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1778" r:id="rId2"/>
    <p:sldId id="4597" r:id="rId3"/>
    <p:sldId id="1827" r:id="rId4"/>
    <p:sldId id="1896" r:id="rId5"/>
    <p:sldId id="4598" r:id="rId6"/>
    <p:sldId id="4599" r:id="rId7"/>
    <p:sldId id="4600" r:id="rId8"/>
    <p:sldId id="4605" r:id="rId9"/>
    <p:sldId id="2202" r:id="rId10"/>
    <p:sldId id="1879" r:id="rId11"/>
    <p:sldId id="4601" r:id="rId12"/>
    <p:sldId id="4602" r:id="rId13"/>
    <p:sldId id="4603" r:id="rId14"/>
    <p:sldId id="4604" r:id="rId15"/>
    <p:sldId id="2203" r:id="rId16"/>
    <p:sldId id="1880" r:id="rId17"/>
    <p:sldId id="4606" r:id="rId18"/>
    <p:sldId id="4607" r:id="rId19"/>
    <p:sldId id="4608" r:id="rId20"/>
    <p:sldId id="4609" r:id="rId21"/>
    <p:sldId id="4611" r:id="rId22"/>
    <p:sldId id="4612" r:id="rId23"/>
    <p:sldId id="4621" r:id="rId24"/>
    <p:sldId id="4613" r:id="rId25"/>
    <p:sldId id="2204" r:id="rId26"/>
    <p:sldId id="1881" r:id="rId27"/>
    <p:sldId id="4614" r:id="rId28"/>
    <p:sldId id="4615" r:id="rId29"/>
    <p:sldId id="4622" r:id="rId30"/>
    <p:sldId id="4623" r:id="rId31"/>
    <p:sldId id="4617" r:id="rId32"/>
    <p:sldId id="4618" r:id="rId33"/>
    <p:sldId id="2205" r:id="rId34"/>
    <p:sldId id="1882" r:id="rId35"/>
    <p:sldId id="1883" r:id="rId36"/>
    <p:sldId id="4619" r:id="rId37"/>
    <p:sldId id="4620" r:id="rId38"/>
    <p:sldId id="1787" r:id="rId3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A6E68"/>
    <a:srgbClr val="969A94"/>
    <a:srgbClr val="B99F91"/>
    <a:srgbClr val="A2B973"/>
    <a:srgbClr val="FDB813"/>
    <a:srgbClr val="F5A34D"/>
    <a:srgbClr val="47ADB9"/>
    <a:srgbClr val="F3F3F3"/>
    <a:srgbClr val="F27078"/>
    <a:srgbClr val="F6A2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A5D0A3E-BDB9-467D-B3C6-8E0B49730790}" v="26" dt="2023-12-05T04:49:59.197"/>
  </p1510:revLst>
</p1510:revInfo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0" autoAdjust="0"/>
    <p:restoredTop sz="93557" autoAdjust="0"/>
  </p:normalViewPr>
  <p:slideViewPr>
    <p:cSldViewPr>
      <p:cViewPr varScale="1">
        <p:scale>
          <a:sx n="80" d="100"/>
          <a:sy n="80" d="100"/>
        </p:scale>
        <p:origin x="712" y="4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3869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3163" y="5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47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microsoft.com/office/2016/11/relationships/changesInfo" Target="changesInfos/changesInfo1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oel Kortick" userId="167978f5-7f40-4909-85d5-d4149554ad4e" providerId="ADAL" clId="{6A5D0A3E-BDB9-467D-B3C6-8E0B49730790}"/>
    <pc:docChg chg="undo custSel addSld delSld modSld">
      <pc:chgData name="Yoel Kortick" userId="167978f5-7f40-4909-85d5-d4149554ad4e" providerId="ADAL" clId="{6A5D0A3E-BDB9-467D-B3C6-8E0B49730790}" dt="2023-12-05T09:48:11.904" v="2819" actId="208"/>
      <pc:docMkLst>
        <pc:docMk/>
      </pc:docMkLst>
      <pc:sldChg chg="del">
        <pc:chgData name="Yoel Kortick" userId="167978f5-7f40-4909-85d5-d4149554ad4e" providerId="ADAL" clId="{6A5D0A3E-BDB9-467D-B3C6-8E0B49730790}" dt="2023-12-03T07:54:04.719" v="3" actId="47"/>
        <pc:sldMkLst>
          <pc:docMk/>
          <pc:sldMk cId="2252850602" sldId="1774"/>
        </pc:sldMkLst>
      </pc:sldChg>
      <pc:sldChg chg="modSp mod">
        <pc:chgData name="Yoel Kortick" userId="167978f5-7f40-4909-85d5-d4149554ad4e" providerId="ADAL" clId="{6A5D0A3E-BDB9-467D-B3C6-8E0B49730790}" dt="2023-12-04T13:44:00.838" v="1907" actId="6549"/>
        <pc:sldMkLst>
          <pc:docMk/>
          <pc:sldMk cId="78585819" sldId="1778"/>
        </pc:sldMkLst>
        <pc:spChg chg="mod">
          <ac:chgData name="Yoel Kortick" userId="167978f5-7f40-4909-85d5-d4149554ad4e" providerId="ADAL" clId="{6A5D0A3E-BDB9-467D-B3C6-8E0B49730790}" dt="2023-12-04T13:44:00.838" v="1907" actId="6549"/>
          <ac:spMkLst>
            <pc:docMk/>
            <pc:sldMk cId="78585819" sldId="1778"/>
            <ac:spMk id="5" creationId="{FF8C144D-8324-4169-A0CD-3C427B16D1BA}"/>
          </ac:spMkLst>
        </pc:spChg>
      </pc:sldChg>
      <pc:sldChg chg="addSp delSp modSp mod">
        <pc:chgData name="Yoel Kortick" userId="167978f5-7f40-4909-85d5-d4149554ad4e" providerId="ADAL" clId="{6A5D0A3E-BDB9-467D-B3C6-8E0B49730790}" dt="2023-12-03T12:19:53.154" v="145" actId="208"/>
        <pc:sldMkLst>
          <pc:docMk/>
          <pc:sldMk cId="3155272951" sldId="1879"/>
        </pc:sldMkLst>
        <pc:spChg chg="mod">
          <ac:chgData name="Yoel Kortick" userId="167978f5-7f40-4909-85d5-d4149554ad4e" providerId="ADAL" clId="{6A5D0A3E-BDB9-467D-B3C6-8E0B49730790}" dt="2023-12-03T12:11:11.796" v="117"/>
          <ac:spMkLst>
            <pc:docMk/>
            <pc:sldMk cId="3155272951" sldId="1879"/>
            <ac:spMk id="4" creationId="{EC99C83B-9953-44AD-8F3A-D6FA64CAF7EF}"/>
          </ac:spMkLst>
        </pc:spChg>
        <pc:spChg chg="mod">
          <ac:chgData name="Yoel Kortick" userId="167978f5-7f40-4909-85d5-d4149554ad4e" providerId="ADAL" clId="{6A5D0A3E-BDB9-467D-B3C6-8E0B49730790}" dt="2023-12-03T07:59:36.153" v="113"/>
          <ac:spMkLst>
            <pc:docMk/>
            <pc:sldMk cId="3155272951" sldId="1879"/>
            <ac:spMk id="5" creationId="{E8A1DDA2-AC00-41D8-9746-AC602EB1E40A}"/>
          </ac:spMkLst>
        </pc:spChg>
        <pc:spChg chg="add mod">
          <ac:chgData name="Yoel Kortick" userId="167978f5-7f40-4909-85d5-d4149554ad4e" providerId="ADAL" clId="{6A5D0A3E-BDB9-467D-B3C6-8E0B49730790}" dt="2023-12-03T12:19:25.055" v="134" actId="1035"/>
          <ac:spMkLst>
            <pc:docMk/>
            <pc:sldMk cId="3155272951" sldId="1879"/>
            <ac:spMk id="10" creationId="{79D93091-2195-6DDD-8DED-441FB905DC40}"/>
          </ac:spMkLst>
        </pc:spChg>
        <pc:spChg chg="add mod">
          <ac:chgData name="Yoel Kortick" userId="167978f5-7f40-4909-85d5-d4149554ad4e" providerId="ADAL" clId="{6A5D0A3E-BDB9-467D-B3C6-8E0B49730790}" dt="2023-12-03T12:19:39.513" v="138"/>
          <ac:spMkLst>
            <pc:docMk/>
            <pc:sldMk cId="3155272951" sldId="1879"/>
            <ac:spMk id="11" creationId="{2169826C-C4C3-7A17-0490-308982CFA72E}"/>
          </ac:spMkLst>
        </pc:spChg>
        <pc:spChg chg="add mod">
          <ac:chgData name="Yoel Kortick" userId="167978f5-7f40-4909-85d5-d4149554ad4e" providerId="ADAL" clId="{6A5D0A3E-BDB9-467D-B3C6-8E0B49730790}" dt="2023-12-03T12:19:49.065" v="144" actId="1036"/>
          <ac:spMkLst>
            <pc:docMk/>
            <pc:sldMk cId="3155272951" sldId="1879"/>
            <ac:spMk id="12" creationId="{AAA5D8D9-5FED-71FD-39B8-8AFEFDDE6456}"/>
          </ac:spMkLst>
        </pc:spChg>
        <pc:picChg chg="del">
          <ac:chgData name="Yoel Kortick" userId="167978f5-7f40-4909-85d5-d4149554ad4e" providerId="ADAL" clId="{6A5D0A3E-BDB9-467D-B3C6-8E0B49730790}" dt="2023-12-03T12:18:40.328" v="118" actId="478"/>
          <ac:picMkLst>
            <pc:docMk/>
            <pc:sldMk cId="3155272951" sldId="1879"/>
            <ac:picMk id="6" creationId="{7FFCA0EF-86A0-47BC-8111-0244DBF6F905}"/>
          </ac:picMkLst>
        </pc:picChg>
        <pc:picChg chg="add del">
          <ac:chgData name="Yoel Kortick" userId="167978f5-7f40-4909-85d5-d4149554ad4e" providerId="ADAL" clId="{6A5D0A3E-BDB9-467D-B3C6-8E0B49730790}" dt="2023-12-03T12:18:46.270" v="120" actId="22"/>
          <ac:picMkLst>
            <pc:docMk/>
            <pc:sldMk cId="3155272951" sldId="1879"/>
            <ac:picMk id="7" creationId="{04FDD47C-2323-A57B-8762-3E2309A8283C}"/>
          </ac:picMkLst>
        </pc:picChg>
        <pc:picChg chg="add mod ord">
          <ac:chgData name="Yoel Kortick" userId="167978f5-7f40-4909-85d5-d4149554ad4e" providerId="ADAL" clId="{6A5D0A3E-BDB9-467D-B3C6-8E0B49730790}" dt="2023-12-03T12:19:53.154" v="145" actId="208"/>
          <ac:picMkLst>
            <pc:docMk/>
            <pc:sldMk cId="3155272951" sldId="1879"/>
            <ac:picMk id="9" creationId="{2FF1BA5B-2529-96E1-500E-0B420ECC13BE}"/>
          </ac:picMkLst>
        </pc:picChg>
      </pc:sldChg>
      <pc:sldChg chg="delSp modSp mod">
        <pc:chgData name="Yoel Kortick" userId="167978f5-7f40-4909-85d5-d4149554ad4e" providerId="ADAL" clId="{6A5D0A3E-BDB9-467D-B3C6-8E0B49730790}" dt="2023-12-04T13:53:28.503" v="1944" actId="27636"/>
        <pc:sldMkLst>
          <pc:docMk/>
          <pc:sldMk cId="3927343792" sldId="1880"/>
        </pc:sldMkLst>
        <pc:spChg chg="mod">
          <ac:chgData name="Yoel Kortick" userId="167978f5-7f40-4909-85d5-d4149554ad4e" providerId="ADAL" clId="{6A5D0A3E-BDB9-467D-B3C6-8E0B49730790}" dt="2023-12-04T13:53:28.503" v="1944" actId="27636"/>
          <ac:spMkLst>
            <pc:docMk/>
            <pc:sldMk cId="3927343792" sldId="1880"/>
            <ac:spMk id="4" creationId="{EC99C83B-9953-44AD-8F3A-D6FA64CAF7EF}"/>
          </ac:spMkLst>
        </pc:spChg>
        <pc:spChg chg="mod">
          <ac:chgData name="Yoel Kortick" userId="167978f5-7f40-4909-85d5-d4149554ad4e" providerId="ADAL" clId="{6A5D0A3E-BDB9-467D-B3C6-8E0B49730790}" dt="2023-12-04T04:53:50.352" v="387"/>
          <ac:spMkLst>
            <pc:docMk/>
            <pc:sldMk cId="3927343792" sldId="1880"/>
            <ac:spMk id="5" creationId="{E8A1DDA2-AC00-41D8-9746-AC602EB1E40A}"/>
          </ac:spMkLst>
        </pc:spChg>
        <pc:picChg chg="del">
          <ac:chgData name="Yoel Kortick" userId="167978f5-7f40-4909-85d5-d4149554ad4e" providerId="ADAL" clId="{6A5D0A3E-BDB9-467D-B3C6-8E0B49730790}" dt="2023-12-04T04:57:50.571" v="438" actId="478"/>
          <ac:picMkLst>
            <pc:docMk/>
            <pc:sldMk cId="3927343792" sldId="1880"/>
            <ac:picMk id="7" creationId="{2AA785F2-0997-49C5-B8C7-8B780CB02AC8}"/>
          </ac:picMkLst>
        </pc:picChg>
      </pc:sldChg>
      <pc:sldChg chg="addSp delSp modSp mod">
        <pc:chgData name="Yoel Kortick" userId="167978f5-7f40-4909-85d5-d4149554ad4e" providerId="ADAL" clId="{6A5D0A3E-BDB9-467D-B3C6-8E0B49730790}" dt="2023-12-05T04:52:18.746" v="2483" actId="20577"/>
        <pc:sldMkLst>
          <pc:docMk/>
          <pc:sldMk cId="234010281" sldId="1881"/>
        </pc:sldMkLst>
        <pc:spChg chg="mod">
          <ac:chgData name="Yoel Kortick" userId="167978f5-7f40-4909-85d5-d4149554ad4e" providerId="ADAL" clId="{6A5D0A3E-BDB9-467D-B3C6-8E0B49730790}" dt="2023-12-05T04:52:18.746" v="2483" actId="20577"/>
          <ac:spMkLst>
            <pc:docMk/>
            <pc:sldMk cId="234010281" sldId="1881"/>
            <ac:spMk id="4" creationId="{EC99C83B-9953-44AD-8F3A-D6FA64CAF7EF}"/>
          </ac:spMkLst>
        </pc:spChg>
        <pc:spChg chg="mod">
          <ac:chgData name="Yoel Kortick" userId="167978f5-7f40-4909-85d5-d4149554ad4e" providerId="ADAL" clId="{6A5D0A3E-BDB9-467D-B3C6-8E0B49730790}" dt="2023-12-04T08:43:19.915" v="1399"/>
          <ac:spMkLst>
            <pc:docMk/>
            <pc:sldMk cId="234010281" sldId="1881"/>
            <ac:spMk id="5" creationId="{E8A1DDA2-AC00-41D8-9746-AC602EB1E40A}"/>
          </ac:spMkLst>
        </pc:spChg>
        <pc:spChg chg="add">
          <ac:chgData name="Yoel Kortick" userId="167978f5-7f40-4909-85d5-d4149554ad4e" providerId="ADAL" clId="{6A5D0A3E-BDB9-467D-B3C6-8E0B49730790}" dt="2023-12-04T08:58:18.928" v="1493" actId="11529"/>
          <ac:spMkLst>
            <pc:docMk/>
            <pc:sldMk cId="234010281" sldId="1881"/>
            <ac:spMk id="8" creationId="{6B0E68F1-259B-3B88-B2D7-E170B84ABB13}"/>
          </ac:spMkLst>
        </pc:spChg>
        <pc:spChg chg="add mod">
          <ac:chgData name="Yoel Kortick" userId="167978f5-7f40-4909-85d5-d4149554ad4e" providerId="ADAL" clId="{6A5D0A3E-BDB9-467D-B3C6-8E0B49730790}" dt="2023-12-04T08:58:28.126" v="1498" actId="1035"/>
          <ac:spMkLst>
            <pc:docMk/>
            <pc:sldMk cId="234010281" sldId="1881"/>
            <ac:spMk id="9" creationId="{AE94152D-E117-9CD4-7A06-7ACF49A45404}"/>
          </ac:spMkLst>
        </pc:spChg>
        <pc:spChg chg="add mod">
          <ac:chgData name="Yoel Kortick" userId="167978f5-7f40-4909-85d5-d4149554ad4e" providerId="ADAL" clId="{6A5D0A3E-BDB9-467D-B3C6-8E0B49730790}" dt="2023-12-04T08:58:57.520" v="1537" actId="208"/>
          <ac:spMkLst>
            <pc:docMk/>
            <pc:sldMk cId="234010281" sldId="1881"/>
            <ac:spMk id="10" creationId="{C55B0A5E-14D4-B6E0-E613-003F89932A0F}"/>
          </ac:spMkLst>
        </pc:spChg>
        <pc:picChg chg="del">
          <ac:chgData name="Yoel Kortick" userId="167978f5-7f40-4909-85d5-d4149554ad4e" providerId="ADAL" clId="{6A5D0A3E-BDB9-467D-B3C6-8E0B49730790}" dt="2023-12-04T08:44:58.754" v="1406" actId="478"/>
          <ac:picMkLst>
            <pc:docMk/>
            <pc:sldMk cId="234010281" sldId="1881"/>
            <ac:picMk id="6" creationId="{0762D213-BCC4-4353-9CC4-39573B3DAA3E}"/>
          </ac:picMkLst>
        </pc:picChg>
        <pc:picChg chg="add mod ord">
          <ac:chgData name="Yoel Kortick" userId="167978f5-7f40-4909-85d5-d4149554ad4e" providerId="ADAL" clId="{6A5D0A3E-BDB9-467D-B3C6-8E0B49730790}" dt="2023-12-04T08:58:11.208" v="1492" actId="167"/>
          <ac:picMkLst>
            <pc:docMk/>
            <pc:sldMk cId="234010281" sldId="1881"/>
            <ac:picMk id="7" creationId="{E59FC7A0-3799-8CBB-C9A2-CEBD8C3AC891}"/>
          </ac:picMkLst>
        </pc:picChg>
        <pc:cxnChg chg="add">
          <ac:chgData name="Yoel Kortick" userId="167978f5-7f40-4909-85d5-d4149554ad4e" providerId="ADAL" clId="{6A5D0A3E-BDB9-467D-B3C6-8E0B49730790}" dt="2023-12-04T08:59:02.089" v="1538" actId="11529"/>
          <ac:cxnSpMkLst>
            <pc:docMk/>
            <pc:sldMk cId="234010281" sldId="1881"/>
            <ac:cxnSpMk id="12" creationId="{5D9C207D-652B-0D09-6CE3-1B05A3510B5B}"/>
          </ac:cxnSpMkLst>
        </pc:cxnChg>
      </pc:sldChg>
      <pc:sldChg chg="modSp mod">
        <pc:chgData name="Yoel Kortick" userId="167978f5-7f40-4909-85d5-d4149554ad4e" providerId="ADAL" clId="{6A5D0A3E-BDB9-467D-B3C6-8E0B49730790}" dt="2023-12-04T09:39:00.919" v="1852"/>
        <pc:sldMkLst>
          <pc:docMk/>
          <pc:sldMk cId="2900294139" sldId="1882"/>
        </pc:sldMkLst>
        <pc:spChg chg="mod">
          <ac:chgData name="Yoel Kortick" userId="167978f5-7f40-4909-85d5-d4149554ad4e" providerId="ADAL" clId="{6A5D0A3E-BDB9-467D-B3C6-8E0B49730790}" dt="2023-12-04T09:39:00.919" v="1852"/>
          <ac:spMkLst>
            <pc:docMk/>
            <pc:sldMk cId="2900294139" sldId="1882"/>
            <ac:spMk id="4" creationId="{EC99C83B-9953-44AD-8F3A-D6FA64CAF7EF}"/>
          </ac:spMkLst>
        </pc:spChg>
        <pc:spChg chg="mod">
          <ac:chgData name="Yoel Kortick" userId="167978f5-7f40-4909-85d5-d4149554ad4e" providerId="ADAL" clId="{6A5D0A3E-BDB9-467D-B3C6-8E0B49730790}" dt="2023-12-04T09:38:39.760" v="1850"/>
          <ac:spMkLst>
            <pc:docMk/>
            <pc:sldMk cId="2900294139" sldId="1882"/>
            <ac:spMk id="5" creationId="{E8A1DDA2-AC00-41D8-9746-AC602EB1E40A}"/>
          </ac:spMkLst>
        </pc:spChg>
      </pc:sldChg>
      <pc:sldChg chg="addSp delSp modSp mod">
        <pc:chgData name="Yoel Kortick" userId="167978f5-7f40-4909-85d5-d4149554ad4e" providerId="ADAL" clId="{6A5D0A3E-BDB9-467D-B3C6-8E0B49730790}" dt="2023-12-04T09:43:01.418" v="1904"/>
        <pc:sldMkLst>
          <pc:docMk/>
          <pc:sldMk cId="3622439392" sldId="1883"/>
        </pc:sldMkLst>
        <pc:spChg chg="add mod">
          <ac:chgData name="Yoel Kortick" userId="167978f5-7f40-4909-85d5-d4149554ad4e" providerId="ADAL" clId="{6A5D0A3E-BDB9-467D-B3C6-8E0B49730790}" dt="2023-12-04T09:40:31.433" v="1871" actId="27636"/>
          <ac:spMkLst>
            <pc:docMk/>
            <pc:sldMk cId="3622439392" sldId="1883"/>
            <ac:spMk id="4" creationId="{926FF395-A3BD-2986-E805-AFC5046BE248}"/>
          </ac:spMkLst>
        </pc:spChg>
        <pc:spChg chg="mod">
          <ac:chgData name="Yoel Kortick" userId="167978f5-7f40-4909-85d5-d4149554ad4e" providerId="ADAL" clId="{6A5D0A3E-BDB9-467D-B3C6-8E0B49730790}" dt="2023-12-04T09:43:01.418" v="1904"/>
          <ac:spMkLst>
            <pc:docMk/>
            <pc:sldMk cId="3622439392" sldId="1883"/>
            <ac:spMk id="5" creationId="{E8A1DDA2-AC00-41D8-9746-AC602EB1E40A}"/>
          </ac:spMkLst>
        </pc:spChg>
        <pc:spChg chg="add del mod">
          <ac:chgData name="Yoel Kortick" userId="167978f5-7f40-4909-85d5-d4149554ad4e" providerId="ADAL" clId="{6A5D0A3E-BDB9-467D-B3C6-8E0B49730790}" dt="2023-12-04T09:40:45.369" v="1872" actId="478"/>
          <ac:spMkLst>
            <pc:docMk/>
            <pc:sldMk cId="3622439392" sldId="1883"/>
            <ac:spMk id="6" creationId="{566D3E42-D750-CA2F-531A-883BDBFDF779}"/>
          </ac:spMkLst>
        </pc:spChg>
        <pc:spChg chg="add mod">
          <ac:chgData name="Yoel Kortick" userId="167978f5-7f40-4909-85d5-d4149554ad4e" providerId="ADAL" clId="{6A5D0A3E-BDB9-467D-B3C6-8E0B49730790}" dt="2023-12-04T09:41:31.576" v="1889" actId="208"/>
          <ac:spMkLst>
            <pc:docMk/>
            <pc:sldMk cId="3622439392" sldId="1883"/>
            <ac:spMk id="10" creationId="{D046D28F-12ED-0539-5EF7-155EBF41D3AC}"/>
          </ac:spMkLst>
        </pc:spChg>
        <pc:picChg chg="add del mod">
          <ac:chgData name="Yoel Kortick" userId="167978f5-7f40-4909-85d5-d4149554ad4e" providerId="ADAL" clId="{6A5D0A3E-BDB9-467D-B3C6-8E0B49730790}" dt="2023-12-04T09:41:17.398" v="1873" actId="478"/>
          <ac:picMkLst>
            <pc:docMk/>
            <pc:sldMk cId="3622439392" sldId="1883"/>
            <ac:picMk id="3" creationId="{21F465C9-4ED8-A512-6D72-7936D60ECEBA}"/>
          </ac:picMkLst>
        </pc:picChg>
        <pc:picChg chg="add mod">
          <ac:chgData name="Yoel Kortick" userId="167978f5-7f40-4909-85d5-d4149554ad4e" providerId="ADAL" clId="{6A5D0A3E-BDB9-467D-B3C6-8E0B49730790}" dt="2023-12-04T09:41:32.965" v="1890" actId="208"/>
          <ac:picMkLst>
            <pc:docMk/>
            <pc:sldMk cId="3622439392" sldId="1883"/>
            <ac:picMk id="8" creationId="{24A49938-9FB0-C76B-2E28-30B5F3C6B738}"/>
          </ac:picMkLst>
        </pc:picChg>
        <pc:picChg chg="del">
          <ac:chgData name="Yoel Kortick" userId="167978f5-7f40-4909-85d5-d4149554ad4e" providerId="ADAL" clId="{6A5D0A3E-BDB9-467D-B3C6-8E0B49730790}" dt="2023-12-04T09:39:18.539" v="1853" actId="478"/>
          <ac:picMkLst>
            <pc:docMk/>
            <pc:sldMk cId="3622439392" sldId="1883"/>
            <ac:picMk id="9" creationId="{30E58A91-A07A-46B5-AEBB-3C0482400B50}"/>
          </ac:picMkLst>
        </pc:picChg>
        <pc:cxnChg chg="add">
          <ac:chgData name="Yoel Kortick" userId="167978f5-7f40-4909-85d5-d4149554ad4e" providerId="ADAL" clId="{6A5D0A3E-BDB9-467D-B3C6-8E0B49730790}" dt="2023-12-04T09:41:36.715" v="1891" actId="11529"/>
          <ac:cxnSpMkLst>
            <pc:docMk/>
            <pc:sldMk cId="3622439392" sldId="1883"/>
            <ac:cxnSpMk id="12" creationId="{5A291957-8AF8-01D2-BA48-45FA184A57D5}"/>
          </ac:cxnSpMkLst>
        </pc:cxnChg>
      </pc:sldChg>
      <pc:sldChg chg="del">
        <pc:chgData name="Yoel Kortick" userId="167978f5-7f40-4909-85d5-d4149554ad4e" providerId="ADAL" clId="{6A5D0A3E-BDB9-467D-B3C6-8E0B49730790}" dt="2023-12-04T09:38:45.957" v="1851" actId="47"/>
        <pc:sldMkLst>
          <pc:docMk/>
          <pc:sldMk cId="1621707946" sldId="1884"/>
        </pc:sldMkLst>
      </pc:sldChg>
      <pc:sldChg chg="del">
        <pc:chgData name="Yoel Kortick" userId="167978f5-7f40-4909-85d5-d4149554ad4e" providerId="ADAL" clId="{6A5D0A3E-BDB9-467D-B3C6-8E0B49730790}" dt="2023-12-04T09:38:45.957" v="1851" actId="47"/>
        <pc:sldMkLst>
          <pc:docMk/>
          <pc:sldMk cId="436191804" sldId="1885"/>
        </pc:sldMkLst>
      </pc:sldChg>
      <pc:sldChg chg="del">
        <pc:chgData name="Yoel Kortick" userId="167978f5-7f40-4909-85d5-d4149554ad4e" providerId="ADAL" clId="{6A5D0A3E-BDB9-467D-B3C6-8E0B49730790}" dt="2023-12-04T09:38:45.957" v="1851" actId="47"/>
        <pc:sldMkLst>
          <pc:docMk/>
          <pc:sldMk cId="715656107" sldId="1886"/>
        </pc:sldMkLst>
      </pc:sldChg>
      <pc:sldChg chg="del">
        <pc:chgData name="Yoel Kortick" userId="167978f5-7f40-4909-85d5-d4149554ad4e" providerId="ADAL" clId="{6A5D0A3E-BDB9-467D-B3C6-8E0B49730790}" dt="2023-12-04T09:38:45.957" v="1851" actId="47"/>
        <pc:sldMkLst>
          <pc:docMk/>
          <pc:sldMk cId="1038416540" sldId="1888"/>
        </pc:sldMkLst>
      </pc:sldChg>
      <pc:sldChg chg="del">
        <pc:chgData name="Yoel Kortick" userId="167978f5-7f40-4909-85d5-d4149554ad4e" providerId="ADAL" clId="{6A5D0A3E-BDB9-467D-B3C6-8E0B49730790}" dt="2023-12-04T09:38:45.957" v="1851" actId="47"/>
        <pc:sldMkLst>
          <pc:docMk/>
          <pc:sldMk cId="4080511540" sldId="1889"/>
        </pc:sldMkLst>
      </pc:sldChg>
      <pc:sldChg chg="del">
        <pc:chgData name="Yoel Kortick" userId="167978f5-7f40-4909-85d5-d4149554ad4e" providerId="ADAL" clId="{6A5D0A3E-BDB9-467D-B3C6-8E0B49730790}" dt="2023-12-04T09:38:45.957" v="1851" actId="47"/>
        <pc:sldMkLst>
          <pc:docMk/>
          <pc:sldMk cId="744821201" sldId="1890"/>
        </pc:sldMkLst>
      </pc:sldChg>
      <pc:sldChg chg="del">
        <pc:chgData name="Yoel Kortick" userId="167978f5-7f40-4909-85d5-d4149554ad4e" providerId="ADAL" clId="{6A5D0A3E-BDB9-467D-B3C6-8E0B49730790}" dt="2023-12-04T09:38:45.957" v="1851" actId="47"/>
        <pc:sldMkLst>
          <pc:docMk/>
          <pc:sldMk cId="4269698384" sldId="1891"/>
        </pc:sldMkLst>
      </pc:sldChg>
      <pc:sldChg chg="del">
        <pc:chgData name="Yoel Kortick" userId="167978f5-7f40-4909-85d5-d4149554ad4e" providerId="ADAL" clId="{6A5D0A3E-BDB9-467D-B3C6-8E0B49730790}" dt="2023-12-04T09:38:45.957" v="1851" actId="47"/>
        <pc:sldMkLst>
          <pc:docMk/>
          <pc:sldMk cId="2566587908" sldId="1892"/>
        </pc:sldMkLst>
      </pc:sldChg>
      <pc:sldChg chg="del">
        <pc:chgData name="Yoel Kortick" userId="167978f5-7f40-4909-85d5-d4149554ad4e" providerId="ADAL" clId="{6A5D0A3E-BDB9-467D-B3C6-8E0B49730790}" dt="2023-12-04T09:38:45.957" v="1851" actId="47"/>
        <pc:sldMkLst>
          <pc:docMk/>
          <pc:sldMk cId="1964503338" sldId="1893"/>
        </pc:sldMkLst>
      </pc:sldChg>
      <pc:sldChg chg="del">
        <pc:chgData name="Yoel Kortick" userId="167978f5-7f40-4909-85d5-d4149554ad4e" providerId="ADAL" clId="{6A5D0A3E-BDB9-467D-B3C6-8E0B49730790}" dt="2023-12-04T09:38:45.957" v="1851" actId="47"/>
        <pc:sldMkLst>
          <pc:docMk/>
          <pc:sldMk cId="860450620" sldId="1894"/>
        </pc:sldMkLst>
      </pc:sldChg>
      <pc:sldChg chg="del">
        <pc:chgData name="Yoel Kortick" userId="167978f5-7f40-4909-85d5-d4149554ad4e" providerId="ADAL" clId="{6A5D0A3E-BDB9-467D-B3C6-8E0B49730790}" dt="2023-12-04T09:38:45.957" v="1851" actId="47"/>
        <pc:sldMkLst>
          <pc:docMk/>
          <pc:sldMk cId="1836364130" sldId="1895"/>
        </pc:sldMkLst>
      </pc:sldChg>
      <pc:sldChg chg="modSp mod">
        <pc:chgData name="Yoel Kortick" userId="167978f5-7f40-4909-85d5-d4149554ad4e" providerId="ADAL" clId="{6A5D0A3E-BDB9-467D-B3C6-8E0B49730790}" dt="2023-12-03T07:57:02.324" v="21" actId="20577"/>
        <pc:sldMkLst>
          <pc:docMk/>
          <pc:sldMk cId="1852442049" sldId="1896"/>
        </pc:sldMkLst>
        <pc:spChg chg="mod">
          <ac:chgData name="Yoel Kortick" userId="167978f5-7f40-4909-85d5-d4149554ad4e" providerId="ADAL" clId="{6A5D0A3E-BDB9-467D-B3C6-8E0B49730790}" dt="2023-12-03T07:56:25.342" v="10" actId="33524"/>
          <ac:spMkLst>
            <pc:docMk/>
            <pc:sldMk cId="1852442049" sldId="1896"/>
            <ac:spMk id="4" creationId="{EC99C83B-9953-44AD-8F3A-D6FA64CAF7EF}"/>
          </ac:spMkLst>
        </pc:spChg>
        <pc:spChg chg="mod">
          <ac:chgData name="Yoel Kortick" userId="167978f5-7f40-4909-85d5-d4149554ad4e" providerId="ADAL" clId="{6A5D0A3E-BDB9-467D-B3C6-8E0B49730790}" dt="2023-12-03T07:57:02.324" v="21" actId="20577"/>
          <ac:spMkLst>
            <pc:docMk/>
            <pc:sldMk cId="1852442049" sldId="1896"/>
            <ac:spMk id="5" creationId="{E8A1DDA2-AC00-41D8-9746-AC602EB1E40A}"/>
          </ac:spMkLst>
        </pc:spChg>
      </pc:sldChg>
      <pc:sldChg chg="modSp">
        <pc:chgData name="Yoel Kortick" userId="167978f5-7f40-4909-85d5-d4149554ad4e" providerId="ADAL" clId="{6A5D0A3E-BDB9-467D-B3C6-8E0B49730790}" dt="2023-12-03T07:59:19.113" v="108"/>
        <pc:sldMkLst>
          <pc:docMk/>
          <pc:sldMk cId="2651079580" sldId="2202"/>
        </pc:sldMkLst>
        <pc:spChg chg="mod">
          <ac:chgData name="Yoel Kortick" userId="167978f5-7f40-4909-85d5-d4149554ad4e" providerId="ADAL" clId="{6A5D0A3E-BDB9-467D-B3C6-8E0B49730790}" dt="2023-12-03T07:59:19.113" v="108"/>
          <ac:spMkLst>
            <pc:docMk/>
            <pc:sldMk cId="2651079580" sldId="2202"/>
            <ac:spMk id="5" creationId="{E1E93DDD-29AC-4C7E-877D-B56AA55FB712}"/>
          </ac:spMkLst>
        </pc:spChg>
      </pc:sldChg>
      <pc:sldChg chg="modSp mod">
        <pc:chgData name="Yoel Kortick" userId="167978f5-7f40-4909-85d5-d4149554ad4e" providerId="ADAL" clId="{6A5D0A3E-BDB9-467D-B3C6-8E0B49730790}" dt="2023-12-04T04:53:42.208" v="386" actId="20577"/>
        <pc:sldMkLst>
          <pc:docMk/>
          <pc:sldMk cId="2222435013" sldId="2203"/>
        </pc:sldMkLst>
        <pc:spChg chg="mod">
          <ac:chgData name="Yoel Kortick" userId="167978f5-7f40-4909-85d5-d4149554ad4e" providerId="ADAL" clId="{6A5D0A3E-BDB9-467D-B3C6-8E0B49730790}" dt="2023-12-04T04:53:42.208" v="386" actId="20577"/>
          <ac:spMkLst>
            <pc:docMk/>
            <pc:sldMk cId="2222435013" sldId="2203"/>
            <ac:spMk id="5" creationId="{E1E93DDD-29AC-4C7E-877D-B56AA55FB712}"/>
          </ac:spMkLst>
        </pc:spChg>
      </pc:sldChg>
      <pc:sldChg chg="modSp mod">
        <pc:chgData name="Yoel Kortick" userId="167978f5-7f40-4909-85d5-d4149554ad4e" providerId="ADAL" clId="{6A5D0A3E-BDB9-467D-B3C6-8E0B49730790}" dt="2023-12-04T08:43:33.105" v="1401" actId="14100"/>
        <pc:sldMkLst>
          <pc:docMk/>
          <pc:sldMk cId="2019858811" sldId="2204"/>
        </pc:sldMkLst>
        <pc:spChg chg="mod">
          <ac:chgData name="Yoel Kortick" userId="167978f5-7f40-4909-85d5-d4149554ad4e" providerId="ADAL" clId="{6A5D0A3E-BDB9-467D-B3C6-8E0B49730790}" dt="2023-12-04T08:43:33.105" v="1401" actId="14100"/>
          <ac:spMkLst>
            <pc:docMk/>
            <pc:sldMk cId="2019858811" sldId="2204"/>
            <ac:spMk id="5" creationId="{E1E93DDD-29AC-4C7E-877D-B56AA55FB712}"/>
          </ac:spMkLst>
        </pc:spChg>
      </pc:sldChg>
      <pc:sldChg chg="modSp mod">
        <pc:chgData name="Yoel Kortick" userId="167978f5-7f40-4909-85d5-d4149554ad4e" providerId="ADAL" clId="{6A5D0A3E-BDB9-467D-B3C6-8E0B49730790}" dt="2023-12-04T09:38:34.316" v="1849" actId="14100"/>
        <pc:sldMkLst>
          <pc:docMk/>
          <pc:sldMk cId="3751537268" sldId="2205"/>
        </pc:sldMkLst>
        <pc:spChg chg="mod">
          <ac:chgData name="Yoel Kortick" userId="167978f5-7f40-4909-85d5-d4149554ad4e" providerId="ADAL" clId="{6A5D0A3E-BDB9-467D-B3C6-8E0B49730790}" dt="2023-12-04T09:38:34.316" v="1849" actId="14100"/>
          <ac:spMkLst>
            <pc:docMk/>
            <pc:sldMk cId="3751537268" sldId="2205"/>
            <ac:spMk id="5" creationId="{E1E93DDD-29AC-4C7E-877D-B56AA55FB712}"/>
          </ac:spMkLst>
        </pc:spChg>
      </pc:sldChg>
      <pc:sldChg chg="del">
        <pc:chgData name="Yoel Kortick" userId="167978f5-7f40-4909-85d5-d4149554ad4e" providerId="ADAL" clId="{6A5D0A3E-BDB9-467D-B3C6-8E0B49730790}" dt="2023-12-04T09:38:45.957" v="1851" actId="47"/>
        <pc:sldMkLst>
          <pc:docMk/>
          <pc:sldMk cId="815000010" sldId="2206"/>
        </pc:sldMkLst>
      </pc:sldChg>
      <pc:sldChg chg="del">
        <pc:chgData name="Yoel Kortick" userId="167978f5-7f40-4909-85d5-d4149554ad4e" providerId="ADAL" clId="{6A5D0A3E-BDB9-467D-B3C6-8E0B49730790}" dt="2023-12-04T09:38:45.957" v="1851" actId="47"/>
        <pc:sldMkLst>
          <pc:docMk/>
          <pc:sldMk cId="1142095915" sldId="2207"/>
        </pc:sldMkLst>
      </pc:sldChg>
      <pc:sldChg chg="del">
        <pc:chgData name="Yoel Kortick" userId="167978f5-7f40-4909-85d5-d4149554ad4e" providerId="ADAL" clId="{6A5D0A3E-BDB9-467D-B3C6-8E0B49730790}" dt="2023-12-04T09:38:45.957" v="1851" actId="47"/>
        <pc:sldMkLst>
          <pc:docMk/>
          <pc:sldMk cId="2381312695" sldId="2208"/>
        </pc:sldMkLst>
      </pc:sldChg>
      <pc:sldChg chg="modSp add mod">
        <pc:chgData name="Yoel Kortick" userId="167978f5-7f40-4909-85d5-d4149554ad4e" providerId="ADAL" clId="{6A5D0A3E-BDB9-467D-B3C6-8E0B49730790}" dt="2023-12-03T07:55:43.920" v="5" actId="27636"/>
        <pc:sldMkLst>
          <pc:docMk/>
          <pc:sldMk cId="3755472327" sldId="4597"/>
        </pc:sldMkLst>
        <pc:spChg chg="mod">
          <ac:chgData name="Yoel Kortick" userId="167978f5-7f40-4909-85d5-d4149554ad4e" providerId="ADAL" clId="{6A5D0A3E-BDB9-467D-B3C6-8E0B49730790}" dt="2023-12-03T07:55:43.920" v="5" actId="27636"/>
          <ac:spMkLst>
            <pc:docMk/>
            <pc:sldMk cId="3755472327" sldId="4597"/>
            <ac:spMk id="63" creationId="{2818E309-CE24-45E0-8F37-EFD6121F7540}"/>
          </ac:spMkLst>
        </pc:spChg>
      </pc:sldChg>
      <pc:sldChg chg="modSp add mod">
        <pc:chgData name="Yoel Kortick" userId="167978f5-7f40-4909-85d5-d4149554ad4e" providerId="ADAL" clId="{6A5D0A3E-BDB9-467D-B3C6-8E0B49730790}" dt="2023-12-04T13:44:53.127" v="1915" actId="20577"/>
        <pc:sldMkLst>
          <pc:docMk/>
          <pc:sldMk cId="2688447901" sldId="4598"/>
        </pc:sldMkLst>
        <pc:spChg chg="mod">
          <ac:chgData name="Yoel Kortick" userId="167978f5-7f40-4909-85d5-d4149554ad4e" providerId="ADAL" clId="{6A5D0A3E-BDB9-467D-B3C6-8E0B49730790}" dt="2023-12-04T13:44:53.127" v="1915" actId="20577"/>
          <ac:spMkLst>
            <pc:docMk/>
            <pc:sldMk cId="2688447901" sldId="4598"/>
            <ac:spMk id="4" creationId="{EC99C83B-9953-44AD-8F3A-D6FA64CAF7EF}"/>
          </ac:spMkLst>
        </pc:spChg>
        <pc:spChg chg="mod">
          <ac:chgData name="Yoel Kortick" userId="167978f5-7f40-4909-85d5-d4149554ad4e" providerId="ADAL" clId="{6A5D0A3E-BDB9-467D-B3C6-8E0B49730790}" dt="2023-12-03T07:57:14.091" v="51" actId="20577"/>
          <ac:spMkLst>
            <pc:docMk/>
            <pc:sldMk cId="2688447901" sldId="4598"/>
            <ac:spMk id="5" creationId="{E8A1DDA2-AC00-41D8-9746-AC602EB1E40A}"/>
          </ac:spMkLst>
        </pc:spChg>
      </pc:sldChg>
      <pc:sldChg chg="modSp add mod">
        <pc:chgData name="Yoel Kortick" userId="167978f5-7f40-4909-85d5-d4149554ad4e" providerId="ADAL" clId="{6A5D0A3E-BDB9-467D-B3C6-8E0B49730790}" dt="2023-12-03T07:58:05.879" v="83"/>
        <pc:sldMkLst>
          <pc:docMk/>
          <pc:sldMk cId="284024704" sldId="4599"/>
        </pc:sldMkLst>
        <pc:spChg chg="mod">
          <ac:chgData name="Yoel Kortick" userId="167978f5-7f40-4909-85d5-d4149554ad4e" providerId="ADAL" clId="{6A5D0A3E-BDB9-467D-B3C6-8E0B49730790}" dt="2023-12-03T07:58:05.879" v="83"/>
          <ac:spMkLst>
            <pc:docMk/>
            <pc:sldMk cId="284024704" sldId="4599"/>
            <ac:spMk id="4" creationId="{EC99C83B-9953-44AD-8F3A-D6FA64CAF7EF}"/>
          </ac:spMkLst>
        </pc:spChg>
        <pc:spChg chg="mod">
          <ac:chgData name="Yoel Kortick" userId="167978f5-7f40-4909-85d5-d4149554ad4e" providerId="ADAL" clId="{6A5D0A3E-BDB9-467D-B3C6-8E0B49730790}" dt="2023-12-03T07:58:02.947" v="82" actId="20577"/>
          <ac:spMkLst>
            <pc:docMk/>
            <pc:sldMk cId="284024704" sldId="4599"/>
            <ac:spMk id="5" creationId="{E8A1DDA2-AC00-41D8-9746-AC602EB1E40A}"/>
          </ac:spMkLst>
        </pc:spChg>
      </pc:sldChg>
      <pc:sldChg chg="modSp add mod">
        <pc:chgData name="Yoel Kortick" userId="167978f5-7f40-4909-85d5-d4149554ad4e" providerId="ADAL" clId="{6A5D0A3E-BDB9-467D-B3C6-8E0B49730790}" dt="2023-12-04T13:48:19.651" v="1925" actId="6549"/>
        <pc:sldMkLst>
          <pc:docMk/>
          <pc:sldMk cId="844383895" sldId="4600"/>
        </pc:sldMkLst>
        <pc:spChg chg="mod">
          <ac:chgData name="Yoel Kortick" userId="167978f5-7f40-4909-85d5-d4149554ad4e" providerId="ADAL" clId="{6A5D0A3E-BDB9-467D-B3C6-8E0B49730790}" dt="2023-12-04T13:48:19.651" v="1925" actId="6549"/>
          <ac:spMkLst>
            <pc:docMk/>
            <pc:sldMk cId="844383895" sldId="4600"/>
            <ac:spMk id="4" creationId="{EC99C83B-9953-44AD-8F3A-D6FA64CAF7EF}"/>
          </ac:spMkLst>
        </pc:spChg>
        <pc:spChg chg="mod">
          <ac:chgData name="Yoel Kortick" userId="167978f5-7f40-4909-85d5-d4149554ad4e" providerId="ADAL" clId="{6A5D0A3E-BDB9-467D-B3C6-8E0B49730790}" dt="2023-12-03T07:58:39.467" v="106" actId="20577"/>
          <ac:spMkLst>
            <pc:docMk/>
            <pc:sldMk cId="844383895" sldId="4600"/>
            <ac:spMk id="5" creationId="{E8A1DDA2-AC00-41D8-9746-AC602EB1E40A}"/>
          </ac:spMkLst>
        </pc:spChg>
      </pc:sldChg>
      <pc:sldChg chg="addSp delSp modSp add mod">
        <pc:chgData name="Yoel Kortick" userId="167978f5-7f40-4909-85d5-d4149554ad4e" providerId="ADAL" clId="{6A5D0A3E-BDB9-467D-B3C6-8E0B49730790}" dt="2023-12-03T12:22:05.387" v="169" actId="208"/>
        <pc:sldMkLst>
          <pc:docMk/>
          <pc:sldMk cId="1360859271" sldId="4601"/>
        </pc:sldMkLst>
        <pc:spChg chg="mod">
          <ac:chgData name="Yoel Kortick" userId="167978f5-7f40-4909-85d5-d4149554ad4e" providerId="ADAL" clId="{6A5D0A3E-BDB9-467D-B3C6-8E0B49730790}" dt="2023-12-03T12:22:02.486" v="168" actId="20577"/>
          <ac:spMkLst>
            <pc:docMk/>
            <pc:sldMk cId="1360859271" sldId="4601"/>
            <ac:spMk id="4" creationId="{EC99C83B-9953-44AD-8F3A-D6FA64CAF7EF}"/>
          </ac:spMkLst>
        </pc:spChg>
        <pc:spChg chg="mod">
          <ac:chgData name="Yoel Kortick" userId="167978f5-7f40-4909-85d5-d4149554ad4e" providerId="ADAL" clId="{6A5D0A3E-BDB9-467D-B3C6-8E0B49730790}" dt="2023-12-03T12:21:47.583" v="161" actId="14100"/>
          <ac:spMkLst>
            <pc:docMk/>
            <pc:sldMk cId="1360859271" sldId="4601"/>
            <ac:spMk id="10" creationId="{79D93091-2195-6DDD-8DED-441FB905DC40}"/>
          </ac:spMkLst>
        </pc:spChg>
        <pc:spChg chg="del">
          <ac:chgData name="Yoel Kortick" userId="167978f5-7f40-4909-85d5-d4149554ad4e" providerId="ADAL" clId="{6A5D0A3E-BDB9-467D-B3C6-8E0B49730790}" dt="2023-12-03T12:21:53.451" v="163" actId="478"/>
          <ac:spMkLst>
            <pc:docMk/>
            <pc:sldMk cId="1360859271" sldId="4601"/>
            <ac:spMk id="11" creationId="{2169826C-C4C3-7A17-0490-308982CFA72E}"/>
          </ac:spMkLst>
        </pc:spChg>
        <pc:spChg chg="del">
          <ac:chgData name="Yoel Kortick" userId="167978f5-7f40-4909-85d5-d4149554ad4e" providerId="ADAL" clId="{6A5D0A3E-BDB9-467D-B3C6-8E0B49730790}" dt="2023-12-03T12:21:50.228" v="162" actId="478"/>
          <ac:spMkLst>
            <pc:docMk/>
            <pc:sldMk cId="1360859271" sldId="4601"/>
            <ac:spMk id="12" creationId="{AAA5D8D9-5FED-71FD-39B8-8AFEFDDE6456}"/>
          </ac:spMkLst>
        </pc:spChg>
        <pc:picChg chg="add mod ord">
          <ac:chgData name="Yoel Kortick" userId="167978f5-7f40-4909-85d5-d4149554ad4e" providerId="ADAL" clId="{6A5D0A3E-BDB9-467D-B3C6-8E0B49730790}" dt="2023-12-03T12:22:05.387" v="169" actId="208"/>
          <ac:picMkLst>
            <pc:docMk/>
            <pc:sldMk cId="1360859271" sldId="4601"/>
            <ac:picMk id="6" creationId="{62F1C65D-D5FA-F0A2-E634-24E3584A3273}"/>
          </ac:picMkLst>
        </pc:picChg>
        <pc:picChg chg="del">
          <ac:chgData name="Yoel Kortick" userId="167978f5-7f40-4909-85d5-d4149554ad4e" providerId="ADAL" clId="{6A5D0A3E-BDB9-467D-B3C6-8E0B49730790}" dt="2023-12-03T12:20:08.205" v="147" actId="478"/>
          <ac:picMkLst>
            <pc:docMk/>
            <pc:sldMk cId="1360859271" sldId="4601"/>
            <ac:picMk id="9" creationId="{2FF1BA5B-2529-96E1-500E-0B420ECC13BE}"/>
          </ac:picMkLst>
        </pc:picChg>
      </pc:sldChg>
      <pc:sldChg chg="addSp delSp modSp add mod">
        <pc:chgData name="Yoel Kortick" userId="167978f5-7f40-4909-85d5-d4149554ad4e" providerId="ADAL" clId="{6A5D0A3E-BDB9-467D-B3C6-8E0B49730790}" dt="2023-12-03T12:25:16.540" v="218" actId="208"/>
        <pc:sldMkLst>
          <pc:docMk/>
          <pc:sldMk cId="876364091" sldId="4602"/>
        </pc:sldMkLst>
        <pc:spChg chg="add del mod">
          <ac:chgData name="Yoel Kortick" userId="167978f5-7f40-4909-85d5-d4149554ad4e" providerId="ADAL" clId="{6A5D0A3E-BDB9-467D-B3C6-8E0B49730790}" dt="2023-12-03T12:24:57.900" v="209" actId="478"/>
          <ac:spMkLst>
            <pc:docMk/>
            <pc:sldMk cId="876364091" sldId="4602"/>
            <ac:spMk id="3" creationId="{8B1319B1-2BA3-D8D6-D749-EFA068F25C88}"/>
          </ac:spMkLst>
        </pc:spChg>
        <pc:spChg chg="mod">
          <ac:chgData name="Yoel Kortick" userId="167978f5-7f40-4909-85d5-d4149554ad4e" providerId="ADAL" clId="{6A5D0A3E-BDB9-467D-B3C6-8E0B49730790}" dt="2023-12-03T12:24:49.311" v="205" actId="6549"/>
          <ac:spMkLst>
            <pc:docMk/>
            <pc:sldMk cId="876364091" sldId="4602"/>
            <ac:spMk id="4" creationId="{EC99C83B-9953-44AD-8F3A-D6FA64CAF7EF}"/>
          </ac:spMkLst>
        </pc:spChg>
        <pc:spChg chg="add mod">
          <ac:chgData name="Yoel Kortick" userId="167978f5-7f40-4909-85d5-d4149554ad4e" providerId="ADAL" clId="{6A5D0A3E-BDB9-467D-B3C6-8E0B49730790}" dt="2023-12-03T12:25:14.380" v="217" actId="14100"/>
          <ac:spMkLst>
            <pc:docMk/>
            <pc:sldMk cId="876364091" sldId="4602"/>
            <ac:spMk id="7" creationId="{E1676674-27AB-164F-6741-27B2E27BEE81}"/>
          </ac:spMkLst>
        </pc:spChg>
        <pc:spChg chg="add del mod">
          <ac:chgData name="Yoel Kortick" userId="167978f5-7f40-4909-85d5-d4149554ad4e" providerId="ADAL" clId="{6A5D0A3E-BDB9-467D-B3C6-8E0B49730790}" dt="2023-12-03T12:24:55.394" v="207" actId="478"/>
          <ac:spMkLst>
            <pc:docMk/>
            <pc:sldMk cId="876364091" sldId="4602"/>
            <ac:spMk id="8" creationId="{838BB506-8211-BD6A-58A3-ADE3F35EE4BD}"/>
          </ac:spMkLst>
        </pc:spChg>
        <pc:spChg chg="del">
          <ac:chgData name="Yoel Kortick" userId="167978f5-7f40-4909-85d5-d4149554ad4e" providerId="ADAL" clId="{6A5D0A3E-BDB9-467D-B3C6-8E0B49730790}" dt="2023-12-03T12:22:46.429" v="200" actId="478"/>
          <ac:spMkLst>
            <pc:docMk/>
            <pc:sldMk cId="876364091" sldId="4602"/>
            <ac:spMk id="10" creationId="{79D93091-2195-6DDD-8DED-441FB905DC40}"/>
          </ac:spMkLst>
        </pc:spChg>
        <pc:spChg chg="add del mod">
          <ac:chgData name="Yoel Kortick" userId="167978f5-7f40-4909-85d5-d4149554ad4e" providerId="ADAL" clId="{6A5D0A3E-BDB9-467D-B3C6-8E0B49730790}" dt="2023-12-03T12:24:52.005" v="206" actId="478"/>
          <ac:spMkLst>
            <pc:docMk/>
            <pc:sldMk cId="876364091" sldId="4602"/>
            <ac:spMk id="11" creationId="{35D52CCD-BB8C-DDE2-30E5-A3322224CE18}"/>
          </ac:spMkLst>
        </pc:spChg>
        <pc:picChg chg="del">
          <ac:chgData name="Yoel Kortick" userId="167978f5-7f40-4909-85d5-d4149554ad4e" providerId="ADAL" clId="{6A5D0A3E-BDB9-467D-B3C6-8E0B49730790}" dt="2023-12-03T12:22:43.941" v="199" actId="478"/>
          <ac:picMkLst>
            <pc:docMk/>
            <pc:sldMk cId="876364091" sldId="4602"/>
            <ac:picMk id="6" creationId="{62F1C65D-D5FA-F0A2-E634-24E3584A3273}"/>
          </ac:picMkLst>
        </pc:picChg>
        <pc:picChg chg="add mod ord">
          <ac:chgData name="Yoel Kortick" userId="167978f5-7f40-4909-85d5-d4149554ad4e" providerId="ADAL" clId="{6A5D0A3E-BDB9-467D-B3C6-8E0B49730790}" dt="2023-12-03T12:25:16.540" v="218" actId="208"/>
          <ac:picMkLst>
            <pc:docMk/>
            <pc:sldMk cId="876364091" sldId="4602"/>
            <ac:picMk id="13" creationId="{A2DDB1E2-7046-663F-5F2F-461C0BDACF36}"/>
          </ac:picMkLst>
        </pc:picChg>
        <pc:cxnChg chg="add del mod">
          <ac:chgData name="Yoel Kortick" userId="167978f5-7f40-4909-85d5-d4149554ad4e" providerId="ADAL" clId="{6A5D0A3E-BDB9-467D-B3C6-8E0B49730790}" dt="2023-12-03T12:24:56.564" v="208" actId="478"/>
          <ac:cxnSpMkLst>
            <pc:docMk/>
            <pc:sldMk cId="876364091" sldId="4602"/>
            <ac:cxnSpMk id="9" creationId="{124F3294-761C-CF84-564B-C19C69CF67E0}"/>
          </ac:cxnSpMkLst>
        </pc:cxnChg>
      </pc:sldChg>
      <pc:sldChg chg="addSp delSp modSp add mod">
        <pc:chgData name="Yoel Kortick" userId="167978f5-7f40-4909-85d5-d4149554ad4e" providerId="ADAL" clId="{6A5D0A3E-BDB9-467D-B3C6-8E0B49730790}" dt="2023-12-03T12:27:20.596" v="259" actId="208"/>
        <pc:sldMkLst>
          <pc:docMk/>
          <pc:sldMk cId="2493004730" sldId="4603"/>
        </pc:sldMkLst>
        <pc:spChg chg="mod">
          <ac:chgData name="Yoel Kortick" userId="167978f5-7f40-4909-85d5-d4149554ad4e" providerId="ADAL" clId="{6A5D0A3E-BDB9-467D-B3C6-8E0B49730790}" dt="2023-12-03T12:26:02.975" v="242" actId="20577"/>
          <ac:spMkLst>
            <pc:docMk/>
            <pc:sldMk cId="2493004730" sldId="4603"/>
            <ac:spMk id="4" creationId="{EC99C83B-9953-44AD-8F3A-D6FA64CAF7EF}"/>
          </ac:spMkLst>
        </pc:spChg>
        <pc:spChg chg="mod">
          <ac:chgData name="Yoel Kortick" userId="167978f5-7f40-4909-85d5-d4149554ad4e" providerId="ADAL" clId="{6A5D0A3E-BDB9-467D-B3C6-8E0B49730790}" dt="2023-12-03T12:27:18.039" v="258" actId="1035"/>
          <ac:spMkLst>
            <pc:docMk/>
            <pc:sldMk cId="2493004730" sldId="4603"/>
            <ac:spMk id="7" creationId="{E1676674-27AB-164F-6741-27B2E27BEE81}"/>
          </ac:spMkLst>
        </pc:spChg>
        <pc:picChg chg="add mod ord">
          <ac:chgData name="Yoel Kortick" userId="167978f5-7f40-4909-85d5-d4149554ad4e" providerId="ADAL" clId="{6A5D0A3E-BDB9-467D-B3C6-8E0B49730790}" dt="2023-12-03T12:27:20.596" v="259" actId="208"/>
          <ac:picMkLst>
            <pc:docMk/>
            <pc:sldMk cId="2493004730" sldId="4603"/>
            <ac:picMk id="6" creationId="{D91CD014-B187-5FD0-7C8B-F470543C0655}"/>
          </ac:picMkLst>
        </pc:picChg>
        <pc:picChg chg="del">
          <ac:chgData name="Yoel Kortick" userId="167978f5-7f40-4909-85d5-d4149554ad4e" providerId="ADAL" clId="{6A5D0A3E-BDB9-467D-B3C6-8E0B49730790}" dt="2023-12-03T12:26:06.998" v="243" actId="478"/>
          <ac:picMkLst>
            <pc:docMk/>
            <pc:sldMk cId="2493004730" sldId="4603"/>
            <ac:picMk id="13" creationId="{A2DDB1E2-7046-663F-5F2F-461C0BDACF36}"/>
          </ac:picMkLst>
        </pc:picChg>
      </pc:sldChg>
      <pc:sldChg chg="addSp delSp modSp add mod">
        <pc:chgData name="Yoel Kortick" userId="167978f5-7f40-4909-85d5-d4149554ad4e" providerId="ADAL" clId="{6A5D0A3E-BDB9-467D-B3C6-8E0B49730790}" dt="2023-12-04T04:51:38.039" v="384" actId="14100"/>
        <pc:sldMkLst>
          <pc:docMk/>
          <pc:sldMk cId="1210199492" sldId="4604"/>
        </pc:sldMkLst>
        <pc:spChg chg="mod">
          <ac:chgData name="Yoel Kortick" userId="167978f5-7f40-4909-85d5-d4149554ad4e" providerId="ADAL" clId="{6A5D0A3E-BDB9-467D-B3C6-8E0B49730790}" dt="2023-12-04T04:49:38.294" v="280" actId="20577"/>
          <ac:spMkLst>
            <pc:docMk/>
            <pc:sldMk cId="1210199492" sldId="4604"/>
            <ac:spMk id="4" creationId="{EC99C83B-9953-44AD-8F3A-D6FA64CAF7EF}"/>
          </ac:spMkLst>
        </pc:spChg>
        <pc:spChg chg="mod">
          <ac:chgData name="Yoel Kortick" userId="167978f5-7f40-4909-85d5-d4149554ad4e" providerId="ADAL" clId="{6A5D0A3E-BDB9-467D-B3C6-8E0B49730790}" dt="2023-12-04T04:51:24.163" v="291" actId="1037"/>
          <ac:spMkLst>
            <pc:docMk/>
            <pc:sldMk cId="1210199492" sldId="4604"/>
            <ac:spMk id="7" creationId="{E1676674-27AB-164F-6741-27B2E27BEE81}"/>
          </ac:spMkLst>
        </pc:spChg>
        <pc:spChg chg="add mod">
          <ac:chgData name="Yoel Kortick" userId="167978f5-7f40-4909-85d5-d4149554ad4e" providerId="ADAL" clId="{6A5D0A3E-BDB9-467D-B3C6-8E0B49730790}" dt="2023-12-04T04:51:38.039" v="384" actId="14100"/>
          <ac:spMkLst>
            <pc:docMk/>
            <pc:sldMk cId="1210199492" sldId="4604"/>
            <ac:spMk id="8" creationId="{158748EC-BA99-E1AC-DBF5-A26BBDD58952}"/>
          </ac:spMkLst>
        </pc:spChg>
        <pc:picChg chg="add mod ord">
          <ac:chgData name="Yoel Kortick" userId="167978f5-7f40-4909-85d5-d4149554ad4e" providerId="ADAL" clId="{6A5D0A3E-BDB9-467D-B3C6-8E0B49730790}" dt="2023-12-04T04:51:14.030" v="282" actId="167"/>
          <ac:picMkLst>
            <pc:docMk/>
            <pc:sldMk cId="1210199492" sldId="4604"/>
            <ac:picMk id="6" creationId="{281F182A-B0C8-2248-D14F-CEC3F255CDA3}"/>
          </ac:picMkLst>
        </pc:picChg>
        <pc:picChg chg="del mod">
          <ac:chgData name="Yoel Kortick" userId="167978f5-7f40-4909-85d5-d4149554ad4e" providerId="ADAL" clId="{6A5D0A3E-BDB9-467D-B3C6-8E0B49730790}" dt="2023-12-03T12:27:43.553" v="264" actId="478"/>
          <ac:picMkLst>
            <pc:docMk/>
            <pc:sldMk cId="1210199492" sldId="4604"/>
            <ac:picMk id="6" creationId="{D91CD014-B187-5FD0-7C8B-F470543C0655}"/>
          </ac:picMkLst>
        </pc:picChg>
      </pc:sldChg>
      <pc:sldChg chg="modSp add mod">
        <pc:chgData name="Yoel Kortick" userId="167978f5-7f40-4909-85d5-d4149554ad4e" providerId="ADAL" clId="{6A5D0A3E-BDB9-467D-B3C6-8E0B49730790}" dt="2023-12-04T13:49:19.030" v="1938" actId="5793"/>
        <pc:sldMkLst>
          <pc:docMk/>
          <pc:sldMk cId="4192965374" sldId="4605"/>
        </pc:sldMkLst>
        <pc:spChg chg="mod">
          <ac:chgData name="Yoel Kortick" userId="167978f5-7f40-4909-85d5-d4149554ad4e" providerId="ADAL" clId="{6A5D0A3E-BDB9-467D-B3C6-8E0B49730790}" dt="2023-12-04T13:49:19.030" v="1938" actId="5793"/>
          <ac:spMkLst>
            <pc:docMk/>
            <pc:sldMk cId="4192965374" sldId="4605"/>
            <ac:spMk id="4" creationId="{EC99C83B-9953-44AD-8F3A-D6FA64CAF7EF}"/>
          </ac:spMkLst>
        </pc:spChg>
      </pc:sldChg>
      <pc:sldChg chg="addSp delSp modSp add mod">
        <pc:chgData name="Yoel Kortick" userId="167978f5-7f40-4909-85d5-d4149554ad4e" providerId="ADAL" clId="{6A5D0A3E-BDB9-467D-B3C6-8E0B49730790}" dt="2023-12-05T09:48:11.904" v="2819" actId="208"/>
        <pc:sldMkLst>
          <pc:docMk/>
          <pc:sldMk cId="230700623" sldId="4606"/>
        </pc:sldMkLst>
        <pc:spChg chg="mod">
          <ac:chgData name="Yoel Kortick" userId="167978f5-7f40-4909-85d5-d4149554ad4e" providerId="ADAL" clId="{6A5D0A3E-BDB9-467D-B3C6-8E0B49730790}" dt="2023-12-04T13:54:20.847" v="1963" actId="20577"/>
          <ac:spMkLst>
            <pc:docMk/>
            <pc:sldMk cId="230700623" sldId="4606"/>
            <ac:spMk id="4" creationId="{EC99C83B-9953-44AD-8F3A-D6FA64CAF7EF}"/>
          </ac:spMkLst>
        </pc:spChg>
        <pc:spChg chg="add mod">
          <ac:chgData name="Yoel Kortick" userId="167978f5-7f40-4909-85d5-d4149554ad4e" providerId="ADAL" clId="{6A5D0A3E-BDB9-467D-B3C6-8E0B49730790}" dt="2023-12-05T09:47:52.491" v="2805" actId="14100"/>
          <ac:spMkLst>
            <pc:docMk/>
            <pc:sldMk cId="230700623" sldId="4606"/>
            <ac:spMk id="7" creationId="{E1172FEA-C7A0-B279-4151-FFD337522A06}"/>
          </ac:spMkLst>
        </pc:spChg>
        <pc:spChg chg="add mod">
          <ac:chgData name="Yoel Kortick" userId="167978f5-7f40-4909-85d5-d4149554ad4e" providerId="ADAL" clId="{6A5D0A3E-BDB9-467D-B3C6-8E0B49730790}" dt="2023-12-05T09:48:09.989" v="2818" actId="14100"/>
          <ac:spMkLst>
            <pc:docMk/>
            <pc:sldMk cId="230700623" sldId="4606"/>
            <ac:spMk id="8" creationId="{3F64F0EE-8419-C261-7C95-2D4DFD013EFE}"/>
          </ac:spMkLst>
        </pc:spChg>
        <pc:spChg chg="add mod">
          <ac:chgData name="Yoel Kortick" userId="167978f5-7f40-4909-85d5-d4149554ad4e" providerId="ADAL" clId="{6A5D0A3E-BDB9-467D-B3C6-8E0B49730790}" dt="2023-12-05T09:48:04.187" v="2816" actId="14100"/>
          <ac:spMkLst>
            <pc:docMk/>
            <pc:sldMk cId="230700623" sldId="4606"/>
            <ac:spMk id="9" creationId="{A3BFB912-0750-61C1-4B9F-B70EF39994E8}"/>
          </ac:spMkLst>
        </pc:spChg>
        <pc:picChg chg="add del mod ord">
          <ac:chgData name="Yoel Kortick" userId="167978f5-7f40-4909-85d5-d4149554ad4e" providerId="ADAL" clId="{6A5D0A3E-BDB9-467D-B3C6-8E0B49730790}" dt="2023-12-05T09:47:34.286" v="2800" actId="478"/>
          <ac:picMkLst>
            <pc:docMk/>
            <pc:sldMk cId="230700623" sldId="4606"/>
            <ac:picMk id="6" creationId="{A8FCF879-294A-1083-25FF-A23D29AAD21C}"/>
          </ac:picMkLst>
        </pc:picChg>
        <pc:picChg chg="add mod ord">
          <ac:chgData name="Yoel Kortick" userId="167978f5-7f40-4909-85d5-d4149554ad4e" providerId="ADAL" clId="{6A5D0A3E-BDB9-467D-B3C6-8E0B49730790}" dt="2023-12-05T09:48:11.904" v="2819" actId="208"/>
          <ac:picMkLst>
            <pc:docMk/>
            <pc:sldMk cId="230700623" sldId="4606"/>
            <ac:picMk id="10" creationId="{60AD9B8A-A6E8-FAA3-3607-E690D8D82A94}"/>
          </ac:picMkLst>
        </pc:picChg>
      </pc:sldChg>
      <pc:sldChg chg="addSp delSp modSp add mod">
        <pc:chgData name="Yoel Kortick" userId="167978f5-7f40-4909-85d5-d4149554ad4e" providerId="ADAL" clId="{6A5D0A3E-BDB9-467D-B3C6-8E0B49730790}" dt="2023-12-05T04:47:30.238" v="2037" actId="14100"/>
        <pc:sldMkLst>
          <pc:docMk/>
          <pc:sldMk cId="1320859795" sldId="4607"/>
        </pc:sldMkLst>
        <pc:spChg chg="add mod">
          <ac:chgData name="Yoel Kortick" userId="167978f5-7f40-4909-85d5-d4149554ad4e" providerId="ADAL" clId="{6A5D0A3E-BDB9-467D-B3C6-8E0B49730790}" dt="2023-12-05T04:47:30.238" v="2037" actId="14100"/>
          <ac:spMkLst>
            <pc:docMk/>
            <pc:sldMk cId="1320859795" sldId="4607"/>
            <ac:spMk id="3" creationId="{440245A8-5C59-B083-E719-84828393A5E9}"/>
          </ac:spMkLst>
        </pc:spChg>
        <pc:spChg chg="del mod">
          <ac:chgData name="Yoel Kortick" userId="167978f5-7f40-4909-85d5-d4149554ad4e" providerId="ADAL" clId="{6A5D0A3E-BDB9-467D-B3C6-8E0B49730790}" dt="2023-12-04T08:15:46.532" v="859" actId="478"/>
          <ac:spMkLst>
            <pc:docMk/>
            <pc:sldMk cId="1320859795" sldId="4607"/>
            <ac:spMk id="4" creationId="{EC99C83B-9953-44AD-8F3A-D6FA64CAF7EF}"/>
          </ac:spMkLst>
        </pc:spChg>
        <pc:spChg chg="mod">
          <ac:chgData name="Yoel Kortick" userId="167978f5-7f40-4909-85d5-d4149554ad4e" providerId="ADAL" clId="{6A5D0A3E-BDB9-467D-B3C6-8E0B49730790}" dt="2023-12-04T08:16:08.553" v="867" actId="1076"/>
          <ac:spMkLst>
            <pc:docMk/>
            <pc:sldMk cId="1320859795" sldId="4607"/>
            <ac:spMk id="7" creationId="{E1172FEA-C7A0-B279-4151-FFD337522A06}"/>
          </ac:spMkLst>
        </pc:spChg>
        <pc:spChg chg="del mod">
          <ac:chgData name="Yoel Kortick" userId="167978f5-7f40-4909-85d5-d4149554ad4e" providerId="ADAL" clId="{6A5D0A3E-BDB9-467D-B3C6-8E0B49730790}" dt="2023-12-04T07:50:52.314" v="798" actId="478"/>
          <ac:spMkLst>
            <pc:docMk/>
            <pc:sldMk cId="1320859795" sldId="4607"/>
            <ac:spMk id="8" creationId="{3F64F0EE-8419-C261-7C95-2D4DFD013EFE}"/>
          </ac:spMkLst>
        </pc:spChg>
        <pc:spChg chg="mod">
          <ac:chgData name="Yoel Kortick" userId="167978f5-7f40-4909-85d5-d4149554ad4e" providerId="ADAL" clId="{6A5D0A3E-BDB9-467D-B3C6-8E0B49730790}" dt="2023-12-04T08:16:10.526" v="868" actId="1076"/>
          <ac:spMkLst>
            <pc:docMk/>
            <pc:sldMk cId="1320859795" sldId="4607"/>
            <ac:spMk id="9" creationId="{A3BFB912-0750-61C1-4B9F-B70EF39994E8}"/>
          </ac:spMkLst>
        </pc:spChg>
        <pc:spChg chg="add mod">
          <ac:chgData name="Yoel Kortick" userId="167978f5-7f40-4909-85d5-d4149554ad4e" providerId="ADAL" clId="{6A5D0A3E-BDB9-467D-B3C6-8E0B49730790}" dt="2023-12-04T07:51:01.385" v="804" actId="1037"/>
          <ac:spMkLst>
            <pc:docMk/>
            <pc:sldMk cId="1320859795" sldId="4607"/>
            <ac:spMk id="13" creationId="{0668FDCD-0604-2A6C-0103-5B717E6CB7DF}"/>
          </ac:spMkLst>
        </pc:spChg>
        <pc:spChg chg="add del mod">
          <ac:chgData name="Yoel Kortick" userId="167978f5-7f40-4909-85d5-d4149554ad4e" providerId="ADAL" clId="{6A5D0A3E-BDB9-467D-B3C6-8E0B49730790}" dt="2023-12-04T08:15:49.501" v="860" actId="478"/>
          <ac:spMkLst>
            <pc:docMk/>
            <pc:sldMk cId="1320859795" sldId="4607"/>
            <ac:spMk id="25" creationId="{FE049D9F-92BF-AF3F-9A17-9EC8F6299A29}"/>
          </ac:spMkLst>
        </pc:spChg>
        <pc:spChg chg="add mod">
          <ac:chgData name="Yoel Kortick" userId="167978f5-7f40-4909-85d5-d4149554ad4e" providerId="ADAL" clId="{6A5D0A3E-BDB9-467D-B3C6-8E0B49730790}" dt="2023-12-04T13:54:52.626" v="2028" actId="14100"/>
          <ac:spMkLst>
            <pc:docMk/>
            <pc:sldMk cId="1320859795" sldId="4607"/>
            <ac:spMk id="26" creationId="{8FB97A33-2FCE-66A4-2511-803952FC033A}"/>
          </ac:spMkLst>
        </pc:spChg>
        <pc:picChg chg="del">
          <ac:chgData name="Yoel Kortick" userId="167978f5-7f40-4909-85d5-d4149554ad4e" providerId="ADAL" clId="{6A5D0A3E-BDB9-467D-B3C6-8E0B49730790}" dt="2023-12-04T05:27:43.934" v="480" actId="478"/>
          <ac:picMkLst>
            <pc:docMk/>
            <pc:sldMk cId="1320859795" sldId="4607"/>
            <ac:picMk id="6" creationId="{A8FCF879-294A-1083-25FF-A23D29AAD21C}"/>
          </ac:picMkLst>
        </pc:picChg>
        <pc:picChg chg="add del mod ord">
          <ac:chgData name="Yoel Kortick" userId="167978f5-7f40-4909-85d5-d4149554ad4e" providerId="ADAL" clId="{6A5D0A3E-BDB9-467D-B3C6-8E0B49730790}" dt="2023-12-04T07:28:24.654" v="492" actId="478"/>
          <ac:picMkLst>
            <pc:docMk/>
            <pc:sldMk cId="1320859795" sldId="4607"/>
            <ac:picMk id="10" creationId="{514584B2-4126-CC0D-2B3C-B275BBA77851}"/>
          </ac:picMkLst>
        </pc:picChg>
        <pc:picChg chg="add del mod ord">
          <ac:chgData name="Yoel Kortick" userId="167978f5-7f40-4909-85d5-d4149554ad4e" providerId="ADAL" clId="{6A5D0A3E-BDB9-467D-B3C6-8E0B49730790}" dt="2023-12-04T07:49:56.643" v="777" actId="478"/>
          <ac:picMkLst>
            <pc:docMk/>
            <pc:sldMk cId="1320859795" sldId="4607"/>
            <ac:picMk id="12" creationId="{83CDA9E8-2732-9273-926A-47B9DABD9A6D}"/>
          </ac:picMkLst>
        </pc:picChg>
        <pc:picChg chg="add del mod ord">
          <ac:chgData name="Yoel Kortick" userId="167978f5-7f40-4909-85d5-d4149554ad4e" providerId="ADAL" clId="{6A5D0A3E-BDB9-467D-B3C6-8E0B49730790}" dt="2023-12-04T08:15:23.872" v="852" actId="478"/>
          <ac:picMkLst>
            <pc:docMk/>
            <pc:sldMk cId="1320859795" sldId="4607"/>
            <ac:picMk id="17" creationId="{51BA5A2A-708A-7347-4AFF-3B35F3A26AA8}"/>
          </ac:picMkLst>
        </pc:picChg>
        <pc:picChg chg="add mod ord">
          <ac:chgData name="Yoel Kortick" userId="167978f5-7f40-4909-85d5-d4149554ad4e" providerId="ADAL" clId="{6A5D0A3E-BDB9-467D-B3C6-8E0B49730790}" dt="2023-12-04T08:15:53.883" v="861" actId="208"/>
          <ac:picMkLst>
            <pc:docMk/>
            <pc:sldMk cId="1320859795" sldId="4607"/>
            <ac:picMk id="21" creationId="{2DC7CFE5-6C5D-0A83-F2F5-2766404EF8A1}"/>
          </ac:picMkLst>
        </pc:picChg>
        <pc:cxnChg chg="add mod">
          <ac:chgData name="Yoel Kortick" userId="167978f5-7f40-4909-85d5-d4149554ad4e" providerId="ADAL" clId="{6A5D0A3E-BDB9-467D-B3C6-8E0B49730790}" dt="2023-12-04T08:15:37.234" v="858" actId="14100"/>
          <ac:cxnSpMkLst>
            <pc:docMk/>
            <pc:sldMk cId="1320859795" sldId="4607"/>
            <ac:cxnSpMk id="15" creationId="{5525234A-1239-E0A8-A971-B572AED49E62}"/>
          </ac:cxnSpMkLst>
        </pc:cxnChg>
      </pc:sldChg>
      <pc:sldChg chg="addSp delSp modSp add mod">
        <pc:chgData name="Yoel Kortick" userId="167978f5-7f40-4909-85d5-d4149554ad4e" providerId="ADAL" clId="{6A5D0A3E-BDB9-467D-B3C6-8E0B49730790}" dt="2023-12-04T08:16:44.460" v="873" actId="208"/>
        <pc:sldMkLst>
          <pc:docMk/>
          <pc:sldMk cId="3541920160" sldId="4608"/>
        </pc:sldMkLst>
        <pc:spChg chg="mod">
          <ac:chgData name="Yoel Kortick" userId="167978f5-7f40-4909-85d5-d4149554ad4e" providerId="ADAL" clId="{6A5D0A3E-BDB9-467D-B3C6-8E0B49730790}" dt="2023-12-04T07:41:54.338" v="609" actId="255"/>
          <ac:spMkLst>
            <pc:docMk/>
            <pc:sldMk cId="3541920160" sldId="4608"/>
            <ac:spMk id="4" creationId="{EC99C83B-9953-44AD-8F3A-D6FA64CAF7EF}"/>
          </ac:spMkLst>
        </pc:spChg>
        <pc:spChg chg="del">
          <ac:chgData name="Yoel Kortick" userId="167978f5-7f40-4909-85d5-d4149554ad4e" providerId="ADAL" clId="{6A5D0A3E-BDB9-467D-B3C6-8E0B49730790}" dt="2023-12-04T07:32:41.629" v="539" actId="478"/>
          <ac:spMkLst>
            <pc:docMk/>
            <pc:sldMk cId="3541920160" sldId="4608"/>
            <ac:spMk id="7" creationId="{E1172FEA-C7A0-B279-4151-FFD337522A06}"/>
          </ac:spMkLst>
        </pc:spChg>
        <pc:spChg chg="del">
          <ac:chgData name="Yoel Kortick" userId="167978f5-7f40-4909-85d5-d4149554ad4e" providerId="ADAL" clId="{6A5D0A3E-BDB9-467D-B3C6-8E0B49730790}" dt="2023-12-04T07:32:40.596" v="538" actId="478"/>
          <ac:spMkLst>
            <pc:docMk/>
            <pc:sldMk cId="3541920160" sldId="4608"/>
            <ac:spMk id="8" creationId="{3F64F0EE-8419-C261-7C95-2D4DFD013EFE}"/>
          </ac:spMkLst>
        </pc:spChg>
        <pc:spChg chg="mod">
          <ac:chgData name="Yoel Kortick" userId="167978f5-7f40-4909-85d5-d4149554ad4e" providerId="ADAL" clId="{6A5D0A3E-BDB9-467D-B3C6-8E0B49730790}" dt="2023-12-04T08:16:39.068" v="871" actId="1076"/>
          <ac:spMkLst>
            <pc:docMk/>
            <pc:sldMk cId="3541920160" sldId="4608"/>
            <ac:spMk id="9" creationId="{A3BFB912-0750-61C1-4B9F-B70EF39994E8}"/>
          </ac:spMkLst>
        </pc:spChg>
        <pc:picChg chg="add del mod ord">
          <ac:chgData name="Yoel Kortick" userId="167978f5-7f40-4909-85d5-d4149554ad4e" providerId="ADAL" clId="{6A5D0A3E-BDB9-467D-B3C6-8E0B49730790}" dt="2023-12-04T07:51:23.787" v="805" actId="478"/>
          <ac:picMkLst>
            <pc:docMk/>
            <pc:sldMk cId="3541920160" sldId="4608"/>
            <ac:picMk id="6" creationId="{87B61754-E7C5-E973-4E2F-783AF57A16B4}"/>
          </ac:picMkLst>
        </pc:picChg>
        <pc:picChg chg="add del mod ord">
          <ac:chgData name="Yoel Kortick" userId="167978f5-7f40-4909-85d5-d4149554ad4e" providerId="ADAL" clId="{6A5D0A3E-BDB9-467D-B3C6-8E0B49730790}" dt="2023-12-04T08:16:35.483" v="869" actId="478"/>
          <ac:picMkLst>
            <pc:docMk/>
            <pc:sldMk cId="3541920160" sldId="4608"/>
            <ac:picMk id="11" creationId="{BC89537C-2AFE-937A-434C-D10B55E120C4}"/>
          </ac:picMkLst>
        </pc:picChg>
        <pc:picChg chg="del">
          <ac:chgData name="Yoel Kortick" userId="167978f5-7f40-4909-85d5-d4149554ad4e" providerId="ADAL" clId="{6A5D0A3E-BDB9-467D-B3C6-8E0B49730790}" dt="2023-12-04T07:32:37.736" v="537" actId="478"/>
          <ac:picMkLst>
            <pc:docMk/>
            <pc:sldMk cId="3541920160" sldId="4608"/>
            <ac:picMk id="12" creationId="{83CDA9E8-2732-9273-926A-47B9DABD9A6D}"/>
          </ac:picMkLst>
        </pc:picChg>
        <pc:picChg chg="add mod ord">
          <ac:chgData name="Yoel Kortick" userId="167978f5-7f40-4909-85d5-d4149554ad4e" providerId="ADAL" clId="{6A5D0A3E-BDB9-467D-B3C6-8E0B49730790}" dt="2023-12-04T08:16:44.460" v="873" actId="208"/>
          <ac:picMkLst>
            <pc:docMk/>
            <pc:sldMk cId="3541920160" sldId="4608"/>
            <ac:picMk id="14" creationId="{866BDC04-F7D6-7BCC-EA8E-B0074557EA31}"/>
          </ac:picMkLst>
        </pc:picChg>
      </pc:sldChg>
      <pc:sldChg chg="addSp delSp modSp add mod">
        <pc:chgData name="Yoel Kortick" userId="167978f5-7f40-4909-85d5-d4149554ad4e" providerId="ADAL" clId="{6A5D0A3E-BDB9-467D-B3C6-8E0B49730790}" dt="2023-12-04T13:55:13.669" v="2034" actId="20577"/>
        <pc:sldMkLst>
          <pc:docMk/>
          <pc:sldMk cId="2264507952" sldId="4609"/>
        </pc:sldMkLst>
        <pc:spChg chg="mod">
          <ac:chgData name="Yoel Kortick" userId="167978f5-7f40-4909-85d5-d4149554ad4e" providerId="ADAL" clId="{6A5D0A3E-BDB9-467D-B3C6-8E0B49730790}" dt="2023-12-04T13:55:13.669" v="2034" actId="20577"/>
          <ac:spMkLst>
            <pc:docMk/>
            <pc:sldMk cId="2264507952" sldId="4609"/>
            <ac:spMk id="4" creationId="{EC99C83B-9953-44AD-8F3A-D6FA64CAF7EF}"/>
          </ac:spMkLst>
        </pc:spChg>
        <pc:spChg chg="mod">
          <ac:chgData name="Yoel Kortick" userId="167978f5-7f40-4909-85d5-d4149554ad4e" providerId="ADAL" clId="{6A5D0A3E-BDB9-467D-B3C6-8E0B49730790}" dt="2023-12-04T08:17:23.638" v="897" actId="14100"/>
          <ac:spMkLst>
            <pc:docMk/>
            <pc:sldMk cId="2264507952" sldId="4609"/>
            <ac:spMk id="9" creationId="{A3BFB912-0750-61C1-4B9F-B70EF39994E8}"/>
          </ac:spMkLst>
        </pc:spChg>
        <pc:spChg chg="add mod">
          <ac:chgData name="Yoel Kortick" userId="167978f5-7f40-4909-85d5-d4149554ad4e" providerId="ADAL" clId="{6A5D0A3E-BDB9-467D-B3C6-8E0B49730790}" dt="2023-12-04T08:18:37.306" v="1088" actId="208"/>
          <ac:spMkLst>
            <pc:docMk/>
            <pc:sldMk cId="2264507952" sldId="4609"/>
            <ac:spMk id="11" creationId="{BE94C052-88F7-A3F4-3842-3A0427F71257}"/>
          </ac:spMkLst>
        </pc:spChg>
        <pc:spChg chg="add mod">
          <ac:chgData name="Yoel Kortick" userId="167978f5-7f40-4909-85d5-d4149554ad4e" providerId="ADAL" clId="{6A5D0A3E-BDB9-467D-B3C6-8E0B49730790}" dt="2023-12-04T08:19:00.790" v="1117" actId="20577"/>
          <ac:spMkLst>
            <pc:docMk/>
            <pc:sldMk cId="2264507952" sldId="4609"/>
            <ac:spMk id="12" creationId="{F30CE235-F5CD-B4AE-E4A4-EEF2AAD55AC1}"/>
          </ac:spMkLst>
        </pc:spChg>
        <pc:picChg chg="del">
          <ac:chgData name="Yoel Kortick" userId="167978f5-7f40-4909-85d5-d4149554ad4e" providerId="ADAL" clId="{6A5D0A3E-BDB9-467D-B3C6-8E0B49730790}" dt="2023-12-04T07:33:33.971" v="546" actId="478"/>
          <ac:picMkLst>
            <pc:docMk/>
            <pc:sldMk cId="2264507952" sldId="4609"/>
            <ac:picMk id="6" creationId="{87B61754-E7C5-E973-4E2F-783AF57A16B4}"/>
          </ac:picMkLst>
        </pc:picChg>
        <pc:picChg chg="add mod ord">
          <ac:chgData name="Yoel Kortick" userId="167978f5-7f40-4909-85d5-d4149554ad4e" providerId="ADAL" clId="{6A5D0A3E-BDB9-467D-B3C6-8E0B49730790}" dt="2023-12-04T08:17:10.962" v="893" actId="1036"/>
          <ac:picMkLst>
            <pc:docMk/>
            <pc:sldMk cId="2264507952" sldId="4609"/>
            <ac:picMk id="7" creationId="{81F37EE8-7666-67C2-D1B0-424904FAE1EB}"/>
          </ac:picMkLst>
        </pc:picChg>
        <pc:picChg chg="add mod ord">
          <ac:chgData name="Yoel Kortick" userId="167978f5-7f40-4909-85d5-d4149554ad4e" providerId="ADAL" clId="{6A5D0A3E-BDB9-467D-B3C6-8E0B49730790}" dt="2023-12-04T08:18:06.905" v="1012" actId="208"/>
          <ac:picMkLst>
            <pc:docMk/>
            <pc:sldMk cId="2264507952" sldId="4609"/>
            <ac:picMk id="10" creationId="{575DBA3F-2E56-353A-9CEB-5BB27F87DADC}"/>
          </ac:picMkLst>
        </pc:picChg>
      </pc:sldChg>
      <pc:sldChg chg="addSp delSp modSp add del mod">
        <pc:chgData name="Yoel Kortick" userId="167978f5-7f40-4909-85d5-d4149554ad4e" providerId="ADAL" clId="{6A5D0A3E-BDB9-467D-B3C6-8E0B49730790}" dt="2023-12-04T08:19:26.877" v="1118" actId="47"/>
        <pc:sldMkLst>
          <pc:docMk/>
          <pc:sldMk cId="2334278149" sldId="4610"/>
        </pc:sldMkLst>
        <pc:spChg chg="mod">
          <ac:chgData name="Yoel Kortick" userId="167978f5-7f40-4909-85d5-d4149554ad4e" providerId="ADAL" clId="{6A5D0A3E-BDB9-467D-B3C6-8E0B49730790}" dt="2023-12-04T07:41:42.909" v="607" actId="403"/>
          <ac:spMkLst>
            <pc:docMk/>
            <pc:sldMk cId="2334278149" sldId="4610"/>
            <ac:spMk id="4" creationId="{EC99C83B-9953-44AD-8F3A-D6FA64CAF7EF}"/>
          </ac:spMkLst>
        </pc:spChg>
        <pc:picChg chg="add mod">
          <ac:chgData name="Yoel Kortick" userId="167978f5-7f40-4909-85d5-d4149554ad4e" providerId="ADAL" clId="{6A5D0A3E-BDB9-467D-B3C6-8E0B49730790}" dt="2023-12-04T07:42:17.483" v="617" actId="208"/>
          <ac:picMkLst>
            <pc:docMk/>
            <pc:sldMk cId="2334278149" sldId="4610"/>
            <ac:picMk id="6" creationId="{E442381F-A972-E908-1B78-8BC260906ED2}"/>
          </ac:picMkLst>
        </pc:picChg>
        <pc:picChg chg="del">
          <ac:chgData name="Yoel Kortick" userId="167978f5-7f40-4909-85d5-d4149554ad4e" providerId="ADAL" clId="{6A5D0A3E-BDB9-467D-B3C6-8E0B49730790}" dt="2023-12-04T07:36:19.860" v="580" actId="478"/>
          <ac:picMkLst>
            <pc:docMk/>
            <pc:sldMk cId="2334278149" sldId="4610"/>
            <ac:picMk id="7" creationId="{81F37EE8-7666-67C2-D1B0-424904FAE1EB}"/>
          </ac:picMkLst>
        </pc:picChg>
      </pc:sldChg>
      <pc:sldChg chg="addSp delSp modSp add mod">
        <pc:chgData name="Yoel Kortick" userId="167978f5-7f40-4909-85d5-d4149554ad4e" providerId="ADAL" clId="{6A5D0A3E-BDB9-467D-B3C6-8E0B49730790}" dt="2023-12-04T08:19:44.344" v="1125" actId="14100"/>
        <pc:sldMkLst>
          <pc:docMk/>
          <pc:sldMk cId="1059767923" sldId="4611"/>
        </pc:sldMkLst>
        <pc:spChg chg="del">
          <ac:chgData name="Yoel Kortick" userId="167978f5-7f40-4909-85d5-d4149554ad4e" providerId="ADAL" clId="{6A5D0A3E-BDB9-467D-B3C6-8E0B49730790}" dt="2023-12-04T07:42:48.266" v="619" actId="478"/>
          <ac:spMkLst>
            <pc:docMk/>
            <pc:sldMk cId="1059767923" sldId="4611"/>
            <ac:spMk id="4" creationId="{EC99C83B-9953-44AD-8F3A-D6FA64CAF7EF}"/>
          </ac:spMkLst>
        </pc:spChg>
        <pc:spChg chg="add del mod">
          <ac:chgData name="Yoel Kortick" userId="167978f5-7f40-4909-85d5-d4149554ad4e" providerId="ADAL" clId="{6A5D0A3E-BDB9-467D-B3C6-8E0B49730790}" dt="2023-12-04T07:42:49.559" v="620" actId="478"/>
          <ac:spMkLst>
            <pc:docMk/>
            <pc:sldMk cId="1059767923" sldId="4611"/>
            <ac:spMk id="7" creationId="{19829A93-5C09-9664-6CCF-498BB58C1F48}"/>
          </ac:spMkLst>
        </pc:spChg>
        <pc:spChg chg="mod">
          <ac:chgData name="Yoel Kortick" userId="167978f5-7f40-4909-85d5-d4149554ad4e" providerId="ADAL" clId="{6A5D0A3E-BDB9-467D-B3C6-8E0B49730790}" dt="2023-12-04T08:19:44.344" v="1125" actId="14100"/>
          <ac:spMkLst>
            <pc:docMk/>
            <pc:sldMk cId="1059767923" sldId="4611"/>
            <ac:spMk id="9" creationId="{A3BFB912-0750-61C1-4B9F-B70EF39994E8}"/>
          </ac:spMkLst>
        </pc:spChg>
        <pc:spChg chg="add mod">
          <ac:chgData name="Yoel Kortick" userId="167978f5-7f40-4909-85d5-d4149554ad4e" providerId="ADAL" clId="{6A5D0A3E-BDB9-467D-B3C6-8E0B49730790}" dt="2023-12-04T07:52:18.658" v="817" actId="1076"/>
          <ac:spMkLst>
            <pc:docMk/>
            <pc:sldMk cId="1059767923" sldId="4611"/>
            <ac:spMk id="11" creationId="{4B6D5B3E-72C4-8FC6-22E2-3A115B8033CB}"/>
          </ac:spMkLst>
        </pc:spChg>
        <pc:spChg chg="add mod">
          <ac:chgData name="Yoel Kortick" userId="167978f5-7f40-4909-85d5-d4149554ad4e" providerId="ADAL" clId="{6A5D0A3E-BDB9-467D-B3C6-8E0B49730790}" dt="2023-12-04T07:52:48.071" v="851" actId="20577"/>
          <ac:spMkLst>
            <pc:docMk/>
            <pc:sldMk cId="1059767923" sldId="4611"/>
            <ac:spMk id="16" creationId="{BC86AE90-82B4-9331-D6CB-87A3CC3B031B}"/>
          </ac:spMkLst>
        </pc:spChg>
        <pc:picChg chg="del">
          <ac:chgData name="Yoel Kortick" userId="167978f5-7f40-4909-85d5-d4149554ad4e" providerId="ADAL" clId="{6A5D0A3E-BDB9-467D-B3C6-8E0B49730790}" dt="2023-12-04T07:42:50.097" v="621" actId="478"/>
          <ac:picMkLst>
            <pc:docMk/>
            <pc:sldMk cId="1059767923" sldId="4611"/>
            <ac:picMk id="6" creationId="{E442381F-A972-E908-1B78-8BC260906ED2}"/>
          </ac:picMkLst>
        </pc:picChg>
        <pc:picChg chg="add del mod ord">
          <ac:chgData name="Yoel Kortick" userId="167978f5-7f40-4909-85d5-d4149554ad4e" providerId="ADAL" clId="{6A5D0A3E-BDB9-467D-B3C6-8E0B49730790}" dt="2023-12-04T07:52:11.315" v="814" actId="478"/>
          <ac:picMkLst>
            <pc:docMk/>
            <pc:sldMk cId="1059767923" sldId="4611"/>
            <ac:picMk id="10" creationId="{F376B95D-ED6A-B246-58E8-3A6641A6FEB4}"/>
          </ac:picMkLst>
        </pc:picChg>
        <pc:picChg chg="add del mod ord">
          <ac:chgData name="Yoel Kortick" userId="167978f5-7f40-4909-85d5-d4149554ad4e" providerId="ADAL" clId="{6A5D0A3E-BDB9-467D-B3C6-8E0B49730790}" dt="2023-12-04T08:19:29.120" v="1119" actId="478"/>
          <ac:picMkLst>
            <pc:docMk/>
            <pc:sldMk cId="1059767923" sldId="4611"/>
            <ac:picMk id="14" creationId="{B5E5C80D-30D6-C49C-DBBE-E4574344257E}"/>
          </ac:picMkLst>
        </pc:picChg>
        <pc:picChg chg="add mod ord">
          <ac:chgData name="Yoel Kortick" userId="167978f5-7f40-4909-85d5-d4149554ad4e" providerId="ADAL" clId="{6A5D0A3E-BDB9-467D-B3C6-8E0B49730790}" dt="2023-12-04T08:19:39.290" v="1123" actId="208"/>
          <ac:picMkLst>
            <pc:docMk/>
            <pc:sldMk cId="1059767923" sldId="4611"/>
            <ac:picMk id="18" creationId="{6137F5C4-F9CA-CF06-B47A-16BFE01280B0}"/>
          </ac:picMkLst>
        </pc:picChg>
        <pc:cxnChg chg="add mod">
          <ac:chgData name="Yoel Kortick" userId="167978f5-7f40-4909-85d5-d4149554ad4e" providerId="ADAL" clId="{6A5D0A3E-BDB9-467D-B3C6-8E0B49730790}" dt="2023-12-04T08:19:37.105" v="1122" actId="14100"/>
          <ac:cxnSpMkLst>
            <pc:docMk/>
            <pc:sldMk cId="1059767923" sldId="4611"/>
            <ac:cxnSpMk id="12" creationId="{56F4A0C9-5576-E5A9-2E8F-D76134CA35E7}"/>
          </ac:cxnSpMkLst>
        </pc:cxnChg>
      </pc:sldChg>
      <pc:sldChg chg="addSp delSp modSp add mod">
        <pc:chgData name="Yoel Kortick" userId="167978f5-7f40-4909-85d5-d4149554ad4e" providerId="ADAL" clId="{6A5D0A3E-BDB9-467D-B3C6-8E0B49730790}" dt="2023-12-05T04:51:20.012" v="2432" actId="27636"/>
        <pc:sldMkLst>
          <pc:docMk/>
          <pc:sldMk cId="1951698843" sldId="4612"/>
        </pc:sldMkLst>
        <pc:spChg chg="add del mod">
          <ac:chgData name="Yoel Kortick" userId="167978f5-7f40-4909-85d5-d4149554ad4e" providerId="ADAL" clId="{6A5D0A3E-BDB9-467D-B3C6-8E0B49730790}" dt="2023-12-05T04:49:02.805" v="2092" actId="478"/>
          <ac:spMkLst>
            <pc:docMk/>
            <pc:sldMk cId="1951698843" sldId="4612"/>
            <ac:spMk id="6" creationId="{411B5401-7674-BCB8-E683-4032B94BC427}"/>
          </ac:spMkLst>
        </pc:spChg>
        <pc:spChg chg="add mod">
          <ac:chgData name="Yoel Kortick" userId="167978f5-7f40-4909-85d5-d4149554ad4e" providerId="ADAL" clId="{6A5D0A3E-BDB9-467D-B3C6-8E0B49730790}" dt="2023-12-05T04:50:58.172" v="2330" actId="1035"/>
          <ac:spMkLst>
            <pc:docMk/>
            <pc:sldMk cId="1951698843" sldId="4612"/>
            <ac:spMk id="7" creationId="{BB92424A-E72B-0FDF-B49C-CCC2879ABC67}"/>
          </ac:spMkLst>
        </pc:spChg>
        <pc:spChg chg="add del mod">
          <ac:chgData name="Yoel Kortick" userId="167978f5-7f40-4909-85d5-d4149554ad4e" providerId="ADAL" clId="{6A5D0A3E-BDB9-467D-B3C6-8E0B49730790}" dt="2023-12-05T04:49:04.870" v="2093" actId="478"/>
          <ac:spMkLst>
            <pc:docMk/>
            <pc:sldMk cId="1951698843" sldId="4612"/>
            <ac:spMk id="8" creationId="{47D3CC00-FA25-DF0C-2C9A-7D5702F94F53}"/>
          </ac:spMkLst>
        </pc:spChg>
        <pc:spChg chg="mod">
          <ac:chgData name="Yoel Kortick" userId="167978f5-7f40-4909-85d5-d4149554ad4e" providerId="ADAL" clId="{6A5D0A3E-BDB9-467D-B3C6-8E0B49730790}" dt="2023-12-05T04:50:58.172" v="2330" actId="1035"/>
          <ac:spMkLst>
            <pc:docMk/>
            <pc:sldMk cId="1951698843" sldId="4612"/>
            <ac:spMk id="9" creationId="{A3BFB912-0750-61C1-4B9F-B70EF39994E8}"/>
          </ac:spMkLst>
        </pc:spChg>
        <pc:spChg chg="del">
          <ac:chgData name="Yoel Kortick" userId="167978f5-7f40-4909-85d5-d4149554ad4e" providerId="ADAL" clId="{6A5D0A3E-BDB9-467D-B3C6-8E0B49730790}" dt="2023-12-04T08:34:36.775" v="1261" actId="478"/>
          <ac:spMkLst>
            <pc:docMk/>
            <pc:sldMk cId="1951698843" sldId="4612"/>
            <ac:spMk id="11" creationId="{4B6D5B3E-72C4-8FC6-22E2-3A115B8033CB}"/>
          </ac:spMkLst>
        </pc:spChg>
        <pc:spChg chg="add mod">
          <ac:chgData name="Yoel Kortick" userId="167978f5-7f40-4909-85d5-d4149554ad4e" providerId="ADAL" clId="{6A5D0A3E-BDB9-467D-B3C6-8E0B49730790}" dt="2023-12-05T04:50:58.172" v="2330" actId="1035"/>
          <ac:spMkLst>
            <pc:docMk/>
            <pc:sldMk cId="1951698843" sldId="4612"/>
            <ac:spMk id="13" creationId="{80873B99-A7EA-660E-0AEE-B5C4DD617474}"/>
          </ac:spMkLst>
        </pc:spChg>
        <pc:spChg chg="add mod">
          <ac:chgData name="Yoel Kortick" userId="167978f5-7f40-4909-85d5-d4149554ad4e" providerId="ADAL" clId="{6A5D0A3E-BDB9-467D-B3C6-8E0B49730790}" dt="2023-12-05T04:50:58.172" v="2330" actId="1035"/>
          <ac:spMkLst>
            <pc:docMk/>
            <pc:sldMk cId="1951698843" sldId="4612"/>
            <ac:spMk id="14" creationId="{CDFC26AD-6EF7-8A75-E9D1-6C742F51D1E5}"/>
          </ac:spMkLst>
        </pc:spChg>
        <pc:spChg chg="mod">
          <ac:chgData name="Yoel Kortick" userId="167978f5-7f40-4909-85d5-d4149554ad4e" providerId="ADAL" clId="{6A5D0A3E-BDB9-467D-B3C6-8E0B49730790}" dt="2023-12-05T04:51:20.012" v="2432" actId="27636"/>
          <ac:spMkLst>
            <pc:docMk/>
            <pc:sldMk cId="1951698843" sldId="4612"/>
            <ac:spMk id="16" creationId="{BC86AE90-82B4-9331-D6CB-87A3CC3B031B}"/>
          </ac:spMkLst>
        </pc:spChg>
        <pc:picChg chg="add del mod ord">
          <ac:chgData name="Yoel Kortick" userId="167978f5-7f40-4909-85d5-d4149554ad4e" providerId="ADAL" clId="{6A5D0A3E-BDB9-467D-B3C6-8E0B49730790}" dt="2023-12-05T04:48:20.822" v="2084" actId="478"/>
          <ac:picMkLst>
            <pc:docMk/>
            <pc:sldMk cId="1951698843" sldId="4612"/>
            <ac:picMk id="4" creationId="{1F45D8D6-D532-5B9A-7D04-4A2AB0635118}"/>
          </ac:picMkLst>
        </pc:picChg>
        <pc:picChg chg="add del ord">
          <ac:chgData name="Yoel Kortick" userId="167978f5-7f40-4909-85d5-d4149554ad4e" providerId="ADAL" clId="{6A5D0A3E-BDB9-467D-B3C6-8E0B49730790}" dt="2023-12-05T04:49:29.480" v="2094" actId="478"/>
          <ac:picMkLst>
            <pc:docMk/>
            <pc:sldMk cId="1951698843" sldId="4612"/>
            <ac:picMk id="10" creationId="{02D07F78-C2B0-2F51-E532-36682A2C8786}"/>
          </ac:picMkLst>
        </pc:picChg>
        <pc:picChg chg="add mod ord">
          <ac:chgData name="Yoel Kortick" userId="167978f5-7f40-4909-85d5-d4149554ad4e" providerId="ADAL" clId="{6A5D0A3E-BDB9-467D-B3C6-8E0B49730790}" dt="2023-12-05T04:50:58.172" v="2330" actId="1035"/>
          <ac:picMkLst>
            <pc:docMk/>
            <pc:sldMk cId="1951698843" sldId="4612"/>
            <ac:picMk id="12" creationId="{90C19229-1E79-9615-82AF-9AF145803C69}"/>
          </ac:picMkLst>
        </pc:picChg>
        <pc:picChg chg="del">
          <ac:chgData name="Yoel Kortick" userId="167978f5-7f40-4909-85d5-d4149554ad4e" providerId="ADAL" clId="{6A5D0A3E-BDB9-467D-B3C6-8E0B49730790}" dt="2023-12-04T08:34:33.209" v="1260" actId="478"/>
          <ac:picMkLst>
            <pc:docMk/>
            <pc:sldMk cId="1951698843" sldId="4612"/>
            <ac:picMk id="18" creationId="{6137F5C4-F9CA-CF06-B47A-16BFE01280B0}"/>
          </ac:picMkLst>
        </pc:picChg>
        <pc:cxnChg chg="del">
          <ac:chgData name="Yoel Kortick" userId="167978f5-7f40-4909-85d5-d4149554ad4e" providerId="ADAL" clId="{6A5D0A3E-BDB9-467D-B3C6-8E0B49730790}" dt="2023-12-04T08:34:37.964" v="1262" actId="478"/>
          <ac:cxnSpMkLst>
            <pc:docMk/>
            <pc:sldMk cId="1951698843" sldId="4612"/>
            <ac:cxnSpMk id="12" creationId="{56F4A0C9-5576-E5A9-2E8F-D76134CA35E7}"/>
          </ac:cxnSpMkLst>
        </pc:cxnChg>
      </pc:sldChg>
      <pc:sldChg chg="addSp delSp modSp add mod">
        <pc:chgData name="Yoel Kortick" userId="167978f5-7f40-4909-85d5-d4149554ad4e" providerId="ADAL" clId="{6A5D0A3E-BDB9-467D-B3C6-8E0B49730790}" dt="2023-12-04T08:38:40.825" v="1398" actId="1036"/>
        <pc:sldMkLst>
          <pc:docMk/>
          <pc:sldMk cId="3805614121" sldId="4613"/>
        </pc:sldMkLst>
        <pc:spChg chg="del">
          <ac:chgData name="Yoel Kortick" userId="167978f5-7f40-4909-85d5-d4149554ad4e" providerId="ADAL" clId="{6A5D0A3E-BDB9-467D-B3C6-8E0B49730790}" dt="2023-12-04T08:37:21.415" v="1290" actId="478"/>
          <ac:spMkLst>
            <pc:docMk/>
            <pc:sldMk cId="3805614121" sldId="4613"/>
            <ac:spMk id="6" creationId="{411B5401-7674-BCB8-E683-4032B94BC427}"/>
          </ac:spMkLst>
        </pc:spChg>
        <pc:spChg chg="mod">
          <ac:chgData name="Yoel Kortick" userId="167978f5-7f40-4909-85d5-d4149554ad4e" providerId="ADAL" clId="{6A5D0A3E-BDB9-467D-B3C6-8E0B49730790}" dt="2023-12-04T08:38:28.890" v="1394" actId="14100"/>
          <ac:spMkLst>
            <pc:docMk/>
            <pc:sldMk cId="3805614121" sldId="4613"/>
            <ac:spMk id="7" creationId="{BB92424A-E72B-0FDF-B49C-CCC2879ABC67}"/>
          </ac:spMkLst>
        </pc:spChg>
        <pc:spChg chg="del">
          <ac:chgData name="Yoel Kortick" userId="167978f5-7f40-4909-85d5-d4149554ad4e" providerId="ADAL" clId="{6A5D0A3E-BDB9-467D-B3C6-8E0B49730790}" dt="2023-12-04T08:37:52.501" v="1387" actId="478"/>
          <ac:spMkLst>
            <pc:docMk/>
            <pc:sldMk cId="3805614121" sldId="4613"/>
            <ac:spMk id="8" creationId="{47D3CC00-FA25-DF0C-2C9A-7D5702F94F53}"/>
          </ac:spMkLst>
        </pc:spChg>
        <pc:spChg chg="del">
          <ac:chgData name="Yoel Kortick" userId="167978f5-7f40-4909-85d5-d4149554ad4e" providerId="ADAL" clId="{6A5D0A3E-BDB9-467D-B3C6-8E0B49730790}" dt="2023-12-04T08:37:20.601" v="1289" actId="478"/>
          <ac:spMkLst>
            <pc:docMk/>
            <pc:sldMk cId="3805614121" sldId="4613"/>
            <ac:spMk id="9" creationId="{A3BFB912-0750-61C1-4B9F-B70EF39994E8}"/>
          </ac:spMkLst>
        </pc:spChg>
        <pc:spChg chg="add mod">
          <ac:chgData name="Yoel Kortick" userId="167978f5-7f40-4909-85d5-d4149554ad4e" providerId="ADAL" clId="{6A5D0A3E-BDB9-467D-B3C6-8E0B49730790}" dt="2023-12-04T08:38:40.825" v="1398" actId="1036"/>
          <ac:spMkLst>
            <pc:docMk/>
            <pc:sldMk cId="3805614121" sldId="4613"/>
            <ac:spMk id="13" creationId="{74A6E7E7-4D14-543E-55C9-E3B981062F07}"/>
          </ac:spMkLst>
        </pc:spChg>
        <pc:spChg chg="mod">
          <ac:chgData name="Yoel Kortick" userId="167978f5-7f40-4909-85d5-d4149554ad4e" providerId="ADAL" clId="{6A5D0A3E-BDB9-467D-B3C6-8E0B49730790}" dt="2023-12-04T08:37:46.087" v="1384" actId="20577"/>
          <ac:spMkLst>
            <pc:docMk/>
            <pc:sldMk cId="3805614121" sldId="4613"/>
            <ac:spMk id="16" creationId="{BC86AE90-82B4-9331-D6CB-87A3CC3B031B}"/>
          </ac:spMkLst>
        </pc:spChg>
        <pc:picChg chg="del">
          <ac:chgData name="Yoel Kortick" userId="167978f5-7f40-4909-85d5-d4149554ad4e" providerId="ADAL" clId="{6A5D0A3E-BDB9-467D-B3C6-8E0B49730790}" dt="2023-12-04T08:37:17.896" v="1288" actId="478"/>
          <ac:picMkLst>
            <pc:docMk/>
            <pc:sldMk cId="3805614121" sldId="4613"/>
            <ac:picMk id="4" creationId="{1F45D8D6-D532-5B9A-7D04-4A2AB0635118}"/>
          </ac:picMkLst>
        </pc:picChg>
        <pc:picChg chg="add mod ord">
          <ac:chgData name="Yoel Kortick" userId="167978f5-7f40-4909-85d5-d4149554ad4e" providerId="ADAL" clId="{6A5D0A3E-BDB9-467D-B3C6-8E0B49730790}" dt="2023-12-04T08:37:59.775" v="1389" actId="208"/>
          <ac:picMkLst>
            <pc:docMk/>
            <pc:sldMk cId="3805614121" sldId="4613"/>
            <ac:picMk id="10" creationId="{9D7763E2-90E8-09B6-AD94-6043E4E74D75}"/>
          </ac:picMkLst>
        </pc:picChg>
        <pc:picChg chg="add mod">
          <ac:chgData name="Yoel Kortick" userId="167978f5-7f40-4909-85d5-d4149554ad4e" providerId="ADAL" clId="{6A5D0A3E-BDB9-467D-B3C6-8E0B49730790}" dt="2023-12-04T08:38:22.782" v="1392" actId="208"/>
          <ac:picMkLst>
            <pc:docMk/>
            <pc:sldMk cId="3805614121" sldId="4613"/>
            <ac:picMk id="12" creationId="{C61A053F-9EED-FF9F-EE32-20A7DF192E65}"/>
          </ac:picMkLst>
        </pc:picChg>
      </pc:sldChg>
      <pc:sldChg chg="addSp delSp modSp add mod">
        <pc:chgData name="Yoel Kortick" userId="167978f5-7f40-4909-85d5-d4149554ad4e" providerId="ADAL" clId="{6A5D0A3E-BDB9-467D-B3C6-8E0B49730790}" dt="2023-12-04T08:59:47.853" v="1551" actId="208"/>
        <pc:sldMkLst>
          <pc:docMk/>
          <pc:sldMk cId="1381789332" sldId="4614"/>
        </pc:sldMkLst>
        <pc:spChg chg="mod">
          <ac:chgData name="Yoel Kortick" userId="167978f5-7f40-4909-85d5-d4149554ad4e" providerId="ADAL" clId="{6A5D0A3E-BDB9-467D-B3C6-8E0B49730790}" dt="2023-12-04T08:59:14.222" v="1542" actId="12"/>
          <ac:spMkLst>
            <pc:docMk/>
            <pc:sldMk cId="1381789332" sldId="4614"/>
            <ac:spMk id="4" creationId="{EC99C83B-9953-44AD-8F3A-D6FA64CAF7EF}"/>
          </ac:spMkLst>
        </pc:spChg>
        <pc:spChg chg="del">
          <ac:chgData name="Yoel Kortick" userId="167978f5-7f40-4909-85d5-d4149554ad4e" providerId="ADAL" clId="{6A5D0A3E-BDB9-467D-B3C6-8E0B49730790}" dt="2023-12-04T08:59:20.086" v="1545" actId="478"/>
          <ac:spMkLst>
            <pc:docMk/>
            <pc:sldMk cId="1381789332" sldId="4614"/>
            <ac:spMk id="8" creationId="{6B0E68F1-259B-3B88-B2D7-E170B84ABB13}"/>
          </ac:spMkLst>
        </pc:spChg>
        <pc:spChg chg="mod">
          <ac:chgData name="Yoel Kortick" userId="167978f5-7f40-4909-85d5-d4149554ad4e" providerId="ADAL" clId="{6A5D0A3E-BDB9-467D-B3C6-8E0B49730790}" dt="2023-12-04T08:59:45.668" v="1550" actId="14100"/>
          <ac:spMkLst>
            <pc:docMk/>
            <pc:sldMk cId="1381789332" sldId="4614"/>
            <ac:spMk id="9" creationId="{AE94152D-E117-9CD4-7A06-7ACF49A45404}"/>
          </ac:spMkLst>
        </pc:spChg>
        <pc:spChg chg="del">
          <ac:chgData name="Yoel Kortick" userId="167978f5-7f40-4909-85d5-d4149554ad4e" providerId="ADAL" clId="{6A5D0A3E-BDB9-467D-B3C6-8E0B49730790}" dt="2023-12-04T08:59:20.930" v="1546" actId="478"/>
          <ac:spMkLst>
            <pc:docMk/>
            <pc:sldMk cId="1381789332" sldId="4614"/>
            <ac:spMk id="10" creationId="{C55B0A5E-14D4-B6E0-E613-003F89932A0F}"/>
          </ac:spMkLst>
        </pc:spChg>
        <pc:picChg chg="add mod ord">
          <ac:chgData name="Yoel Kortick" userId="167978f5-7f40-4909-85d5-d4149554ad4e" providerId="ADAL" clId="{6A5D0A3E-BDB9-467D-B3C6-8E0B49730790}" dt="2023-12-04T08:59:47.853" v="1551" actId="208"/>
          <ac:picMkLst>
            <pc:docMk/>
            <pc:sldMk cId="1381789332" sldId="4614"/>
            <ac:picMk id="6" creationId="{F1B13456-0265-5D14-948B-DD99994437E8}"/>
          </ac:picMkLst>
        </pc:picChg>
        <pc:picChg chg="del">
          <ac:chgData name="Yoel Kortick" userId="167978f5-7f40-4909-85d5-d4149554ad4e" providerId="ADAL" clId="{6A5D0A3E-BDB9-467D-B3C6-8E0B49730790}" dt="2023-12-04T08:59:17.976" v="1543" actId="478"/>
          <ac:picMkLst>
            <pc:docMk/>
            <pc:sldMk cId="1381789332" sldId="4614"/>
            <ac:picMk id="7" creationId="{E59FC7A0-3799-8CBB-C9A2-CEBD8C3AC891}"/>
          </ac:picMkLst>
        </pc:picChg>
        <pc:cxnChg chg="del">
          <ac:chgData name="Yoel Kortick" userId="167978f5-7f40-4909-85d5-d4149554ad4e" providerId="ADAL" clId="{6A5D0A3E-BDB9-467D-B3C6-8E0B49730790}" dt="2023-12-04T08:59:19.462" v="1544" actId="478"/>
          <ac:cxnSpMkLst>
            <pc:docMk/>
            <pc:sldMk cId="1381789332" sldId="4614"/>
            <ac:cxnSpMk id="12" creationId="{5D9C207D-652B-0D09-6CE3-1B05A3510B5B}"/>
          </ac:cxnSpMkLst>
        </pc:cxnChg>
      </pc:sldChg>
      <pc:sldChg chg="addSp delSp modSp add mod">
        <pc:chgData name="Yoel Kortick" userId="167978f5-7f40-4909-85d5-d4149554ad4e" providerId="ADAL" clId="{6A5D0A3E-BDB9-467D-B3C6-8E0B49730790}" dt="2023-12-05T09:41:38.597" v="2797" actId="1076"/>
        <pc:sldMkLst>
          <pc:docMk/>
          <pc:sldMk cId="3902861997" sldId="4615"/>
        </pc:sldMkLst>
        <pc:spChg chg="mod">
          <ac:chgData name="Yoel Kortick" userId="167978f5-7f40-4909-85d5-d4149554ad4e" providerId="ADAL" clId="{6A5D0A3E-BDB9-467D-B3C6-8E0B49730790}" dt="2023-12-04T09:00:30.296" v="1576" actId="20577"/>
          <ac:spMkLst>
            <pc:docMk/>
            <pc:sldMk cId="3902861997" sldId="4615"/>
            <ac:spMk id="4" creationId="{EC99C83B-9953-44AD-8F3A-D6FA64CAF7EF}"/>
          </ac:spMkLst>
        </pc:spChg>
        <pc:spChg chg="mod">
          <ac:chgData name="Yoel Kortick" userId="167978f5-7f40-4909-85d5-d4149554ad4e" providerId="ADAL" clId="{6A5D0A3E-BDB9-467D-B3C6-8E0B49730790}" dt="2023-12-04T09:31:59.596" v="1592" actId="1076"/>
          <ac:spMkLst>
            <pc:docMk/>
            <pc:sldMk cId="3902861997" sldId="4615"/>
            <ac:spMk id="9" creationId="{AE94152D-E117-9CD4-7A06-7ACF49A45404}"/>
          </ac:spMkLst>
        </pc:spChg>
        <pc:picChg chg="del">
          <ac:chgData name="Yoel Kortick" userId="167978f5-7f40-4909-85d5-d4149554ad4e" providerId="ADAL" clId="{6A5D0A3E-BDB9-467D-B3C6-8E0B49730790}" dt="2023-12-04T09:00:33.389" v="1577" actId="478"/>
          <ac:picMkLst>
            <pc:docMk/>
            <pc:sldMk cId="3902861997" sldId="4615"/>
            <ac:picMk id="6" creationId="{F1B13456-0265-5D14-948B-DD99994437E8}"/>
          </ac:picMkLst>
        </pc:picChg>
        <pc:picChg chg="add mod ord">
          <ac:chgData name="Yoel Kortick" userId="167978f5-7f40-4909-85d5-d4149554ad4e" providerId="ADAL" clId="{6A5D0A3E-BDB9-467D-B3C6-8E0B49730790}" dt="2023-12-05T09:41:38.597" v="2797" actId="1076"/>
          <ac:picMkLst>
            <pc:docMk/>
            <pc:sldMk cId="3902861997" sldId="4615"/>
            <ac:picMk id="7" creationId="{D9EA9CCD-9B75-C80D-7B50-CCE1FF5B09BA}"/>
          </ac:picMkLst>
        </pc:picChg>
        <pc:picChg chg="add mod">
          <ac:chgData name="Yoel Kortick" userId="167978f5-7f40-4909-85d5-d4149554ad4e" providerId="ADAL" clId="{6A5D0A3E-BDB9-467D-B3C6-8E0B49730790}" dt="2023-12-04T09:32:01.383" v="1593" actId="1076"/>
          <ac:picMkLst>
            <pc:docMk/>
            <pc:sldMk cId="3902861997" sldId="4615"/>
            <ac:picMk id="10" creationId="{6D81E902-DDF1-C3EC-0DC0-AAAB250A1175}"/>
          </ac:picMkLst>
        </pc:picChg>
      </pc:sldChg>
      <pc:sldChg chg="add del">
        <pc:chgData name="Yoel Kortick" userId="167978f5-7f40-4909-85d5-d4149554ad4e" providerId="ADAL" clId="{6A5D0A3E-BDB9-467D-B3C6-8E0B49730790}" dt="2023-12-04T13:55:58.999" v="2035" actId="47"/>
        <pc:sldMkLst>
          <pc:docMk/>
          <pc:sldMk cId="4135162552" sldId="4616"/>
        </pc:sldMkLst>
      </pc:sldChg>
      <pc:sldChg chg="addSp delSp modSp add mod">
        <pc:chgData name="Yoel Kortick" userId="167978f5-7f40-4909-85d5-d4149554ad4e" providerId="ADAL" clId="{6A5D0A3E-BDB9-467D-B3C6-8E0B49730790}" dt="2023-12-04T09:38:17.566" v="1846" actId="11529"/>
        <pc:sldMkLst>
          <pc:docMk/>
          <pc:sldMk cId="460885565" sldId="4617"/>
        </pc:sldMkLst>
        <pc:spChg chg="mod">
          <ac:chgData name="Yoel Kortick" userId="167978f5-7f40-4909-85d5-d4149554ad4e" providerId="ADAL" clId="{6A5D0A3E-BDB9-467D-B3C6-8E0B49730790}" dt="2023-12-04T09:36:42.783" v="1759" actId="20577"/>
          <ac:spMkLst>
            <pc:docMk/>
            <pc:sldMk cId="460885565" sldId="4617"/>
            <ac:spMk id="4" creationId="{EC99C83B-9953-44AD-8F3A-D6FA64CAF7EF}"/>
          </ac:spMkLst>
        </pc:spChg>
        <pc:spChg chg="add mod">
          <ac:chgData name="Yoel Kortick" userId="167978f5-7f40-4909-85d5-d4149554ad4e" providerId="ADAL" clId="{6A5D0A3E-BDB9-467D-B3C6-8E0B49730790}" dt="2023-12-04T09:36:33.390" v="1754" actId="14100"/>
          <ac:spMkLst>
            <pc:docMk/>
            <pc:sldMk cId="460885565" sldId="4617"/>
            <ac:spMk id="8" creationId="{83EDA45F-277A-9550-6976-6527AA17091E}"/>
          </ac:spMkLst>
        </pc:spChg>
        <pc:spChg chg="mod">
          <ac:chgData name="Yoel Kortick" userId="167978f5-7f40-4909-85d5-d4149554ad4e" providerId="ADAL" clId="{6A5D0A3E-BDB9-467D-B3C6-8E0B49730790}" dt="2023-12-04T09:36:28.532" v="1752" actId="14100"/>
          <ac:spMkLst>
            <pc:docMk/>
            <pc:sldMk cId="460885565" sldId="4617"/>
            <ac:spMk id="9" creationId="{AE94152D-E117-9CD4-7A06-7ACF49A45404}"/>
          </ac:spMkLst>
        </pc:spChg>
        <pc:spChg chg="add">
          <ac:chgData name="Yoel Kortick" userId="167978f5-7f40-4909-85d5-d4149554ad4e" providerId="ADAL" clId="{6A5D0A3E-BDB9-467D-B3C6-8E0B49730790}" dt="2023-12-04T09:38:17.566" v="1846" actId="11529"/>
          <ac:spMkLst>
            <pc:docMk/>
            <pc:sldMk cId="460885565" sldId="4617"/>
            <ac:spMk id="11" creationId="{DF75C03B-70C3-5266-7041-26D9FE0C96C3}"/>
          </ac:spMkLst>
        </pc:spChg>
        <pc:picChg chg="add mod ord">
          <ac:chgData name="Yoel Kortick" userId="167978f5-7f40-4909-85d5-d4149554ad4e" providerId="ADAL" clId="{6A5D0A3E-BDB9-467D-B3C6-8E0B49730790}" dt="2023-12-04T09:36:36.467" v="1756" actId="208"/>
          <ac:picMkLst>
            <pc:docMk/>
            <pc:sldMk cId="460885565" sldId="4617"/>
            <ac:picMk id="6" creationId="{B87D8191-7DCE-B2DE-7299-F9027EC3D8FF}"/>
          </ac:picMkLst>
        </pc:picChg>
        <pc:picChg chg="del">
          <ac:chgData name="Yoel Kortick" userId="167978f5-7f40-4909-85d5-d4149554ad4e" providerId="ADAL" clId="{6A5D0A3E-BDB9-467D-B3C6-8E0B49730790}" dt="2023-12-04T09:35:34.335" v="1596" actId="478"/>
          <ac:picMkLst>
            <pc:docMk/>
            <pc:sldMk cId="460885565" sldId="4617"/>
            <ac:picMk id="7" creationId="{D9EA9CCD-9B75-C80D-7B50-CCE1FF5B09BA}"/>
          </ac:picMkLst>
        </pc:picChg>
        <pc:picChg chg="del">
          <ac:chgData name="Yoel Kortick" userId="167978f5-7f40-4909-85d5-d4149554ad4e" providerId="ADAL" clId="{6A5D0A3E-BDB9-467D-B3C6-8E0B49730790}" dt="2023-12-04T09:35:35.038" v="1597" actId="478"/>
          <ac:picMkLst>
            <pc:docMk/>
            <pc:sldMk cId="460885565" sldId="4617"/>
            <ac:picMk id="10" creationId="{6D81E902-DDF1-C3EC-0DC0-AAAB250A1175}"/>
          </ac:picMkLst>
        </pc:picChg>
      </pc:sldChg>
      <pc:sldChg chg="addSp delSp modSp add mod">
        <pc:chgData name="Yoel Kortick" userId="167978f5-7f40-4909-85d5-d4149554ad4e" providerId="ADAL" clId="{6A5D0A3E-BDB9-467D-B3C6-8E0B49730790}" dt="2023-12-04T09:38:10.208" v="1845" actId="11529"/>
        <pc:sldMkLst>
          <pc:docMk/>
          <pc:sldMk cId="3053995685" sldId="4618"/>
        </pc:sldMkLst>
        <pc:spChg chg="mod">
          <ac:chgData name="Yoel Kortick" userId="167978f5-7f40-4909-85d5-d4149554ad4e" providerId="ADAL" clId="{6A5D0A3E-BDB9-467D-B3C6-8E0B49730790}" dt="2023-12-04T09:37:22.089" v="1834" actId="20577"/>
          <ac:spMkLst>
            <pc:docMk/>
            <pc:sldMk cId="3053995685" sldId="4618"/>
            <ac:spMk id="4" creationId="{EC99C83B-9953-44AD-8F3A-D6FA64CAF7EF}"/>
          </ac:spMkLst>
        </pc:spChg>
        <pc:spChg chg="mod">
          <ac:chgData name="Yoel Kortick" userId="167978f5-7f40-4909-85d5-d4149554ad4e" providerId="ADAL" clId="{6A5D0A3E-BDB9-467D-B3C6-8E0B49730790}" dt="2023-12-04T09:38:02.009" v="1843" actId="14100"/>
          <ac:spMkLst>
            <pc:docMk/>
            <pc:sldMk cId="3053995685" sldId="4618"/>
            <ac:spMk id="8" creationId="{83EDA45F-277A-9550-6976-6527AA17091E}"/>
          </ac:spMkLst>
        </pc:spChg>
        <pc:spChg chg="mod">
          <ac:chgData name="Yoel Kortick" userId="167978f5-7f40-4909-85d5-d4149554ad4e" providerId="ADAL" clId="{6A5D0A3E-BDB9-467D-B3C6-8E0B49730790}" dt="2023-12-04T09:37:56.412" v="1841" actId="14100"/>
          <ac:spMkLst>
            <pc:docMk/>
            <pc:sldMk cId="3053995685" sldId="4618"/>
            <ac:spMk id="9" creationId="{AE94152D-E117-9CD4-7A06-7ACF49A45404}"/>
          </ac:spMkLst>
        </pc:spChg>
        <pc:spChg chg="add">
          <ac:chgData name="Yoel Kortick" userId="167978f5-7f40-4909-85d5-d4149554ad4e" providerId="ADAL" clId="{6A5D0A3E-BDB9-467D-B3C6-8E0B49730790}" dt="2023-12-04T09:38:10.208" v="1845" actId="11529"/>
          <ac:spMkLst>
            <pc:docMk/>
            <pc:sldMk cId="3053995685" sldId="4618"/>
            <ac:spMk id="10" creationId="{9DC85D76-DB09-6CE0-135A-9E27CC6CA885}"/>
          </ac:spMkLst>
        </pc:spChg>
        <pc:picChg chg="del">
          <ac:chgData name="Yoel Kortick" userId="167978f5-7f40-4909-85d5-d4149554ad4e" providerId="ADAL" clId="{6A5D0A3E-BDB9-467D-B3C6-8E0B49730790}" dt="2023-12-04T09:37:19.959" v="1833" actId="478"/>
          <ac:picMkLst>
            <pc:docMk/>
            <pc:sldMk cId="3053995685" sldId="4618"/>
            <ac:picMk id="6" creationId="{B87D8191-7DCE-B2DE-7299-F9027EC3D8FF}"/>
          </ac:picMkLst>
        </pc:picChg>
        <pc:picChg chg="add mod ord">
          <ac:chgData name="Yoel Kortick" userId="167978f5-7f40-4909-85d5-d4149554ad4e" providerId="ADAL" clId="{6A5D0A3E-BDB9-467D-B3C6-8E0B49730790}" dt="2023-12-04T09:38:03.711" v="1844" actId="208"/>
          <ac:picMkLst>
            <pc:docMk/>
            <pc:sldMk cId="3053995685" sldId="4618"/>
            <ac:picMk id="7" creationId="{EB3DB066-1C02-9FA8-5592-F181AD44F7E1}"/>
          </ac:picMkLst>
        </pc:picChg>
      </pc:sldChg>
      <pc:sldChg chg="addSp delSp modSp add mod">
        <pc:chgData name="Yoel Kortick" userId="167978f5-7f40-4909-85d5-d4149554ad4e" providerId="ADAL" clId="{6A5D0A3E-BDB9-467D-B3C6-8E0B49730790}" dt="2023-12-04T09:43:03.817" v="1905"/>
        <pc:sldMkLst>
          <pc:docMk/>
          <pc:sldMk cId="2936486296" sldId="4619"/>
        </pc:sldMkLst>
        <pc:spChg chg="del">
          <ac:chgData name="Yoel Kortick" userId="167978f5-7f40-4909-85d5-d4149554ad4e" providerId="ADAL" clId="{6A5D0A3E-BDB9-467D-B3C6-8E0B49730790}" dt="2023-12-04T09:42:16.145" v="1893" actId="478"/>
          <ac:spMkLst>
            <pc:docMk/>
            <pc:sldMk cId="2936486296" sldId="4619"/>
            <ac:spMk id="4" creationId="{926FF395-A3BD-2986-E805-AFC5046BE248}"/>
          </ac:spMkLst>
        </pc:spChg>
        <pc:spChg chg="mod">
          <ac:chgData name="Yoel Kortick" userId="167978f5-7f40-4909-85d5-d4149554ad4e" providerId="ADAL" clId="{6A5D0A3E-BDB9-467D-B3C6-8E0B49730790}" dt="2023-12-04T09:43:03.817" v="1905"/>
          <ac:spMkLst>
            <pc:docMk/>
            <pc:sldMk cId="2936486296" sldId="4619"/>
            <ac:spMk id="5" creationId="{E8A1DDA2-AC00-41D8-9746-AC602EB1E40A}"/>
          </ac:spMkLst>
        </pc:spChg>
        <pc:spChg chg="add del mod">
          <ac:chgData name="Yoel Kortick" userId="167978f5-7f40-4909-85d5-d4149554ad4e" providerId="ADAL" clId="{6A5D0A3E-BDB9-467D-B3C6-8E0B49730790}" dt="2023-12-04T09:42:19.230" v="1894" actId="478"/>
          <ac:spMkLst>
            <pc:docMk/>
            <pc:sldMk cId="2936486296" sldId="4619"/>
            <ac:spMk id="6" creationId="{741B6B65-989B-E2E4-DB3D-D83349368FE1}"/>
          </ac:spMkLst>
        </pc:spChg>
        <pc:spChg chg="del">
          <ac:chgData name="Yoel Kortick" userId="167978f5-7f40-4909-85d5-d4149554ad4e" providerId="ADAL" clId="{6A5D0A3E-BDB9-467D-B3C6-8E0B49730790}" dt="2023-12-04T09:42:16.145" v="1893" actId="478"/>
          <ac:spMkLst>
            <pc:docMk/>
            <pc:sldMk cId="2936486296" sldId="4619"/>
            <ac:spMk id="10" creationId="{D046D28F-12ED-0539-5EF7-155EBF41D3AC}"/>
          </ac:spMkLst>
        </pc:spChg>
        <pc:picChg chg="del">
          <ac:chgData name="Yoel Kortick" userId="167978f5-7f40-4909-85d5-d4149554ad4e" providerId="ADAL" clId="{6A5D0A3E-BDB9-467D-B3C6-8E0B49730790}" dt="2023-12-04T09:42:16.145" v="1893" actId="478"/>
          <ac:picMkLst>
            <pc:docMk/>
            <pc:sldMk cId="2936486296" sldId="4619"/>
            <ac:picMk id="8" creationId="{24A49938-9FB0-C76B-2E28-30B5F3C6B738}"/>
          </ac:picMkLst>
        </pc:picChg>
        <pc:picChg chg="add">
          <ac:chgData name="Yoel Kortick" userId="167978f5-7f40-4909-85d5-d4149554ad4e" providerId="ADAL" clId="{6A5D0A3E-BDB9-467D-B3C6-8E0B49730790}" dt="2023-12-04T09:42:20.303" v="1895" actId="22"/>
          <ac:picMkLst>
            <pc:docMk/>
            <pc:sldMk cId="2936486296" sldId="4619"/>
            <ac:picMk id="9" creationId="{AB5AED0A-32A4-D8F5-E4A5-C6D413B7A9FE}"/>
          </ac:picMkLst>
        </pc:picChg>
        <pc:cxnChg chg="del">
          <ac:chgData name="Yoel Kortick" userId="167978f5-7f40-4909-85d5-d4149554ad4e" providerId="ADAL" clId="{6A5D0A3E-BDB9-467D-B3C6-8E0B49730790}" dt="2023-12-04T09:42:16.145" v="1893" actId="478"/>
          <ac:cxnSpMkLst>
            <pc:docMk/>
            <pc:sldMk cId="2936486296" sldId="4619"/>
            <ac:cxnSpMk id="12" creationId="{5A291957-8AF8-01D2-BA48-45FA184A57D5}"/>
          </ac:cxnSpMkLst>
        </pc:cxnChg>
      </pc:sldChg>
      <pc:sldChg chg="addSp delSp modSp add mod">
        <pc:chgData name="Yoel Kortick" userId="167978f5-7f40-4909-85d5-d4149554ad4e" providerId="ADAL" clId="{6A5D0A3E-BDB9-467D-B3C6-8E0B49730790}" dt="2023-12-04T09:43:06.385" v="1906"/>
        <pc:sldMkLst>
          <pc:docMk/>
          <pc:sldMk cId="4038000407" sldId="4620"/>
        </pc:sldMkLst>
        <pc:spChg chg="mod">
          <ac:chgData name="Yoel Kortick" userId="167978f5-7f40-4909-85d5-d4149554ad4e" providerId="ADAL" clId="{6A5D0A3E-BDB9-467D-B3C6-8E0B49730790}" dt="2023-12-04T09:43:06.385" v="1906"/>
          <ac:spMkLst>
            <pc:docMk/>
            <pc:sldMk cId="4038000407" sldId="4620"/>
            <ac:spMk id="5" creationId="{E8A1DDA2-AC00-41D8-9746-AC602EB1E40A}"/>
          </ac:spMkLst>
        </pc:spChg>
        <pc:picChg chg="add mod">
          <ac:chgData name="Yoel Kortick" userId="167978f5-7f40-4909-85d5-d4149554ad4e" providerId="ADAL" clId="{6A5D0A3E-BDB9-467D-B3C6-8E0B49730790}" dt="2023-12-04T09:42:49.169" v="1903" actId="1076"/>
          <ac:picMkLst>
            <pc:docMk/>
            <pc:sldMk cId="4038000407" sldId="4620"/>
            <ac:picMk id="4" creationId="{C754CBD2-EF2F-CA09-FB63-2FC0E6640803}"/>
          </ac:picMkLst>
        </pc:picChg>
        <pc:picChg chg="del">
          <ac:chgData name="Yoel Kortick" userId="167978f5-7f40-4909-85d5-d4149554ad4e" providerId="ADAL" clId="{6A5D0A3E-BDB9-467D-B3C6-8E0B49730790}" dt="2023-12-04T09:42:40.668" v="1897" actId="478"/>
          <ac:picMkLst>
            <pc:docMk/>
            <pc:sldMk cId="4038000407" sldId="4620"/>
            <ac:picMk id="9" creationId="{AB5AED0A-32A4-D8F5-E4A5-C6D413B7A9FE}"/>
          </ac:picMkLst>
        </pc:picChg>
      </pc:sldChg>
      <pc:sldChg chg="add">
        <pc:chgData name="Yoel Kortick" userId="167978f5-7f40-4909-85d5-d4149554ad4e" providerId="ADAL" clId="{6A5D0A3E-BDB9-467D-B3C6-8E0B49730790}" dt="2023-12-05T04:47:50.364" v="2038" actId="2890"/>
        <pc:sldMkLst>
          <pc:docMk/>
          <pc:sldMk cId="997319390" sldId="4621"/>
        </pc:sldMkLst>
      </pc:sldChg>
      <pc:sldChg chg="addSp delSp modSp add mod">
        <pc:chgData name="Yoel Kortick" userId="167978f5-7f40-4909-85d5-d4149554ad4e" providerId="ADAL" clId="{6A5D0A3E-BDB9-467D-B3C6-8E0B49730790}" dt="2023-12-05T04:54:39.377" v="2615" actId="208"/>
        <pc:sldMkLst>
          <pc:docMk/>
          <pc:sldMk cId="2476554508" sldId="4622"/>
        </pc:sldMkLst>
        <pc:spChg chg="mod">
          <ac:chgData name="Yoel Kortick" userId="167978f5-7f40-4909-85d5-d4149554ad4e" providerId="ADAL" clId="{6A5D0A3E-BDB9-467D-B3C6-8E0B49730790}" dt="2023-12-05T04:54:22.591" v="2608" actId="20577"/>
          <ac:spMkLst>
            <pc:docMk/>
            <pc:sldMk cId="2476554508" sldId="4622"/>
            <ac:spMk id="4" creationId="{EC99C83B-9953-44AD-8F3A-D6FA64CAF7EF}"/>
          </ac:spMkLst>
        </pc:spChg>
        <pc:spChg chg="mod">
          <ac:chgData name="Yoel Kortick" userId="167978f5-7f40-4909-85d5-d4149554ad4e" providerId="ADAL" clId="{6A5D0A3E-BDB9-467D-B3C6-8E0B49730790}" dt="2023-12-05T04:54:35.450" v="2613" actId="14100"/>
          <ac:spMkLst>
            <pc:docMk/>
            <pc:sldMk cId="2476554508" sldId="4622"/>
            <ac:spMk id="9" creationId="{AE94152D-E117-9CD4-7A06-7ACF49A45404}"/>
          </ac:spMkLst>
        </pc:spChg>
        <pc:picChg chg="add mod ord">
          <ac:chgData name="Yoel Kortick" userId="167978f5-7f40-4909-85d5-d4149554ad4e" providerId="ADAL" clId="{6A5D0A3E-BDB9-467D-B3C6-8E0B49730790}" dt="2023-12-05T04:54:39.377" v="2615" actId="208"/>
          <ac:picMkLst>
            <pc:docMk/>
            <pc:sldMk cId="2476554508" sldId="4622"/>
            <ac:picMk id="6" creationId="{119480AB-85F9-7809-E060-DBB53F5E15EB}"/>
          </ac:picMkLst>
        </pc:picChg>
        <pc:picChg chg="del">
          <ac:chgData name="Yoel Kortick" userId="167978f5-7f40-4909-85d5-d4149554ad4e" providerId="ADAL" clId="{6A5D0A3E-BDB9-467D-B3C6-8E0B49730790}" dt="2023-12-05T04:53:58.610" v="2585" actId="478"/>
          <ac:picMkLst>
            <pc:docMk/>
            <pc:sldMk cId="2476554508" sldId="4622"/>
            <ac:picMk id="7" creationId="{D9EA9CCD-9B75-C80D-7B50-CCE1FF5B09BA}"/>
          </ac:picMkLst>
        </pc:picChg>
        <pc:picChg chg="del">
          <ac:chgData name="Yoel Kortick" userId="167978f5-7f40-4909-85d5-d4149554ad4e" providerId="ADAL" clId="{6A5D0A3E-BDB9-467D-B3C6-8E0B49730790}" dt="2023-12-05T04:54:00.450" v="2586" actId="478"/>
          <ac:picMkLst>
            <pc:docMk/>
            <pc:sldMk cId="2476554508" sldId="4622"/>
            <ac:picMk id="10" creationId="{6D81E902-DDF1-C3EC-0DC0-AAAB250A1175}"/>
          </ac:picMkLst>
        </pc:picChg>
      </pc:sldChg>
      <pc:sldChg chg="addSp delSp modSp add mod">
        <pc:chgData name="Yoel Kortick" userId="167978f5-7f40-4909-85d5-d4149554ad4e" providerId="ADAL" clId="{6A5D0A3E-BDB9-467D-B3C6-8E0B49730790}" dt="2023-12-05T09:41:58.603" v="2799" actId="27636"/>
        <pc:sldMkLst>
          <pc:docMk/>
          <pc:sldMk cId="3691325026" sldId="4623"/>
        </pc:sldMkLst>
        <pc:spChg chg="mod">
          <ac:chgData name="Yoel Kortick" userId="167978f5-7f40-4909-85d5-d4149554ad4e" providerId="ADAL" clId="{6A5D0A3E-BDB9-467D-B3C6-8E0B49730790}" dt="2023-12-05T09:41:58.603" v="2799" actId="27636"/>
          <ac:spMkLst>
            <pc:docMk/>
            <pc:sldMk cId="3691325026" sldId="4623"/>
            <ac:spMk id="4" creationId="{EC99C83B-9953-44AD-8F3A-D6FA64CAF7EF}"/>
          </ac:spMkLst>
        </pc:spChg>
        <pc:spChg chg="add">
          <ac:chgData name="Yoel Kortick" userId="167978f5-7f40-4909-85d5-d4149554ad4e" providerId="ADAL" clId="{6A5D0A3E-BDB9-467D-B3C6-8E0B49730790}" dt="2023-12-05T04:59:42.990" v="2787" actId="11529"/>
          <ac:spMkLst>
            <pc:docMk/>
            <pc:sldMk cId="3691325026" sldId="4623"/>
            <ac:spMk id="8" creationId="{5465FB86-63E3-908A-809A-DF8B1906A878}"/>
          </ac:spMkLst>
        </pc:spChg>
        <pc:spChg chg="mod">
          <ac:chgData name="Yoel Kortick" userId="167978f5-7f40-4909-85d5-d4149554ad4e" providerId="ADAL" clId="{6A5D0A3E-BDB9-467D-B3C6-8E0B49730790}" dt="2023-12-05T05:00:01.956" v="2795" actId="14100"/>
          <ac:spMkLst>
            <pc:docMk/>
            <pc:sldMk cId="3691325026" sldId="4623"/>
            <ac:spMk id="9" creationId="{AE94152D-E117-9CD4-7A06-7ACF49A45404}"/>
          </ac:spMkLst>
        </pc:spChg>
        <pc:spChg chg="add mod">
          <ac:chgData name="Yoel Kortick" userId="167978f5-7f40-4909-85d5-d4149554ad4e" providerId="ADAL" clId="{6A5D0A3E-BDB9-467D-B3C6-8E0B49730790}" dt="2023-12-05T04:59:55.147" v="2793" actId="1036"/>
          <ac:spMkLst>
            <pc:docMk/>
            <pc:sldMk cId="3691325026" sldId="4623"/>
            <ac:spMk id="10" creationId="{6D994CB9-54A1-7DDE-86C5-A1B63B767DA2}"/>
          </ac:spMkLst>
        </pc:spChg>
        <pc:picChg chg="del">
          <ac:chgData name="Yoel Kortick" userId="167978f5-7f40-4909-85d5-d4149554ad4e" providerId="ADAL" clId="{6A5D0A3E-BDB9-467D-B3C6-8E0B49730790}" dt="2023-12-05T04:59:13.549" v="2771" actId="478"/>
          <ac:picMkLst>
            <pc:docMk/>
            <pc:sldMk cId="3691325026" sldId="4623"/>
            <ac:picMk id="6" creationId="{119480AB-85F9-7809-E060-DBB53F5E15EB}"/>
          </ac:picMkLst>
        </pc:picChg>
        <pc:picChg chg="add mod ord">
          <ac:chgData name="Yoel Kortick" userId="167978f5-7f40-4909-85d5-d4149554ad4e" providerId="ADAL" clId="{6A5D0A3E-BDB9-467D-B3C6-8E0B49730790}" dt="2023-12-05T04:59:32.845" v="2786" actId="208"/>
          <ac:picMkLst>
            <pc:docMk/>
            <pc:sldMk cId="3691325026" sldId="4623"/>
            <ac:picMk id="7" creationId="{30A3A955-FE8D-DAE7-D88F-8FB0DB6BC4B9}"/>
          </ac:picMkLst>
        </pc:picChg>
      </pc:sldChg>
    </pc:docChg>
  </pc:docChgLst>
  <pc:docChgLst>
    <pc:chgData name="Yoel Kortick" userId="167978f5-7f40-4909-85d5-d4149554ad4e" providerId="ADAL" clId="{E7727850-3F4E-4E5D-AE99-F3BDE2436399}"/>
    <pc:docChg chg="undo custSel addSld delSld modSld modMainMaster">
      <pc:chgData name="Yoel Kortick" userId="167978f5-7f40-4909-85d5-d4149554ad4e" providerId="ADAL" clId="{E7727850-3F4E-4E5D-AE99-F3BDE2436399}" dt="2023-11-21T10:07:51.477" v="402" actId="20577"/>
      <pc:docMkLst>
        <pc:docMk/>
      </pc:docMkLst>
      <pc:sldChg chg="del">
        <pc:chgData name="Yoel Kortick" userId="167978f5-7f40-4909-85d5-d4149554ad4e" providerId="ADAL" clId="{E7727850-3F4E-4E5D-AE99-F3BDE2436399}" dt="2023-11-15T12:55:35.081" v="369" actId="47"/>
        <pc:sldMkLst>
          <pc:docMk/>
          <pc:sldMk cId="3352855993" sldId="1701"/>
        </pc:sldMkLst>
      </pc:sldChg>
      <pc:sldChg chg="modSp add mod">
        <pc:chgData name="Yoel Kortick" userId="167978f5-7f40-4909-85d5-d4149554ad4e" providerId="ADAL" clId="{E7727850-3F4E-4E5D-AE99-F3BDE2436399}" dt="2023-11-15T12:47:59.511" v="327"/>
        <pc:sldMkLst>
          <pc:docMk/>
          <pc:sldMk cId="78585819" sldId="1778"/>
        </pc:sldMkLst>
        <pc:spChg chg="mod">
          <ac:chgData name="Yoel Kortick" userId="167978f5-7f40-4909-85d5-d4149554ad4e" providerId="ADAL" clId="{E7727850-3F4E-4E5D-AE99-F3BDE2436399}" dt="2023-11-15T12:47:59.511" v="327"/>
          <ac:spMkLst>
            <pc:docMk/>
            <pc:sldMk cId="78585819" sldId="1778"/>
            <ac:spMk id="5" creationId="{FF8C144D-8324-4169-A0CD-3C427B16D1BA}"/>
          </ac:spMkLst>
        </pc:spChg>
      </pc:sldChg>
      <pc:sldChg chg="del">
        <pc:chgData name="Yoel Kortick" userId="167978f5-7f40-4909-85d5-d4149554ad4e" providerId="ADAL" clId="{E7727850-3F4E-4E5D-AE99-F3BDE2436399}" dt="2023-11-15T12:48:02.948" v="328" actId="47"/>
        <pc:sldMkLst>
          <pc:docMk/>
          <pc:sldMk cId="2912683670" sldId="1783"/>
        </pc:sldMkLst>
      </pc:sldChg>
      <pc:sldChg chg="add">
        <pc:chgData name="Yoel Kortick" userId="167978f5-7f40-4909-85d5-d4149554ad4e" providerId="ADAL" clId="{E7727850-3F4E-4E5D-AE99-F3BDE2436399}" dt="2023-11-15T12:55:32.481" v="368"/>
        <pc:sldMkLst>
          <pc:docMk/>
          <pc:sldMk cId="2694515923" sldId="1787"/>
        </pc:sldMkLst>
      </pc:sldChg>
      <pc:sldChg chg="modSp add mod">
        <pc:chgData name="Yoel Kortick" userId="167978f5-7f40-4909-85d5-d4149554ad4e" providerId="ADAL" clId="{E7727850-3F4E-4E5D-AE99-F3BDE2436399}" dt="2023-11-15T12:47:24.280" v="322" actId="20577"/>
        <pc:sldMkLst>
          <pc:docMk/>
          <pc:sldMk cId="4050498215" sldId="1827"/>
        </pc:sldMkLst>
        <pc:spChg chg="mod">
          <ac:chgData name="Yoel Kortick" userId="167978f5-7f40-4909-85d5-d4149554ad4e" providerId="ADAL" clId="{E7727850-3F4E-4E5D-AE99-F3BDE2436399}" dt="2023-11-15T12:47:24.280" v="322" actId="20577"/>
          <ac:spMkLst>
            <pc:docMk/>
            <pc:sldMk cId="4050498215" sldId="1827"/>
            <ac:spMk id="5" creationId="{E1E93DDD-29AC-4C7E-877D-B56AA55FB712}"/>
          </ac:spMkLst>
        </pc:spChg>
      </pc:sldChg>
      <pc:sldChg chg="modSp mod">
        <pc:chgData name="Yoel Kortick" userId="167978f5-7f40-4909-85d5-d4149554ad4e" providerId="ADAL" clId="{E7727850-3F4E-4E5D-AE99-F3BDE2436399}" dt="2023-11-21T10:07:34.039" v="393" actId="20577"/>
        <pc:sldMkLst>
          <pc:docMk/>
          <pc:sldMk cId="715656107" sldId="1886"/>
        </pc:sldMkLst>
        <pc:spChg chg="mod">
          <ac:chgData name="Yoel Kortick" userId="167978f5-7f40-4909-85d5-d4149554ad4e" providerId="ADAL" clId="{E7727850-3F4E-4E5D-AE99-F3BDE2436399}" dt="2023-11-21T10:07:34.039" v="393" actId="20577"/>
          <ac:spMkLst>
            <pc:docMk/>
            <pc:sldMk cId="715656107" sldId="1886"/>
            <ac:spMk id="5" creationId="{E8A1DDA2-AC00-41D8-9746-AC602EB1E40A}"/>
          </ac:spMkLst>
        </pc:spChg>
      </pc:sldChg>
      <pc:sldChg chg="del">
        <pc:chgData name="Yoel Kortick" userId="167978f5-7f40-4909-85d5-d4149554ad4e" providerId="ADAL" clId="{E7727850-3F4E-4E5D-AE99-F3BDE2436399}" dt="2023-11-21T10:03:49.529" v="370" actId="47"/>
        <pc:sldMkLst>
          <pc:docMk/>
          <pc:sldMk cId="2885753942" sldId="1887"/>
        </pc:sldMkLst>
      </pc:sldChg>
      <pc:sldChg chg="modSp mod">
        <pc:chgData name="Yoel Kortick" userId="167978f5-7f40-4909-85d5-d4149554ad4e" providerId="ADAL" clId="{E7727850-3F4E-4E5D-AE99-F3BDE2436399}" dt="2023-11-21T10:07:39.914" v="396" actId="20577"/>
        <pc:sldMkLst>
          <pc:docMk/>
          <pc:sldMk cId="1038416540" sldId="1888"/>
        </pc:sldMkLst>
        <pc:spChg chg="mod">
          <ac:chgData name="Yoel Kortick" userId="167978f5-7f40-4909-85d5-d4149554ad4e" providerId="ADAL" clId="{E7727850-3F4E-4E5D-AE99-F3BDE2436399}" dt="2023-11-21T10:07:39.914" v="396" actId="20577"/>
          <ac:spMkLst>
            <pc:docMk/>
            <pc:sldMk cId="1038416540" sldId="1888"/>
            <ac:spMk id="5" creationId="{E8A1DDA2-AC00-41D8-9746-AC602EB1E40A}"/>
          </ac:spMkLst>
        </pc:spChg>
      </pc:sldChg>
      <pc:sldChg chg="modSp mod">
        <pc:chgData name="Yoel Kortick" userId="167978f5-7f40-4909-85d5-d4149554ad4e" providerId="ADAL" clId="{E7727850-3F4E-4E5D-AE99-F3BDE2436399}" dt="2023-11-21T10:07:45.378" v="399" actId="20577"/>
        <pc:sldMkLst>
          <pc:docMk/>
          <pc:sldMk cId="4080511540" sldId="1889"/>
        </pc:sldMkLst>
        <pc:spChg chg="mod">
          <ac:chgData name="Yoel Kortick" userId="167978f5-7f40-4909-85d5-d4149554ad4e" providerId="ADAL" clId="{E7727850-3F4E-4E5D-AE99-F3BDE2436399}" dt="2023-11-21T10:07:45.378" v="399" actId="20577"/>
          <ac:spMkLst>
            <pc:docMk/>
            <pc:sldMk cId="4080511540" sldId="1889"/>
            <ac:spMk id="5" creationId="{E8A1DDA2-AC00-41D8-9746-AC602EB1E40A}"/>
          </ac:spMkLst>
        </pc:spChg>
      </pc:sldChg>
      <pc:sldChg chg="modSp mod">
        <pc:chgData name="Yoel Kortick" userId="167978f5-7f40-4909-85d5-d4149554ad4e" providerId="ADAL" clId="{E7727850-3F4E-4E5D-AE99-F3BDE2436399}" dt="2023-11-21T10:07:51.477" v="402" actId="20577"/>
        <pc:sldMkLst>
          <pc:docMk/>
          <pc:sldMk cId="1836364130" sldId="1895"/>
        </pc:sldMkLst>
        <pc:spChg chg="mod">
          <ac:chgData name="Yoel Kortick" userId="167978f5-7f40-4909-85d5-d4149554ad4e" providerId="ADAL" clId="{E7727850-3F4E-4E5D-AE99-F3BDE2436399}" dt="2023-11-21T10:07:51.477" v="402" actId="20577"/>
          <ac:spMkLst>
            <pc:docMk/>
            <pc:sldMk cId="1836364130" sldId="1895"/>
            <ac:spMk id="5" creationId="{E8A1DDA2-AC00-41D8-9746-AC602EB1E40A}"/>
          </ac:spMkLst>
        </pc:spChg>
      </pc:sldChg>
      <pc:sldChg chg="del">
        <pc:chgData name="Yoel Kortick" userId="167978f5-7f40-4909-85d5-d4149554ad4e" providerId="ADAL" clId="{E7727850-3F4E-4E5D-AE99-F3BDE2436399}" dt="2023-11-15T12:50:50.655" v="344" actId="47"/>
        <pc:sldMkLst>
          <pc:docMk/>
          <pc:sldMk cId="3548527980" sldId="2179"/>
        </pc:sldMkLst>
      </pc:sldChg>
      <pc:sldChg chg="del">
        <pc:chgData name="Yoel Kortick" userId="167978f5-7f40-4909-85d5-d4149554ad4e" providerId="ADAL" clId="{E7727850-3F4E-4E5D-AE99-F3BDE2436399}" dt="2023-11-15T12:50:17.631" v="341" actId="47"/>
        <pc:sldMkLst>
          <pc:docMk/>
          <pc:sldMk cId="382402889" sldId="2180"/>
        </pc:sldMkLst>
      </pc:sldChg>
      <pc:sldChg chg="del">
        <pc:chgData name="Yoel Kortick" userId="167978f5-7f40-4909-85d5-d4149554ad4e" providerId="ADAL" clId="{E7727850-3F4E-4E5D-AE99-F3BDE2436399}" dt="2023-11-15T12:47:26.743" v="323" actId="47"/>
        <pc:sldMkLst>
          <pc:docMk/>
          <pc:sldMk cId="2366223724" sldId="2181"/>
        </pc:sldMkLst>
      </pc:sldChg>
      <pc:sldChg chg="del">
        <pc:chgData name="Yoel Kortick" userId="167978f5-7f40-4909-85d5-d4149554ad4e" providerId="ADAL" clId="{E7727850-3F4E-4E5D-AE99-F3BDE2436399}" dt="2023-11-15T12:51:05.785" v="346" actId="47"/>
        <pc:sldMkLst>
          <pc:docMk/>
          <pc:sldMk cId="1444016448" sldId="2182"/>
        </pc:sldMkLst>
      </pc:sldChg>
      <pc:sldChg chg="del">
        <pc:chgData name="Yoel Kortick" userId="167978f5-7f40-4909-85d5-d4149554ad4e" providerId="ADAL" clId="{E7727850-3F4E-4E5D-AE99-F3BDE2436399}" dt="2023-11-15T12:51:39.767" v="348" actId="47"/>
        <pc:sldMkLst>
          <pc:docMk/>
          <pc:sldMk cId="712092308" sldId="2183"/>
        </pc:sldMkLst>
      </pc:sldChg>
      <pc:sldChg chg="del">
        <pc:chgData name="Yoel Kortick" userId="167978f5-7f40-4909-85d5-d4149554ad4e" providerId="ADAL" clId="{E7727850-3F4E-4E5D-AE99-F3BDE2436399}" dt="2023-11-15T12:52:59.561" v="354" actId="47"/>
        <pc:sldMkLst>
          <pc:docMk/>
          <pc:sldMk cId="3258258981" sldId="2184"/>
        </pc:sldMkLst>
      </pc:sldChg>
      <pc:sldChg chg="del">
        <pc:chgData name="Yoel Kortick" userId="167978f5-7f40-4909-85d5-d4149554ad4e" providerId="ADAL" clId="{E7727850-3F4E-4E5D-AE99-F3BDE2436399}" dt="2023-11-15T12:53:40.426" v="357" actId="47"/>
        <pc:sldMkLst>
          <pc:docMk/>
          <pc:sldMk cId="701318912" sldId="2185"/>
        </pc:sldMkLst>
      </pc:sldChg>
      <pc:sldChg chg="del">
        <pc:chgData name="Yoel Kortick" userId="167978f5-7f40-4909-85d5-d4149554ad4e" providerId="ADAL" clId="{E7727850-3F4E-4E5D-AE99-F3BDE2436399}" dt="2023-11-15T12:54:17.233" v="366" actId="47"/>
        <pc:sldMkLst>
          <pc:docMk/>
          <pc:sldMk cId="1969724711" sldId="2186"/>
        </pc:sldMkLst>
      </pc:sldChg>
      <pc:sldChg chg="del">
        <pc:chgData name="Yoel Kortick" userId="167978f5-7f40-4909-85d5-d4149554ad4e" providerId="ADAL" clId="{E7727850-3F4E-4E5D-AE99-F3BDE2436399}" dt="2023-11-15T12:45:18.986" v="301" actId="47"/>
        <pc:sldMkLst>
          <pc:docMk/>
          <pc:sldMk cId="3629396766" sldId="2200"/>
        </pc:sldMkLst>
      </pc:sldChg>
      <pc:sldChg chg="del">
        <pc:chgData name="Yoel Kortick" userId="167978f5-7f40-4909-85d5-d4149554ad4e" providerId="ADAL" clId="{E7727850-3F4E-4E5D-AE99-F3BDE2436399}" dt="2023-11-15T12:54:35.912" v="367" actId="47"/>
        <pc:sldMkLst>
          <pc:docMk/>
          <pc:sldMk cId="773547800" sldId="2201"/>
        </pc:sldMkLst>
      </pc:sldChg>
      <pc:sldChg chg="modSp add mod">
        <pc:chgData name="Yoel Kortick" userId="167978f5-7f40-4909-85d5-d4149554ad4e" providerId="ADAL" clId="{E7727850-3F4E-4E5D-AE99-F3BDE2436399}" dt="2023-11-15T12:50:13.670" v="340" actId="404"/>
        <pc:sldMkLst>
          <pc:docMk/>
          <pc:sldMk cId="2651079580" sldId="2202"/>
        </pc:sldMkLst>
        <pc:spChg chg="mod">
          <ac:chgData name="Yoel Kortick" userId="167978f5-7f40-4909-85d5-d4149554ad4e" providerId="ADAL" clId="{E7727850-3F4E-4E5D-AE99-F3BDE2436399}" dt="2023-11-15T12:50:13.670" v="340" actId="404"/>
          <ac:spMkLst>
            <pc:docMk/>
            <pc:sldMk cId="2651079580" sldId="2202"/>
            <ac:spMk id="5" creationId="{E1E93DDD-29AC-4C7E-877D-B56AA55FB712}"/>
          </ac:spMkLst>
        </pc:spChg>
      </pc:sldChg>
      <pc:sldChg chg="modSp add mod">
        <pc:chgData name="Yoel Kortick" userId="167978f5-7f40-4909-85d5-d4149554ad4e" providerId="ADAL" clId="{E7727850-3F4E-4E5D-AE99-F3BDE2436399}" dt="2023-11-15T12:50:46.670" v="343" actId="14100"/>
        <pc:sldMkLst>
          <pc:docMk/>
          <pc:sldMk cId="2222435013" sldId="2203"/>
        </pc:sldMkLst>
        <pc:spChg chg="mod">
          <ac:chgData name="Yoel Kortick" userId="167978f5-7f40-4909-85d5-d4149554ad4e" providerId="ADAL" clId="{E7727850-3F4E-4E5D-AE99-F3BDE2436399}" dt="2023-11-15T12:50:46.670" v="343" actId="14100"/>
          <ac:spMkLst>
            <pc:docMk/>
            <pc:sldMk cId="2222435013" sldId="2203"/>
            <ac:spMk id="5" creationId="{E1E93DDD-29AC-4C7E-877D-B56AA55FB712}"/>
          </ac:spMkLst>
        </pc:spChg>
      </pc:sldChg>
      <pc:sldChg chg="modSp add mod">
        <pc:chgData name="Yoel Kortick" userId="167978f5-7f40-4909-85d5-d4149554ad4e" providerId="ADAL" clId="{E7727850-3F4E-4E5D-AE99-F3BDE2436399}" dt="2023-11-15T12:51:02.974" v="345"/>
        <pc:sldMkLst>
          <pc:docMk/>
          <pc:sldMk cId="2019858811" sldId="2204"/>
        </pc:sldMkLst>
        <pc:spChg chg="mod">
          <ac:chgData name="Yoel Kortick" userId="167978f5-7f40-4909-85d5-d4149554ad4e" providerId="ADAL" clId="{E7727850-3F4E-4E5D-AE99-F3BDE2436399}" dt="2023-11-15T12:51:02.974" v="345"/>
          <ac:spMkLst>
            <pc:docMk/>
            <pc:sldMk cId="2019858811" sldId="2204"/>
            <ac:spMk id="5" creationId="{E1E93DDD-29AC-4C7E-877D-B56AA55FB712}"/>
          </ac:spMkLst>
        </pc:spChg>
      </pc:sldChg>
      <pc:sldChg chg="modSp add mod">
        <pc:chgData name="Yoel Kortick" userId="167978f5-7f40-4909-85d5-d4149554ad4e" providerId="ADAL" clId="{E7727850-3F4E-4E5D-AE99-F3BDE2436399}" dt="2023-11-15T12:51:37.175" v="347"/>
        <pc:sldMkLst>
          <pc:docMk/>
          <pc:sldMk cId="3751537268" sldId="2205"/>
        </pc:sldMkLst>
        <pc:spChg chg="mod">
          <ac:chgData name="Yoel Kortick" userId="167978f5-7f40-4909-85d5-d4149554ad4e" providerId="ADAL" clId="{E7727850-3F4E-4E5D-AE99-F3BDE2436399}" dt="2023-11-15T12:51:37.175" v="347"/>
          <ac:spMkLst>
            <pc:docMk/>
            <pc:sldMk cId="3751537268" sldId="2205"/>
            <ac:spMk id="5" creationId="{E1E93DDD-29AC-4C7E-877D-B56AA55FB712}"/>
          </ac:spMkLst>
        </pc:spChg>
      </pc:sldChg>
      <pc:sldChg chg="modSp add mod">
        <pc:chgData name="Yoel Kortick" userId="167978f5-7f40-4909-85d5-d4149554ad4e" providerId="ADAL" clId="{E7727850-3F4E-4E5D-AE99-F3BDE2436399}" dt="2023-11-15T12:52:50.438" v="353" actId="404"/>
        <pc:sldMkLst>
          <pc:docMk/>
          <pc:sldMk cId="815000010" sldId="2206"/>
        </pc:sldMkLst>
        <pc:spChg chg="mod">
          <ac:chgData name="Yoel Kortick" userId="167978f5-7f40-4909-85d5-d4149554ad4e" providerId="ADAL" clId="{E7727850-3F4E-4E5D-AE99-F3BDE2436399}" dt="2023-11-15T12:52:50.438" v="353" actId="404"/>
          <ac:spMkLst>
            <pc:docMk/>
            <pc:sldMk cId="815000010" sldId="2206"/>
            <ac:spMk id="5" creationId="{E1E93DDD-29AC-4C7E-877D-B56AA55FB712}"/>
          </ac:spMkLst>
        </pc:spChg>
      </pc:sldChg>
      <pc:sldChg chg="modSp add mod">
        <pc:chgData name="Yoel Kortick" userId="167978f5-7f40-4909-85d5-d4149554ad4e" providerId="ADAL" clId="{E7727850-3F4E-4E5D-AE99-F3BDE2436399}" dt="2023-11-15T12:53:38.180" v="356" actId="14100"/>
        <pc:sldMkLst>
          <pc:docMk/>
          <pc:sldMk cId="1142095915" sldId="2207"/>
        </pc:sldMkLst>
        <pc:spChg chg="mod">
          <ac:chgData name="Yoel Kortick" userId="167978f5-7f40-4909-85d5-d4149554ad4e" providerId="ADAL" clId="{E7727850-3F4E-4E5D-AE99-F3BDE2436399}" dt="2023-11-15T12:53:38.180" v="356" actId="14100"/>
          <ac:spMkLst>
            <pc:docMk/>
            <pc:sldMk cId="1142095915" sldId="2207"/>
            <ac:spMk id="5" creationId="{E1E93DDD-29AC-4C7E-877D-B56AA55FB712}"/>
          </ac:spMkLst>
        </pc:spChg>
      </pc:sldChg>
      <pc:sldChg chg="modSp add mod">
        <pc:chgData name="Yoel Kortick" userId="167978f5-7f40-4909-85d5-d4149554ad4e" providerId="ADAL" clId="{E7727850-3F4E-4E5D-AE99-F3BDE2436399}" dt="2023-11-15T12:54:12.051" v="365" actId="255"/>
        <pc:sldMkLst>
          <pc:docMk/>
          <pc:sldMk cId="2381312695" sldId="2208"/>
        </pc:sldMkLst>
        <pc:spChg chg="mod">
          <ac:chgData name="Yoel Kortick" userId="167978f5-7f40-4909-85d5-d4149554ad4e" providerId="ADAL" clId="{E7727850-3F4E-4E5D-AE99-F3BDE2436399}" dt="2023-11-15T12:54:12.051" v="365" actId="255"/>
          <ac:spMkLst>
            <pc:docMk/>
            <pc:sldMk cId="2381312695" sldId="2208"/>
            <ac:spMk id="5" creationId="{E1E93DDD-29AC-4C7E-877D-B56AA55FB712}"/>
          </ac:spMkLst>
        </pc:spChg>
      </pc:sldChg>
      <pc:sldMasterChg chg="addSp delSp modSp mod delSldLayout modSldLayout">
        <pc:chgData name="Yoel Kortick" userId="167978f5-7f40-4909-85d5-d4149554ad4e" providerId="ADAL" clId="{E7727850-3F4E-4E5D-AE99-F3BDE2436399}" dt="2023-11-15T12:48:02.948" v="328" actId="47"/>
        <pc:sldMasterMkLst>
          <pc:docMk/>
          <pc:sldMasterMk cId="2149381290" sldId="2147483648"/>
        </pc:sldMasterMkLst>
        <pc:spChg chg="mod">
          <ac:chgData name="Yoel Kortick" userId="167978f5-7f40-4909-85d5-d4149554ad4e" providerId="ADAL" clId="{E7727850-3F4E-4E5D-AE99-F3BDE2436399}" dt="2023-11-15T12:41:40.926" v="1" actId="20577"/>
          <ac:spMkLst>
            <pc:docMk/>
            <pc:sldMasterMk cId="2149381290" sldId="2147483648"/>
            <ac:spMk id="27" creationId="{00000000-0000-0000-0000-000000000000}"/>
          </ac:spMkLst>
        </pc:spChg>
        <pc:picChg chg="add mod">
          <ac:chgData name="Yoel Kortick" userId="167978f5-7f40-4909-85d5-d4149554ad4e" providerId="ADAL" clId="{E7727850-3F4E-4E5D-AE99-F3BDE2436399}" dt="2023-11-15T12:46:05.109" v="305" actId="1037"/>
          <ac:picMkLst>
            <pc:docMk/>
            <pc:sldMasterMk cId="2149381290" sldId="2147483648"/>
            <ac:picMk id="4" creationId="{E8969933-B73A-4E6D-BF2A-B2922BF9DCB6}"/>
          </ac:picMkLst>
        </pc:picChg>
        <pc:picChg chg="del">
          <ac:chgData name="Yoel Kortick" userId="167978f5-7f40-4909-85d5-d4149554ad4e" providerId="ADAL" clId="{E7727850-3F4E-4E5D-AE99-F3BDE2436399}" dt="2023-11-15T12:41:46.940" v="2" actId="478"/>
          <ac:picMkLst>
            <pc:docMk/>
            <pc:sldMasterMk cId="2149381290" sldId="2147483648"/>
            <ac:picMk id="11" creationId="{7EBAC4EA-F1FC-4807-83EF-A332FE1834EC}"/>
          </ac:picMkLst>
        </pc:picChg>
        <pc:sldLayoutChg chg="addSp delSp modSp mod">
          <pc:chgData name="Yoel Kortick" userId="167978f5-7f40-4909-85d5-d4149554ad4e" providerId="ADAL" clId="{E7727850-3F4E-4E5D-AE99-F3BDE2436399}" dt="2023-11-15T12:42:53.736" v="195" actId="1038"/>
          <pc:sldLayoutMkLst>
            <pc:docMk/>
            <pc:sldMasterMk cId="2149381290" sldId="2147483648"/>
            <pc:sldLayoutMk cId="4148001509" sldId="2147483760"/>
          </pc:sldLayoutMkLst>
          <pc:picChg chg="add mod">
            <ac:chgData name="Yoel Kortick" userId="167978f5-7f40-4909-85d5-d4149554ad4e" providerId="ADAL" clId="{E7727850-3F4E-4E5D-AE99-F3BDE2436399}" dt="2023-11-15T12:42:53.736" v="195" actId="1038"/>
            <ac:picMkLst>
              <pc:docMk/>
              <pc:sldMasterMk cId="2149381290" sldId="2147483648"/>
              <pc:sldLayoutMk cId="4148001509" sldId="2147483760"/>
              <ac:picMk id="2" creationId="{E8969933-B73A-4E6D-BF2A-B2922BF9DCB6}"/>
            </ac:picMkLst>
          </pc:picChg>
          <pc:picChg chg="del">
            <ac:chgData name="Yoel Kortick" userId="167978f5-7f40-4909-85d5-d4149554ad4e" providerId="ADAL" clId="{E7727850-3F4E-4E5D-AE99-F3BDE2436399}" dt="2023-11-15T12:42:40.972" v="111" actId="478"/>
            <ac:picMkLst>
              <pc:docMk/>
              <pc:sldMasterMk cId="2149381290" sldId="2147483648"/>
              <pc:sldLayoutMk cId="4148001509" sldId="2147483760"/>
              <ac:picMk id="6" creationId="{01CD86AC-6328-4F53-9651-F298F891446D}"/>
            </ac:picMkLst>
          </pc:picChg>
          <pc:picChg chg="mod">
            <ac:chgData name="Yoel Kortick" userId="167978f5-7f40-4909-85d5-d4149554ad4e" providerId="ADAL" clId="{E7727850-3F4E-4E5D-AE99-F3BDE2436399}" dt="2023-11-15T12:42:45.620" v="114" actId="1076"/>
            <ac:picMkLst>
              <pc:docMk/>
              <pc:sldMasterMk cId="2149381290" sldId="2147483648"/>
              <pc:sldLayoutMk cId="4148001509" sldId="2147483760"/>
              <ac:picMk id="7" creationId="{CED4070D-C4D2-400F-874F-9BF6131A5DC8}"/>
            </ac:picMkLst>
          </pc:picChg>
        </pc:sldLayoutChg>
        <pc:sldLayoutChg chg="addSp delSp modSp mod">
          <pc:chgData name="Yoel Kortick" userId="167978f5-7f40-4909-85d5-d4149554ad4e" providerId="ADAL" clId="{E7727850-3F4E-4E5D-AE99-F3BDE2436399}" dt="2023-11-15T12:43:29.629" v="282" actId="1038"/>
          <pc:sldLayoutMkLst>
            <pc:docMk/>
            <pc:sldMasterMk cId="2149381290" sldId="2147483648"/>
            <pc:sldLayoutMk cId="2875643520" sldId="2147483761"/>
          </pc:sldLayoutMkLst>
          <pc:picChg chg="add mod">
            <ac:chgData name="Yoel Kortick" userId="167978f5-7f40-4909-85d5-d4149554ad4e" providerId="ADAL" clId="{E7727850-3F4E-4E5D-AE99-F3BDE2436399}" dt="2023-11-15T12:43:29.629" v="282" actId="1038"/>
            <ac:picMkLst>
              <pc:docMk/>
              <pc:sldMasterMk cId="2149381290" sldId="2147483648"/>
              <pc:sldLayoutMk cId="2875643520" sldId="2147483761"/>
              <ac:picMk id="2" creationId="{E8969933-B73A-4E6D-BF2A-B2922BF9DCB6}"/>
            </ac:picMkLst>
          </pc:picChg>
          <pc:picChg chg="del">
            <ac:chgData name="Yoel Kortick" userId="167978f5-7f40-4909-85d5-d4149554ad4e" providerId="ADAL" clId="{E7727850-3F4E-4E5D-AE99-F3BDE2436399}" dt="2023-11-15T12:43:02.596" v="196" actId="478"/>
            <ac:picMkLst>
              <pc:docMk/>
              <pc:sldMasterMk cId="2149381290" sldId="2147483648"/>
              <pc:sldLayoutMk cId="2875643520" sldId="2147483761"/>
              <ac:picMk id="6" creationId="{656C75CC-304E-4609-AA93-E8AC9A8C40FA}"/>
            </ac:picMkLst>
          </pc:picChg>
          <pc:picChg chg="mod">
            <ac:chgData name="Yoel Kortick" userId="167978f5-7f40-4909-85d5-d4149554ad4e" providerId="ADAL" clId="{E7727850-3F4E-4E5D-AE99-F3BDE2436399}" dt="2023-11-15T12:43:20.043" v="203" actId="1076"/>
            <ac:picMkLst>
              <pc:docMk/>
              <pc:sldMasterMk cId="2149381290" sldId="2147483648"/>
              <pc:sldLayoutMk cId="2875643520" sldId="2147483761"/>
              <ac:picMk id="7" creationId="{7A5E2835-2900-462D-9FF3-39B9A6F72830}"/>
            </ac:picMkLst>
          </pc:picChg>
        </pc:sldLayoutChg>
        <pc:sldLayoutChg chg="addSp delSp modSp mod">
          <pc:chgData name="Yoel Kortick" userId="167978f5-7f40-4909-85d5-d4149554ad4e" providerId="ADAL" clId="{E7727850-3F4E-4E5D-AE99-F3BDE2436399}" dt="2023-11-15T12:44:26.208" v="292"/>
          <pc:sldLayoutMkLst>
            <pc:docMk/>
            <pc:sldMasterMk cId="2149381290" sldId="2147483648"/>
            <pc:sldLayoutMk cId="1592572903" sldId="2147483793"/>
          </pc:sldLayoutMkLst>
          <pc:picChg chg="add mod">
            <ac:chgData name="Yoel Kortick" userId="167978f5-7f40-4909-85d5-d4149554ad4e" providerId="ADAL" clId="{E7727850-3F4E-4E5D-AE99-F3BDE2436399}" dt="2023-11-15T12:44:26.208" v="292"/>
            <ac:picMkLst>
              <pc:docMk/>
              <pc:sldMasterMk cId="2149381290" sldId="2147483648"/>
              <pc:sldLayoutMk cId="1592572903" sldId="2147483793"/>
              <ac:picMk id="2" creationId="{2E5F954D-AEEC-5317-9460-285E41B26DB7}"/>
            </ac:picMkLst>
          </pc:picChg>
          <pc:picChg chg="del">
            <ac:chgData name="Yoel Kortick" userId="167978f5-7f40-4909-85d5-d4149554ad4e" providerId="ADAL" clId="{E7727850-3F4E-4E5D-AE99-F3BDE2436399}" dt="2023-11-15T12:44:25.359" v="291" actId="478"/>
            <ac:picMkLst>
              <pc:docMk/>
              <pc:sldMasterMk cId="2149381290" sldId="2147483648"/>
              <pc:sldLayoutMk cId="1592572903" sldId="2147483793"/>
              <ac:picMk id="8" creationId="{4CE13DB0-53A3-4078-A2A3-ECC5D8C4535E}"/>
            </ac:picMkLst>
          </pc:picChg>
        </pc:sldLayoutChg>
        <pc:sldLayoutChg chg="addSp delSp modSp mod">
          <pc:chgData name="Yoel Kortick" userId="167978f5-7f40-4909-85d5-d4149554ad4e" providerId="ADAL" clId="{E7727850-3F4E-4E5D-AE99-F3BDE2436399}" dt="2023-11-15T12:42:33.571" v="110" actId="1038"/>
          <pc:sldLayoutMkLst>
            <pc:docMk/>
            <pc:sldMasterMk cId="2149381290" sldId="2147483648"/>
            <pc:sldLayoutMk cId="1512617206" sldId="2147483797"/>
          </pc:sldLayoutMkLst>
          <pc:picChg chg="add mod">
            <ac:chgData name="Yoel Kortick" userId="167978f5-7f40-4909-85d5-d4149554ad4e" providerId="ADAL" clId="{E7727850-3F4E-4E5D-AE99-F3BDE2436399}" dt="2023-11-15T12:42:33.571" v="110" actId="1038"/>
            <ac:picMkLst>
              <pc:docMk/>
              <pc:sldMasterMk cId="2149381290" sldId="2147483648"/>
              <pc:sldLayoutMk cId="1512617206" sldId="2147483797"/>
              <ac:picMk id="2" creationId="{E8969933-B73A-4E6D-BF2A-B2922BF9DCB6}"/>
            </ac:picMkLst>
          </pc:picChg>
          <pc:picChg chg="del">
            <ac:chgData name="Yoel Kortick" userId="167978f5-7f40-4909-85d5-d4149554ad4e" providerId="ADAL" clId="{E7727850-3F4E-4E5D-AE99-F3BDE2436399}" dt="2023-11-15T12:42:21.132" v="105" actId="478"/>
            <ac:picMkLst>
              <pc:docMk/>
              <pc:sldMasterMk cId="2149381290" sldId="2147483648"/>
              <pc:sldLayoutMk cId="1512617206" sldId="2147483797"/>
              <ac:picMk id="9" creationId="{2E76619D-74F7-467A-85C7-F9FED26DC885}"/>
            </ac:picMkLst>
          </pc:picChg>
        </pc:sldLayoutChg>
        <pc:sldLayoutChg chg="addSp delSp modSp mod">
          <pc:chgData name="Yoel Kortick" userId="167978f5-7f40-4909-85d5-d4149554ad4e" providerId="ADAL" clId="{E7727850-3F4E-4E5D-AE99-F3BDE2436399}" dt="2023-11-15T12:43:41.564" v="284"/>
          <pc:sldLayoutMkLst>
            <pc:docMk/>
            <pc:sldMasterMk cId="2149381290" sldId="2147483648"/>
            <pc:sldLayoutMk cId="2592385267" sldId="2147483800"/>
          </pc:sldLayoutMkLst>
          <pc:picChg chg="add mod">
            <ac:chgData name="Yoel Kortick" userId="167978f5-7f40-4909-85d5-d4149554ad4e" providerId="ADAL" clId="{E7727850-3F4E-4E5D-AE99-F3BDE2436399}" dt="2023-11-15T12:43:41.564" v="284"/>
            <ac:picMkLst>
              <pc:docMk/>
              <pc:sldMasterMk cId="2149381290" sldId="2147483648"/>
              <pc:sldLayoutMk cId="2592385267" sldId="2147483800"/>
              <ac:picMk id="2" creationId="{EC23B3AA-73F0-1191-412D-DF10B5564EFB}"/>
            </ac:picMkLst>
          </pc:picChg>
          <pc:picChg chg="del">
            <ac:chgData name="Yoel Kortick" userId="167978f5-7f40-4909-85d5-d4149554ad4e" providerId="ADAL" clId="{E7727850-3F4E-4E5D-AE99-F3BDE2436399}" dt="2023-11-15T12:43:40.622" v="283" actId="478"/>
            <ac:picMkLst>
              <pc:docMk/>
              <pc:sldMasterMk cId="2149381290" sldId="2147483648"/>
              <pc:sldLayoutMk cId="2592385267" sldId="2147483800"/>
              <ac:picMk id="6" creationId="{CE7F33B8-6CE1-473F-AFF4-617A3F31D497}"/>
            </ac:picMkLst>
          </pc:picChg>
        </pc:sldLayoutChg>
        <pc:sldLayoutChg chg="addSp delSp modSp mod">
          <pc:chgData name="Yoel Kortick" userId="167978f5-7f40-4909-85d5-d4149554ad4e" providerId="ADAL" clId="{E7727850-3F4E-4E5D-AE99-F3BDE2436399}" dt="2023-11-15T12:43:51.403" v="288"/>
          <pc:sldLayoutMkLst>
            <pc:docMk/>
            <pc:sldMasterMk cId="2149381290" sldId="2147483648"/>
            <pc:sldLayoutMk cId="3879876106" sldId="2147483801"/>
          </pc:sldLayoutMkLst>
          <pc:picChg chg="add mod">
            <ac:chgData name="Yoel Kortick" userId="167978f5-7f40-4909-85d5-d4149554ad4e" providerId="ADAL" clId="{E7727850-3F4E-4E5D-AE99-F3BDE2436399}" dt="2023-11-15T12:43:51.403" v="288"/>
            <ac:picMkLst>
              <pc:docMk/>
              <pc:sldMasterMk cId="2149381290" sldId="2147483648"/>
              <pc:sldLayoutMk cId="3879876106" sldId="2147483801"/>
              <ac:picMk id="2" creationId="{63E84D0B-5B51-A45C-5F4A-3553A4627D6F}"/>
            </ac:picMkLst>
          </pc:picChg>
          <pc:picChg chg="del">
            <ac:chgData name="Yoel Kortick" userId="167978f5-7f40-4909-85d5-d4149554ad4e" providerId="ADAL" clId="{E7727850-3F4E-4E5D-AE99-F3BDE2436399}" dt="2023-11-15T12:43:50.616" v="287" actId="478"/>
            <ac:picMkLst>
              <pc:docMk/>
              <pc:sldMasterMk cId="2149381290" sldId="2147483648"/>
              <pc:sldLayoutMk cId="3879876106" sldId="2147483801"/>
              <ac:picMk id="8" creationId="{0E50B12E-3C73-422B-996E-296B1A622CDC}"/>
            </ac:picMkLst>
          </pc:picChg>
        </pc:sldLayoutChg>
        <pc:sldLayoutChg chg="addSp delSp modSp mod">
          <pc:chgData name="Yoel Kortick" userId="167978f5-7f40-4909-85d5-d4149554ad4e" providerId="ADAL" clId="{E7727850-3F4E-4E5D-AE99-F3BDE2436399}" dt="2023-11-15T12:44:30.298" v="294"/>
          <pc:sldLayoutMkLst>
            <pc:docMk/>
            <pc:sldMasterMk cId="2149381290" sldId="2147483648"/>
            <pc:sldLayoutMk cId="2129177998" sldId="2147483802"/>
          </pc:sldLayoutMkLst>
          <pc:picChg chg="add mod">
            <ac:chgData name="Yoel Kortick" userId="167978f5-7f40-4909-85d5-d4149554ad4e" providerId="ADAL" clId="{E7727850-3F4E-4E5D-AE99-F3BDE2436399}" dt="2023-11-15T12:44:30.298" v="294"/>
            <ac:picMkLst>
              <pc:docMk/>
              <pc:sldMasterMk cId="2149381290" sldId="2147483648"/>
              <pc:sldLayoutMk cId="2129177998" sldId="2147483802"/>
              <ac:picMk id="2" creationId="{F94D5811-C5F4-1DE2-C0F2-F5237936188A}"/>
            </ac:picMkLst>
          </pc:picChg>
          <pc:picChg chg="del">
            <ac:chgData name="Yoel Kortick" userId="167978f5-7f40-4909-85d5-d4149554ad4e" providerId="ADAL" clId="{E7727850-3F4E-4E5D-AE99-F3BDE2436399}" dt="2023-11-15T12:44:29.813" v="293" actId="478"/>
            <ac:picMkLst>
              <pc:docMk/>
              <pc:sldMasterMk cId="2149381290" sldId="2147483648"/>
              <pc:sldLayoutMk cId="2129177998" sldId="2147483802"/>
              <ac:picMk id="9" creationId="{702588C6-1F2E-4B31-8CAC-F6603DABC367}"/>
            </ac:picMkLst>
          </pc:picChg>
        </pc:sldLayoutChg>
        <pc:sldLayoutChg chg="addSp delSp modSp mod">
          <pc:chgData name="Yoel Kortick" userId="167978f5-7f40-4909-85d5-d4149554ad4e" providerId="ADAL" clId="{E7727850-3F4E-4E5D-AE99-F3BDE2436399}" dt="2023-11-15T12:43:46.332" v="286"/>
          <pc:sldLayoutMkLst>
            <pc:docMk/>
            <pc:sldMasterMk cId="2149381290" sldId="2147483648"/>
            <pc:sldLayoutMk cId="2652357526" sldId="2147483806"/>
          </pc:sldLayoutMkLst>
          <pc:picChg chg="add mod">
            <ac:chgData name="Yoel Kortick" userId="167978f5-7f40-4909-85d5-d4149554ad4e" providerId="ADAL" clId="{E7727850-3F4E-4E5D-AE99-F3BDE2436399}" dt="2023-11-15T12:43:46.332" v="286"/>
            <ac:picMkLst>
              <pc:docMk/>
              <pc:sldMasterMk cId="2149381290" sldId="2147483648"/>
              <pc:sldLayoutMk cId="2652357526" sldId="2147483806"/>
              <ac:picMk id="2" creationId="{D3CE2B99-2BEB-5E64-2697-83B36F84D7BE}"/>
            </ac:picMkLst>
          </pc:picChg>
          <pc:picChg chg="del">
            <ac:chgData name="Yoel Kortick" userId="167978f5-7f40-4909-85d5-d4149554ad4e" providerId="ADAL" clId="{E7727850-3F4E-4E5D-AE99-F3BDE2436399}" dt="2023-11-15T12:43:45.824" v="285" actId="478"/>
            <ac:picMkLst>
              <pc:docMk/>
              <pc:sldMasterMk cId="2149381290" sldId="2147483648"/>
              <pc:sldLayoutMk cId="2652357526" sldId="2147483806"/>
              <ac:picMk id="7" creationId="{ED168737-3432-4D60-931F-497CB0999BF4}"/>
            </ac:picMkLst>
          </pc:picChg>
        </pc:sldLayoutChg>
        <pc:sldLayoutChg chg="addSp delSp modSp mod">
          <pc:chgData name="Yoel Kortick" userId="167978f5-7f40-4909-85d5-d4149554ad4e" providerId="ADAL" clId="{E7727850-3F4E-4E5D-AE99-F3BDE2436399}" dt="2023-11-15T12:43:56.036" v="290"/>
          <pc:sldLayoutMkLst>
            <pc:docMk/>
            <pc:sldMasterMk cId="2149381290" sldId="2147483648"/>
            <pc:sldLayoutMk cId="3902147775" sldId="2147483809"/>
          </pc:sldLayoutMkLst>
          <pc:picChg chg="add mod">
            <ac:chgData name="Yoel Kortick" userId="167978f5-7f40-4909-85d5-d4149554ad4e" providerId="ADAL" clId="{E7727850-3F4E-4E5D-AE99-F3BDE2436399}" dt="2023-11-15T12:43:56.036" v="290"/>
            <ac:picMkLst>
              <pc:docMk/>
              <pc:sldMasterMk cId="2149381290" sldId="2147483648"/>
              <pc:sldLayoutMk cId="3902147775" sldId="2147483809"/>
              <ac:picMk id="2" creationId="{F4F6A5A4-F5BA-A360-16B8-BA20018B617F}"/>
            </ac:picMkLst>
          </pc:picChg>
          <pc:picChg chg="del">
            <ac:chgData name="Yoel Kortick" userId="167978f5-7f40-4909-85d5-d4149554ad4e" providerId="ADAL" clId="{E7727850-3F4E-4E5D-AE99-F3BDE2436399}" dt="2023-11-15T12:43:55.273" v="289" actId="478"/>
            <ac:picMkLst>
              <pc:docMk/>
              <pc:sldMasterMk cId="2149381290" sldId="2147483648"/>
              <pc:sldLayoutMk cId="3902147775" sldId="2147483809"/>
              <ac:picMk id="8" creationId="{0E50B12E-3C73-422B-996E-296B1A622CDC}"/>
            </ac:picMkLst>
          </pc:picChg>
        </pc:sldLayoutChg>
        <pc:sldLayoutChg chg="addSp delSp modSp mod">
          <pc:chgData name="Yoel Kortick" userId="167978f5-7f40-4909-85d5-d4149554ad4e" providerId="ADAL" clId="{E7727850-3F4E-4E5D-AE99-F3BDE2436399}" dt="2023-11-15T12:44:34.801" v="296"/>
          <pc:sldLayoutMkLst>
            <pc:docMk/>
            <pc:sldMasterMk cId="2149381290" sldId="2147483648"/>
            <pc:sldLayoutMk cId="593587089" sldId="2147483813"/>
          </pc:sldLayoutMkLst>
          <pc:picChg chg="add mod">
            <ac:chgData name="Yoel Kortick" userId="167978f5-7f40-4909-85d5-d4149554ad4e" providerId="ADAL" clId="{E7727850-3F4E-4E5D-AE99-F3BDE2436399}" dt="2023-11-15T12:44:34.801" v="296"/>
            <ac:picMkLst>
              <pc:docMk/>
              <pc:sldMasterMk cId="2149381290" sldId="2147483648"/>
              <pc:sldLayoutMk cId="593587089" sldId="2147483813"/>
              <ac:picMk id="2" creationId="{9F083975-D592-37C5-00A7-EE168F7347E6}"/>
            </ac:picMkLst>
          </pc:picChg>
          <pc:picChg chg="del">
            <ac:chgData name="Yoel Kortick" userId="167978f5-7f40-4909-85d5-d4149554ad4e" providerId="ADAL" clId="{E7727850-3F4E-4E5D-AE99-F3BDE2436399}" dt="2023-11-15T12:44:34.295" v="295" actId="478"/>
            <ac:picMkLst>
              <pc:docMk/>
              <pc:sldMasterMk cId="2149381290" sldId="2147483648"/>
              <pc:sldLayoutMk cId="593587089" sldId="2147483813"/>
              <ac:picMk id="8" creationId="{E0C87C35-9F9E-4105-B01E-1C9EEAC8EE80}"/>
            </ac:picMkLst>
          </pc:picChg>
        </pc:sldLayoutChg>
        <pc:sldLayoutChg chg="addSp delSp modSp mod">
          <pc:chgData name="Yoel Kortick" userId="167978f5-7f40-4909-85d5-d4149554ad4e" providerId="ADAL" clId="{E7727850-3F4E-4E5D-AE99-F3BDE2436399}" dt="2023-11-15T12:44:40.903" v="298"/>
          <pc:sldLayoutMkLst>
            <pc:docMk/>
            <pc:sldMasterMk cId="2149381290" sldId="2147483648"/>
            <pc:sldLayoutMk cId="1271289073" sldId="2147483814"/>
          </pc:sldLayoutMkLst>
          <pc:picChg chg="add mod">
            <ac:chgData name="Yoel Kortick" userId="167978f5-7f40-4909-85d5-d4149554ad4e" providerId="ADAL" clId="{E7727850-3F4E-4E5D-AE99-F3BDE2436399}" dt="2023-11-15T12:44:40.903" v="298"/>
            <ac:picMkLst>
              <pc:docMk/>
              <pc:sldMasterMk cId="2149381290" sldId="2147483648"/>
              <pc:sldLayoutMk cId="1271289073" sldId="2147483814"/>
              <ac:picMk id="2" creationId="{44D153F0-5CF5-35BD-3468-F3121CBA03EF}"/>
            </ac:picMkLst>
          </pc:picChg>
          <pc:picChg chg="del">
            <ac:chgData name="Yoel Kortick" userId="167978f5-7f40-4909-85d5-d4149554ad4e" providerId="ADAL" clId="{E7727850-3F4E-4E5D-AE99-F3BDE2436399}" dt="2023-11-15T12:44:39.883" v="297" actId="478"/>
            <ac:picMkLst>
              <pc:docMk/>
              <pc:sldMasterMk cId="2149381290" sldId="2147483648"/>
              <pc:sldLayoutMk cId="1271289073" sldId="2147483814"/>
              <ac:picMk id="8" creationId="{F49639CC-2BE4-4519-B044-C1EE571ECD3E}"/>
            </ac:picMkLst>
          </pc:picChg>
        </pc:sldLayoutChg>
        <pc:sldLayoutChg chg="addSp delSp modSp del mod">
          <pc:chgData name="Yoel Kortick" userId="167978f5-7f40-4909-85d5-d4149554ad4e" providerId="ADAL" clId="{E7727850-3F4E-4E5D-AE99-F3BDE2436399}" dt="2023-11-15T12:48:02.948" v="328" actId="47"/>
          <pc:sldLayoutMkLst>
            <pc:docMk/>
            <pc:sldMasterMk cId="2149381290" sldId="2147483648"/>
            <pc:sldLayoutMk cId="2355551248" sldId="2147483815"/>
          </pc:sldLayoutMkLst>
          <pc:picChg chg="add mod">
            <ac:chgData name="Yoel Kortick" userId="167978f5-7f40-4909-85d5-d4149554ad4e" providerId="ADAL" clId="{E7727850-3F4E-4E5D-AE99-F3BDE2436399}" dt="2023-11-15T12:44:45.163" v="300"/>
            <ac:picMkLst>
              <pc:docMk/>
              <pc:sldMasterMk cId="2149381290" sldId="2147483648"/>
              <pc:sldLayoutMk cId="2355551248" sldId="2147483815"/>
              <ac:picMk id="2" creationId="{3CBA4BF8-7AB9-FA78-3641-4CF292624D0B}"/>
            </ac:picMkLst>
          </pc:picChg>
          <pc:picChg chg="del">
            <ac:chgData name="Yoel Kortick" userId="167978f5-7f40-4909-85d5-d4149554ad4e" providerId="ADAL" clId="{E7727850-3F4E-4E5D-AE99-F3BDE2436399}" dt="2023-11-15T12:44:44.698" v="299" actId="478"/>
            <ac:picMkLst>
              <pc:docMk/>
              <pc:sldMasterMk cId="2149381290" sldId="2147483648"/>
              <pc:sldLayoutMk cId="2355551248" sldId="2147483815"/>
              <ac:picMk id="6" creationId="{656C75CC-304E-4609-AA93-E8AC9A8C40FA}"/>
            </ac:picMkLst>
          </pc:pic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05360CC-6E3B-4518-BA78-62EE7056AB2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25D74F-F8B6-419C-8441-11EC97D0737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F467BC-8287-4D00-A9D9-39597AA57636}" type="datetimeFigureOut">
              <a:rPr lang="en-US" smtClean="0"/>
              <a:t>2025-01-09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3E367C-FE14-4E2C-9E9B-02DB364EE55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1EF81B-A1BF-4555-955C-4848E83782C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8B5F34-E6E9-40BC-9CDD-BE92E86C61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3247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C8A7F0-0020-4063-8762-422C410EA2A0}" type="datetimeFigureOut">
              <a:rPr lang="en-US" smtClean="0"/>
              <a:t>2025-01-09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67401B-FB73-460B-B34B-AE2D26C8F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793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6214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2255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6242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1440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509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3883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252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0562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9270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1230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176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424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8318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24625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626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02564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2362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75918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0541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36319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27664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1883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69451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88573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8587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7618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2904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8577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7152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1860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0662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svg"/><Relationship Id="rId7" Type="http://schemas.openxmlformats.org/officeDocument/2006/relationships/image" Target="../media/image33.sv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2.png"/><Relationship Id="rId5" Type="http://schemas.openxmlformats.org/officeDocument/2006/relationships/image" Target="../media/image31.svg"/><Relationship Id="rId4" Type="http://schemas.openxmlformats.org/officeDocument/2006/relationships/image" Target="../media/image30.png"/><Relationship Id="rId9" Type="http://schemas.openxmlformats.org/officeDocument/2006/relationships/image" Target="../media/image35.sv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8.svg"/><Relationship Id="rId4" Type="http://schemas.openxmlformats.org/officeDocument/2006/relationships/image" Target="../media/image37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32F4A70-5FAD-49CA-80C6-F51B4C978A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0" y="0"/>
            <a:ext cx="9142249" cy="5143500"/>
          </a:xfrm>
          <a:prstGeom prst="rect">
            <a:avLst/>
          </a:prstGeom>
        </p:spPr>
      </p:pic>
      <p:sp>
        <p:nvSpPr>
          <p:cNvPr id="69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7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5735F32-E12E-477C-AC13-4977EFD375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951E2A0-40BE-4A8E-8CFC-BFB81F287D3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7" y="4055411"/>
            <a:ext cx="5621337" cy="36512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  <p:pic>
        <p:nvPicPr>
          <p:cNvPr id="2" name="Graphic 7">
            <a:extLst>
              <a:ext uri="{FF2B5EF4-FFF2-40B4-BE49-F238E27FC236}">
                <a16:creationId xmlns:a16="http://schemas.microsoft.com/office/drawing/2014/main" id="{E8969933-B73A-4E6D-BF2A-B2922BF9DCB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53449" y="4113630"/>
            <a:ext cx="778991" cy="402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617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B19A0C-A8B8-419E-B2A7-B11FF2A1C3AA}"/>
              </a:ext>
            </a:extLst>
          </p:cNvPr>
          <p:cNvSpPr/>
          <p:nvPr userDrawn="1"/>
        </p:nvSpPr>
        <p:spPr>
          <a:xfrm>
            <a:off x="6299838" y="771550"/>
            <a:ext cx="2844162" cy="3979385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2">
            <a:extLst>
              <a:ext uri="{FF2B5EF4-FFF2-40B4-BE49-F238E27FC236}">
                <a16:creationId xmlns:a16="http://schemas.microsoft.com/office/drawing/2014/main" id="{A054B965-4D7C-4CBD-8A94-7852BE4E4573}"/>
              </a:ext>
            </a:extLst>
          </p:cNvPr>
          <p:cNvSpPr/>
          <p:nvPr userDrawn="1"/>
        </p:nvSpPr>
        <p:spPr>
          <a:xfrm rot="16200000">
            <a:off x="6553184" y="1858583"/>
            <a:ext cx="3451903" cy="1729729"/>
          </a:xfrm>
          <a:custGeom>
            <a:avLst/>
            <a:gdLst>
              <a:gd name="connsiteX0" fmla="*/ 0 w 3384376"/>
              <a:gd name="connsiteY0" fmla="*/ 1692188 h 3384376"/>
              <a:gd name="connsiteX1" fmla="*/ 1692188 w 3384376"/>
              <a:gd name="connsiteY1" fmla="*/ 0 h 3384376"/>
              <a:gd name="connsiteX2" fmla="*/ 3384376 w 3384376"/>
              <a:gd name="connsiteY2" fmla="*/ 1692188 h 3384376"/>
              <a:gd name="connsiteX3" fmla="*/ 1692188 w 3384376"/>
              <a:gd name="connsiteY3" fmla="*/ 3384376 h 3384376"/>
              <a:gd name="connsiteX4" fmla="*/ 0 w 3384376"/>
              <a:gd name="connsiteY4" fmla="*/ 1692188 h 3384376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814829"/>
              <a:gd name="connsiteX1" fmla="*/ 1692188 w 3384376"/>
              <a:gd name="connsiteY1" fmla="*/ 0 h 1814829"/>
              <a:gd name="connsiteX2" fmla="*/ 3384376 w 3384376"/>
              <a:gd name="connsiteY2" fmla="*/ 1692188 h 1814829"/>
              <a:gd name="connsiteX3" fmla="*/ 0 w 3384376"/>
              <a:gd name="connsiteY3" fmla="*/ 1692188 h 1814829"/>
              <a:gd name="connsiteX0" fmla="*/ 0 w 3384376"/>
              <a:gd name="connsiteY0" fmla="*/ 1692188 h 1692188"/>
              <a:gd name="connsiteX1" fmla="*/ 1692188 w 3384376"/>
              <a:gd name="connsiteY1" fmla="*/ 0 h 1692188"/>
              <a:gd name="connsiteX2" fmla="*/ 3384376 w 3384376"/>
              <a:gd name="connsiteY2" fmla="*/ 1692188 h 1692188"/>
              <a:gd name="connsiteX3" fmla="*/ 0 w 3384376"/>
              <a:gd name="connsiteY3" fmla="*/ 1692188 h 1692188"/>
              <a:gd name="connsiteX0" fmla="*/ 0 w 3384376"/>
              <a:gd name="connsiteY0" fmla="*/ 1692188 h 1693100"/>
              <a:gd name="connsiteX1" fmla="*/ 1692188 w 3384376"/>
              <a:gd name="connsiteY1" fmla="*/ 0 h 1693100"/>
              <a:gd name="connsiteX2" fmla="*/ 3384376 w 3384376"/>
              <a:gd name="connsiteY2" fmla="*/ 1692188 h 1693100"/>
              <a:gd name="connsiteX3" fmla="*/ 0 w 3384376"/>
              <a:gd name="connsiteY3" fmla="*/ 1692188 h 1693100"/>
              <a:gd name="connsiteX0" fmla="*/ 0 w 3384376"/>
              <a:gd name="connsiteY0" fmla="*/ 1692188 h 1710927"/>
              <a:gd name="connsiteX1" fmla="*/ 1692188 w 3384376"/>
              <a:gd name="connsiteY1" fmla="*/ 0 h 1710927"/>
              <a:gd name="connsiteX2" fmla="*/ 3384376 w 3384376"/>
              <a:gd name="connsiteY2" fmla="*/ 1692188 h 1710927"/>
              <a:gd name="connsiteX3" fmla="*/ 0 w 3384376"/>
              <a:gd name="connsiteY3" fmla="*/ 1692188 h 1710927"/>
              <a:gd name="connsiteX0" fmla="*/ 0 w 3384376"/>
              <a:gd name="connsiteY0" fmla="*/ 1692188 h 1695892"/>
              <a:gd name="connsiteX1" fmla="*/ 1692188 w 3384376"/>
              <a:gd name="connsiteY1" fmla="*/ 0 h 1695892"/>
              <a:gd name="connsiteX2" fmla="*/ 3384376 w 3384376"/>
              <a:gd name="connsiteY2" fmla="*/ 1692188 h 1695892"/>
              <a:gd name="connsiteX3" fmla="*/ 0 w 3384376"/>
              <a:gd name="connsiteY3" fmla="*/ 1692188 h 1695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4376" h="1695892">
                <a:moveTo>
                  <a:pt x="0" y="1692188"/>
                </a:moveTo>
                <a:cubicBezTo>
                  <a:pt x="0" y="757618"/>
                  <a:pt x="757618" y="0"/>
                  <a:pt x="1692188" y="0"/>
                </a:cubicBezTo>
                <a:cubicBezTo>
                  <a:pt x="2626758" y="0"/>
                  <a:pt x="3384376" y="757618"/>
                  <a:pt x="3384376" y="1692188"/>
                </a:cubicBezTo>
                <a:cubicBezTo>
                  <a:pt x="2967264" y="1697127"/>
                  <a:pt x="614541" y="1697128"/>
                  <a:pt x="0" y="1692188"/>
                </a:cubicBezTo>
                <a:close/>
              </a:path>
            </a:pathLst>
          </a:custGeom>
          <a:solidFill>
            <a:srgbClr val="69AE04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C9C715B-D967-4E36-BF64-BCDC51CCC933}"/>
              </a:ext>
            </a:extLst>
          </p:cNvPr>
          <p:cNvSpPr/>
          <p:nvPr userDrawn="1"/>
        </p:nvSpPr>
        <p:spPr>
          <a:xfrm>
            <a:off x="6430855" y="3301140"/>
            <a:ext cx="2790417" cy="700236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1C76B0-BAB5-40E3-8F2D-49772D0841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548" y="1868371"/>
            <a:ext cx="2340297" cy="179209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5" y="771550"/>
            <a:ext cx="5812091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944629C-E00E-40AD-9E02-386DE4F471DB}"/>
              </a:ext>
            </a:extLst>
          </p:cNvPr>
          <p:cNvGrpSpPr/>
          <p:nvPr userDrawn="1"/>
        </p:nvGrpSpPr>
        <p:grpSpPr>
          <a:xfrm rot="20150758">
            <a:off x="8338214" y="994219"/>
            <a:ext cx="472480" cy="497737"/>
            <a:chOff x="-612775" y="963613"/>
            <a:chExt cx="3444876" cy="3629025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7975AE38-AE2E-4691-97A1-74CA9E5F2F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17894C6C-1669-4002-9F34-7726D56832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3E7CEAEF-217C-47AF-B3C6-0030A07FB0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760B81A0-E1DA-441B-BA64-7EB102E517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50AD70A0-424D-43E5-AC3D-F0E19CCBA5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65F131CE-1FD4-475F-B93C-C77E74E1E6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96B31396-9E3E-4605-85A7-D4FA114EC4B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038760B6-4F38-43A6-B465-B39FC9C62D9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9AD02D62-41A2-4F7A-98A2-3722F46274D9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07A7E9CA-4C4E-4A21-BA8C-F625C6148850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994338F8-2C0C-4AA7-BBEC-7F55C21AFC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DF1347B-C3BA-4320-922C-AA6F65EBD6D6}"/>
              </a:ext>
            </a:extLst>
          </p:cNvPr>
          <p:cNvGrpSpPr/>
          <p:nvPr userDrawn="1"/>
        </p:nvGrpSpPr>
        <p:grpSpPr>
          <a:xfrm>
            <a:off x="6499691" y="3867894"/>
            <a:ext cx="837308" cy="657002"/>
            <a:chOff x="-1245295" y="2706005"/>
            <a:chExt cx="3494385" cy="2741903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E49C34F2-114E-4619-9B87-14520911FFCB}"/>
                </a:ext>
              </a:extLst>
            </p:cNvPr>
            <p:cNvSpPr/>
            <p:nvPr/>
          </p:nvSpPr>
          <p:spPr>
            <a:xfrm rot="20772803">
              <a:off x="-1245295" y="3726887"/>
              <a:ext cx="3144440" cy="1721021"/>
            </a:xfrm>
            <a:prstGeom prst="ellipse">
              <a:avLst/>
            </a:prstGeom>
            <a:solidFill>
              <a:srgbClr val="003466">
                <a:alpha val="58039"/>
              </a:srgb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grpSp>
          <p:nvGrpSpPr>
            <p:cNvPr id="28" name="Group 18">
              <a:extLst>
                <a:ext uri="{FF2B5EF4-FFF2-40B4-BE49-F238E27FC236}">
                  <a16:creationId xmlns:a16="http://schemas.microsoft.com/office/drawing/2014/main" id="{0CD8F1B4-8CF1-4552-953B-B1D60FFD9DFA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-407858" y="2706005"/>
              <a:ext cx="2656948" cy="2101055"/>
              <a:chOff x="1427" y="471"/>
              <a:chExt cx="2906" cy="2298"/>
            </a:xfrm>
          </p:grpSpPr>
          <p:sp>
            <p:nvSpPr>
              <p:cNvPr id="29" name="Freeform 19">
                <a:extLst>
                  <a:ext uri="{FF2B5EF4-FFF2-40B4-BE49-F238E27FC236}">
                    <a16:creationId xmlns:a16="http://schemas.microsoft.com/office/drawing/2014/main" id="{DD787825-E9FC-4A93-BFA3-45C414AFBB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1" y="805"/>
                <a:ext cx="2404" cy="1848"/>
              </a:xfrm>
              <a:custGeom>
                <a:avLst/>
                <a:gdLst>
                  <a:gd name="T0" fmla="*/ 2080 w 2404"/>
                  <a:gd name="T1" fmla="*/ 138 h 1848"/>
                  <a:gd name="T2" fmla="*/ 2054 w 2404"/>
                  <a:gd name="T3" fmla="*/ 253 h 1848"/>
                  <a:gd name="T4" fmla="*/ 1986 w 2404"/>
                  <a:gd name="T5" fmla="*/ 391 h 1848"/>
                  <a:gd name="T6" fmla="*/ 1850 w 2404"/>
                  <a:gd name="T7" fmla="*/ 569 h 1848"/>
                  <a:gd name="T8" fmla="*/ 1664 w 2404"/>
                  <a:gd name="T9" fmla="*/ 749 h 1848"/>
                  <a:gd name="T10" fmla="*/ 1098 w 2404"/>
                  <a:gd name="T11" fmla="*/ 1125 h 1848"/>
                  <a:gd name="T12" fmla="*/ 676 w 2404"/>
                  <a:gd name="T13" fmla="*/ 1291 h 1848"/>
                  <a:gd name="T14" fmla="*/ 400 w 2404"/>
                  <a:gd name="T15" fmla="*/ 1345 h 1848"/>
                  <a:gd name="T16" fmla="*/ 276 w 2404"/>
                  <a:gd name="T17" fmla="*/ 1347 h 1848"/>
                  <a:gd name="T18" fmla="*/ 152 w 2404"/>
                  <a:gd name="T19" fmla="*/ 1327 h 1848"/>
                  <a:gd name="T20" fmla="*/ 88 w 2404"/>
                  <a:gd name="T21" fmla="*/ 1299 h 1848"/>
                  <a:gd name="T22" fmla="*/ 24 w 2404"/>
                  <a:gd name="T23" fmla="*/ 1251 h 1848"/>
                  <a:gd name="T24" fmla="*/ 320 w 2404"/>
                  <a:gd name="T25" fmla="*/ 1774 h 1848"/>
                  <a:gd name="T26" fmla="*/ 340 w 2404"/>
                  <a:gd name="T27" fmla="*/ 1798 h 1848"/>
                  <a:gd name="T28" fmla="*/ 358 w 2404"/>
                  <a:gd name="T29" fmla="*/ 1812 h 1848"/>
                  <a:gd name="T30" fmla="*/ 386 w 2404"/>
                  <a:gd name="T31" fmla="*/ 1828 h 1848"/>
                  <a:gd name="T32" fmla="*/ 406 w 2404"/>
                  <a:gd name="T33" fmla="*/ 1834 h 1848"/>
                  <a:gd name="T34" fmla="*/ 436 w 2404"/>
                  <a:gd name="T35" fmla="*/ 1842 h 1848"/>
                  <a:gd name="T36" fmla="*/ 462 w 2404"/>
                  <a:gd name="T37" fmla="*/ 1846 h 1848"/>
                  <a:gd name="T38" fmla="*/ 508 w 2404"/>
                  <a:gd name="T39" fmla="*/ 1848 h 1848"/>
                  <a:gd name="T40" fmla="*/ 550 w 2404"/>
                  <a:gd name="T41" fmla="*/ 1848 h 1848"/>
                  <a:gd name="T42" fmla="*/ 582 w 2404"/>
                  <a:gd name="T43" fmla="*/ 1846 h 1848"/>
                  <a:gd name="T44" fmla="*/ 616 w 2404"/>
                  <a:gd name="T45" fmla="*/ 1842 h 1848"/>
                  <a:gd name="T46" fmla="*/ 678 w 2404"/>
                  <a:gd name="T47" fmla="*/ 1832 h 1848"/>
                  <a:gd name="T48" fmla="*/ 736 w 2404"/>
                  <a:gd name="T49" fmla="*/ 1820 h 1848"/>
                  <a:gd name="T50" fmla="*/ 830 w 2404"/>
                  <a:gd name="T51" fmla="*/ 1796 h 1848"/>
                  <a:gd name="T52" fmla="*/ 886 w 2404"/>
                  <a:gd name="T53" fmla="*/ 1778 h 1848"/>
                  <a:gd name="T54" fmla="*/ 946 w 2404"/>
                  <a:gd name="T55" fmla="*/ 1756 h 1848"/>
                  <a:gd name="T56" fmla="*/ 1010 w 2404"/>
                  <a:gd name="T57" fmla="*/ 1734 h 1848"/>
                  <a:gd name="T58" fmla="*/ 1066 w 2404"/>
                  <a:gd name="T59" fmla="*/ 1710 h 1848"/>
                  <a:gd name="T60" fmla="*/ 1112 w 2404"/>
                  <a:gd name="T61" fmla="*/ 1692 h 1848"/>
                  <a:gd name="T62" fmla="*/ 1148 w 2404"/>
                  <a:gd name="T63" fmla="*/ 1676 h 1848"/>
                  <a:gd name="T64" fmla="*/ 1190 w 2404"/>
                  <a:gd name="T65" fmla="*/ 1656 h 1848"/>
                  <a:gd name="T66" fmla="*/ 1216 w 2404"/>
                  <a:gd name="T67" fmla="*/ 1646 h 1848"/>
                  <a:gd name="T68" fmla="*/ 1238 w 2404"/>
                  <a:gd name="T69" fmla="*/ 1634 h 1848"/>
                  <a:gd name="T70" fmla="*/ 1272 w 2404"/>
                  <a:gd name="T71" fmla="*/ 1618 h 1848"/>
                  <a:gd name="T72" fmla="*/ 1310 w 2404"/>
                  <a:gd name="T73" fmla="*/ 1598 h 1848"/>
                  <a:gd name="T74" fmla="*/ 1372 w 2404"/>
                  <a:gd name="T75" fmla="*/ 1568 h 1848"/>
                  <a:gd name="T76" fmla="*/ 1422 w 2404"/>
                  <a:gd name="T77" fmla="*/ 1540 h 1848"/>
                  <a:gd name="T78" fmla="*/ 1464 w 2404"/>
                  <a:gd name="T79" fmla="*/ 1516 h 1848"/>
                  <a:gd name="T80" fmla="*/ 1494 w 2404"/>
                  <a:gd name="T81" fmla="*/ 1500 h 1848"/>
                  <a:gd name="T82" fmla="*/ 1518 w 2404"/>
                  <a:gd name="T83" fmla="*/ 1484 h 1848"/>
                  <a:gd name="T84" fmla="*/ 1544 w 2404"/>
                  <a:gd name="T85" fmla="*/ 1470 h 1848"/>
                  <a:gd name="T86" fmla="*/ 1574 w 2404"/>
                  <a:gd name="T87" fmla="*/ 1452 h 1848"/>
                  <a:gd name="T88" fmla="*/ 1604 w 2404"/>
                  <a:gd name="T89" fmla="*/ 1432 h 1848"/>
                  <a:gd name="T90" fmla="*/ 1634 w 2404"/>
                  <a:gd name="T91" fmla="*/ 1414 h 1848"/>
                  <a:gd name="T92" fmla="*/ 1664 w 2404"/>
                  <a:gd name="T93" fmla="*/ 1394 h 1848"/>
                  <a:gd name="T94" fmla="*/ 1702 w 2404"/>
                  <a:gd name="T95" fmla="*/ 1369 h 1848"/>
                  <a:gd name="T96" fmla="*/ 1746 w 2404"/>
                  <a:gd name="T97" fmla="*/ 1339 h 1848"/>
                  <a:gd name="T98" fmla="*/ 1802 w 2404"/>
                  <a:gd name="T99" fmla="*/ 1301 h 1848"/>
                  <a:gd name="T100" fmla="*/ 1864 w 2404"/>
                  <a:gd name="T101" fmla="*/ 1255 h 1848"/>
                  <a:gd name="T102" fmla="*/ 1904 w 2404"/>
                  <a:gd name="T103" fmla="*/ 1225 h 1848"/>
                  <a:gd name="T104" fmla="*/ 1962 w 2404"/>
                  <a:gd name="T105" fmla="*/ 1179 h 1848"/>
                  <a:gd name="T106" fmla="*/ 2008 w 2404"/>
                  <a:gd name="T107" fmla="*/ 1141 h 1848"/>
                  <a:gd name="T108" fmla="*/ 2074 w 2404"/>
                  <a:gd name="T109" fmla="*/ 1083 h 1848"/>
                  <a:gd name="T110" fmla="*/ 2126 w 2404"/>
                  <a:gd name="T111" fmla="*/ 1035 h 1848"/>
                  <a:gd name="T112" fmla="*/ 2174 w 2404"/>
                  <a:gd name="T113" fmla="*/ 987 h 1848"/>
                  <a:gd name="T114" fmla="*/ 2240 w 2404"/>
                  <a:gd name="T115" fmla="*/ 915 h 1848"/>
                  <a:gd name="T116" fmla="*/ 2340 w 2404"/>
                  <a:gd name="T117" fmla="*/ 783 h 1848"/>
                  <a:gd name="T118" fmla="*/ 2382 w 2404"/>
                  <a:gd name="T119" fmla="*/ 703 h 1848"/>
                  <a:gd name="T120" fmla="*/ 2402 w 2404"/>
                  <a:gd name="T121" fmla="*/ 625 h 18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404" h="1848">
                    <a:moveTo>
                      <a:pt x="2056" y="16"/>
                    </a:moveTo>
                    <a:lnTo>
                      <a:pt x="2056" y="16"/>
                    </a:lnTo>
                    <a:lnTo>
                      <a:pt x="2064" y="34"/>
                    </a:lnTo>
                    <a:lnTo>
                      <a:pt x="2064" y="34"/>
                    </a:lnTo>
                    <a:lnTo>
                      <a:pt x="2070" y="54"/>
                    </a:lnTo>
                    <a:lnTo>
                      <a:pt x="2070" y="54"/>
                    </a:lnTo>
                    <a:lnTo>
                      <a:pt x="2076" y="72"/>
                    </a:lnTo>
                    <a:lnTo>
                      <a:pt x="2076" y="72"/>
                    </a:lnTo>
                    <a:lnTo>
                      <a:pt x="2078" y="92"/>
                    </a:lnTo>
                    <a:lnTo>
                      <a:pt x="2078" y="92"/>
                    </a:lnTo>
                    <a:lnTo>
                      <a:pt x="2078" y="94"/>
                    </a:lnTo>
                    <a:lnTo>
                      <a:pt x="2078" y="94"/>
                    </a:lnTo>
                    <a:lnTo>
                      <a:pt x="2080" y="114"/>
                    </a:lnTo>
                    <a:lnTo>
                      <a:pt x="2080" y="114"/>
                    </a:lnTo>
                    <a:lnTo>
                      <a:pt x="2080" y="118"/>
                    </a:lnTo>
                    <a:lnTo>
                      <a:pt x="2080" y="118"/>
                    </a:lnTo>
                    <a:lnTo>
                      <a:pt x="2080" y="136"/>
                    </a:lnTo>
                    <a:lnTo>
                      <a:pt x="2080" y="136"/>
                    </a:lnTo>
                    <a:lnTo>
                      <a:pt x="2080" y="138"/>
                    </a:lnTo>
                    <a:lnTo>
                      <a:pt x="2080" y="138"/>
                    </a:lnTo>
                    <a:lnTo>
                      <a:pt x="2078" y="156"/>
                    </a:lnTo>
                    <a:lnTo>
                      <a:pt x="2078" y="156"/>
                    </a:lnTo>
                    <a:lnTo>
                      <a:pt x="2076" y="162"/>
                    </a:lnTo>
                    <a:lnTo>
                      <a:pt x="2076" y="162"/>
                    </a:lnTo>
                    <a:lnTo>
                      <a:pt x="2074" y="180"/>
                    </a:lnTo>
                    <a:lnTo>
                      <a:pt x="2074" y="180"/>
                    </a:lnTo>
                    <a:lnTo>
                      <a:pt x="2072" y="184"/>
                    </a:lnTo>
                    <a:lnTo>
                      <a:pt x="2072" y="184"/>
                    </a:lnTo>
                    <a:lnTo>
                      <a:pt x="2070" y="202"/>
                    </a:lnTo>
                    <a:lnTo>
                      <a:pt x="2070" y="202"/>
                    </a:lnTo>
                    <a:lnTo>
                      <a:pt x="2068" y="206"/>
                    </a:lnTo>
                    <a:lnTo>
                      <a:pt x="2068" y="206"/>
                    </a:lnTo>
                    <a:lnTo>
                      <a:pt x="2062" y="226"/>
                    </a:lnTo>
                    <a:lnTo>
                      <a:pt x="2062" y="226"/>
                    </a:lnTo>
                    <a:lnTo>
                      <a:pt x="2062" y="230"/>
                    </a:lnTo>
                    <a:lnTo>
                      <a:pt x="2062" y="230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46" y="273"/>
                    </a:lnTo>
                    <a:lnTo>
                      <a:pt x="2046" y="273"/>
                    </a:lnTo>
                    <a:lnTo>
                      <a:pt x="2044" y="279"/>
                    </a:lnTo>
                    <a:lnTo>
                      <a:pt x="2044" y="279"/>
                    </a:lnTo>
                    <a:lnTo>
                      <a:pt x="2036" y="299"/>
                    </a:lnTo>
                    <a:lnTo>
                      <a:pt x="2036" y="299"/>
                    </a:lnTo>
                    <a:lnTo>
                      <a:pt x="2022" y="325"/>
                    </a:lnTo>
                    <a:lnTo>
                      <a:pt x="2022" y="325"/>
                    </a:lnTo>
                    <a:lnTo>
                      <a:pt x="2018" y="333"/>
                    </a:lnTo>
                    <a:lnTo>
                      <a:pt x="2018" y="333"/>
                    </a:lnTo>
                    <a:lnTo>
                      <a:pt x="2008" y="353"/>
                    </a:lnTo>
                    <a:lnTo>
                      <a:pt x="2008" y="353"/>
                    </a:lnTo>
                    <a:lnTo>
                      <a:pt x="2002" y="363"/>
                    </a:lnTo>
                    <a:lnTo>
                      <a:pt x="2002" y="363"/>
                    </a:lnTo>
                    <a:lnTo>
                      <a:pt x="1990" y="381"/>
                    </a:lnTo>
                    <a:lnTo>
                      <a:pt x="1990" y="381"/>
                    </a:lnTo>
                    <a:lnTo>
                      <a:pt x="1986" y="391"/>
                    </a:lnTo>
                    <a:lnTo>
                      <a:pt x="1986" y="391"/>
                    </a:lnTo>
                    <a:lnTo>
                      <a:pt x="1972" y="411"/>
                    </a:lnTo>
                    <a:lnTo>
                      <a:pt x="1972" y="411"/>
                    </a:lnTo>
                    <a:lnTo>
                      <a:pt x="1968" y="419"/>
                    </a:lnTo>
                    <a:lnTo>
                      <a:pt x="1968" y="419"/>
                    </a:lnTo>
                    <a:lnTo>
                      <a:pt x="1926" y="477"/>
                    </a:lnTo>
                    <a:lnTo>
                      <a:pt x="1926" y="477"/>
                    </a:lnTo>
                    <a:lnTo>
                      <a:pt x="1924" y="479"/>
                    </a:lnTo>
                    <a:lnTo>
                      <a:pt x="1924" y="479"/>
                    </a:lnTo>
                    <a:lnTo>
                      <a:pt x="1902" y="507"/>
                    </a:lnTo>
                    <a:lnTo>
                      <a:pt x="1902" y="507"/>
                    </a:lnTo>
                    <a:lnTo>
                      <a:pt x="1900" y="509"/>
                    </a:lnTo>
                    <a:lnTo>
                      <a:pt x="1900" y="509"/>
                    </a:lnTo>
                    <a:lnTo>
                      <a:pt x="1876" y="539"/>
                    </a:lnTo>
                    <a:lnTo>
                      <a:pt x="1876" y="539"/>
                    </a:lnTo>
                    <a:lnTo>
                      <a:pt x="1874" y="541"/>
                    </a:lnTo>
                    <a:lnTo>
                      <a:pt x="1874" y="541"/>
                    </a:lnTo>
                    <a:lnTo>
                      <a:pt x="1850" y="569"/>
                    </a:lnTo>
                    <a:lnTo>
                      <a:pt x="1850" y="569"/>
                    </a:lnTo>
                    <a:lnTo>
                      <a:pt x="1848" y="571"/>
                    </a:lnTo>
                    <a:lnTo>
                      <a:pt x="1848" y="571"/>
                    </a:lnTo>
                    <a:lnTo>
                      <a:pt x="1822" y="599"/>
                    </a:lnTo>
                    <a:lnTo>
                      <a:pt x="1822" y="599"/>
                    </a:lnTo>
                    <a:lnTo>
                      <a:pt x="1820" y="601"/>
                    </a:lnTo>
                    <a:lnTo>
                      <a:pt x="1820" y="601"/>
                    </a:lnTo>
                    <a:lnTo>
                      <a:pt x="1778" y="645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698" y="719"/>
                    </a:lnTo>
                    <a:lnTo>
                      <a:pt x="1698" y="719"/>
                    </a:lnTo>
                    <a:lnTo>
                      <a:pt x="1698" y="721"/>
                    </a:lnTo>
                    <a:lnTo>
                      <a:pt x="1698" y="721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30" y="779"/>
                    </a:lnTo>
                    <a:lnTo>
                      <a:pt x="1630" y="779"/>
                    </a:lnTo>
                    <a:lnTo>
                      <a:pt x="1628" y="779"/>
                    </a:lnTo>
                    <a:lnTo>
                      <a:pt x="1628" y="779"/>
                    </a:lnTo>
                    <a:lnTo>
                      <a:pt x="1594" y="807"/>
                    </a:lnTo>
                    <a:lnTo>
                      <a:pt x="1594" y="807"/>
                    </a:lnTo>
                    <a:lnTo>
                      <a:pt x="1594" y="809"/>
                    </a:lnTo>
                    <a:lnTo>
                      <a:pt x="1594" y="809"/>
                    </a:lnTo>
                    <a:lnTo>
                      <a:pt x="1538" y="851"/>
                    </a:lnTo>
                    <a:lnTo>
                      <a:pt x="1480" y="893"/>
                    </a:lnTo>
                    <a:lnTo>
                      <a:pt x="1420" y="935"/>
                    </a:lnTo>
                    <a:lnTo>
                      <a:pt x="1358" y="977"/>
                    </a:lnTo>
                    <a:lnTo>
                      <a:pt x="1358" y="977"/>
                    </a:lnTo>
                    <a:lnTo>
                      <a:pt x="1314" y="1003"/>
                    </a:lnTo>
                    <a:lnTo>
                      <a:pt x="1314" y="1003"/>
                    </a:lnTo>
                    <a:lnTo>
                      <a:pt x="1260" y="1035"/>
                    </a:lnTo>
                    <a:lnTo>
                      <a:pt x="1206" y="1067"/>
                    </a:lnTo>
                    <a:lnTo>
                      <a:pt x="1152" y="1097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56" y="1145"/>
                    </a:lnTo>
                    <a:lnTo>
                      <a:pt x="1056" y="1145"/>
                    </a:lnTo>
                    <a:lnTo>
                      <a:pt x="1054" y="1145"/>
                    </a:lnTo>
                    <a:lnTo>
                      <a:pt x="1054" y="114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06" y="1213"/>
                    </a:lnTo>
                    <a:lnTo>
                      <a:pt x="842" y="1237"/>
                    </a:lnTo>
                    <a:lnTo>
                      <a:pt x="778" y="125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676" y="1291"/>
                    </a:lnTo>
                    <a:lnTo>
                      <a:pt x="676" y="1291"/>
                    </a:lnTo>
                    <a:lnTo>
                      <a:pt x="674" y="1293"/>
                    </a:lnTo>
                    <a:lnTo>
                      <a:pt x="674" y="1293"/>
                    </a:lnTo>
                    <a:lnTo>
                      <a:pt x="636" y="1303"/>
                    </a:lnTo>
                    <a:lnTo>
                      <a:pt x="636" y="1303"/>
                    </a:lnTo>
                    <a:lnTo>
                      <a:pt x="634" y="1303"/>
                    </a:lnTo>
                    <a:lnTo>
                      <a:pt x="634" y="130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54" y="1321"/>
                    </a:lnTo>
                    <a:lnTo>
                      <a:pt x="554" y="1321"/>
                    </a:lnTo>
                    <a:lnTo>
                      <a:pt x="554" y="1323"/>
                    </a:lnTo>
                    <a:lnTo>
                      <a:pt x="554" y="1323"/>
                    </a:lnTo>
                    <a:lnTo>
                      <a:pt x="476" y="1337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30" y="1349"/>
                    </a:lnTo>
                    <a:lnTo>
                      <a:pt x="330" y="1349"/>
                    </a:lnTo>
                    <a:lnTo>
                      <a:pt x="328" y="1349"/>
                    </a:lnTo>
                    <a:lnTo>
                      <a:pt x="328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78" y="1347"/>
                    </a:lnTo>
                    <a:lnTo>
                      <a:pt x="278" y="1347"/>
                    </a:lnTo>
                    <a:lnTo>
                      <a:pt x="276" y="1347"/>
                    </a:lnTo>
                    <a:lnTo>
                      <a:pt x="276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38" y="1323"/>
                    </a:lnTo>
                    <a:lnTo>
                      <a:pt x="138" y="1323"/>
                    </a:lnTo>
                    <a:lnTo>
                      <a:pt x="138" y="1321"/>
                    </a:lnTo>
                    <a:lnTo>
                      <a:pt x="138" y="1321"/>
                    </a:lnTo>
                    <a:lnTo>
                      <a:pt x="126" y="1317"/>
                    </a:lnTo>
                    <a:lnTo>
                      <a:pt x="126" y="1317"/>
                    </a:lnTo>
                    <a:lnTo>
                      <a:pt x="124" y="1317"/>
                    </a:lnTo>
                    <a:lnTo>
                      <a:pt x="124" y="1317"/>
                    </a:lnTo>
                    <a:lnTo>
                      <a:pt x="112" y="1311"/>
                    </a:lnTo>
                    <a:lnTo>
                      <a:pt x="112" y="1311"/>
                    </a:lnTo>
                    <a:lnTo>
                      <a:pt x="110" y="1311"/>
                    </a:lnTo>
                    <a:lnTo>
                      <a:pt x="110" y="1311"/>
                    </a:lnTo>
                    <a:lnTo>
                      <a:pt x="100" y="1307"/>
                    </a:lnTo>
                    <a:lnTo>
                      <a:pt x="100" y="1307"/>
                    </a:lnTo>
                    <a:lnTo>
                      <a:pt x="98" y="1305"/>
                    </a:lnTo>
                    <a:lnTo>
                      <a:pt x="98" y="1305"/>
                    </a:lnTo>
                    <a:lnTo>
                      <a:pt x="88" y="1299"/>
                    </a:lnTo>
                    <a:lnTo>
                      <a:pt x="88" y="1299"/>
                    </a:lnTo>
                    <a:lnTo>
                      <a:pt x="74" y="1291"/>
                    </a:lnTo>
                    <a:lnTo>
                      <a:pt x="74" y="1291"/>
                    </a:lnTo>
                    <a:lnTo>
                      <a:pt x="72" y="1291"/>
                    </a:lnTo>
                    <a:lnTo>
                      <a:pt x="72" y="1291"/>
                    </a:lnTo>
                    <a:lnTo>
                      <a:pt x="60" y="1283"/>
                    </a:lnTo>
                    <a:lnTo>
                      <a:pt x="60" y="1283"/>
                    </a:lnTo>
                    <a:lnTo>
                      <a:pt x="60" y="1281"/>
                    </a:lnTo>
                    <a:lnTo>
                      <a:pt x="60" y="1281"/>
                    </a:lnTo>
                    <a:lnTo>
                      <a:pt x="48" y="1273"/>
                    </a:lnTo>
                    <a:lnTo>
                      <a:pt x="48" y="1273"/>
                    </a:lnTo>
                    <a:lnTo>
                      <a:pt x="46" y="1273"/>
                    </a:lnTo>
                    <a:lnTo>
                      <a:pt x="46" y="127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26" y="1253"/>
                    </a:lnTo>
                    <a:lnTo>
                      <a:pt x="26" y="1253"/>
                    </a:lnTo>
                    <a:lnTo>
                      <a:pt x="24" y="1251"/>
                    </a:lnTo>
                    <a:lnTo>
                      <a:pt x="24" y="1251"/>
                    </a:lnTo>
                    <a:lnTo>
                      <a:pt x="18" y="1243"/>
                    </a:lnTo>
                    <a:lnTo>
                      <a:pt x="18" y="1243"/>
                    </a:lnTo>
                    <a:lnTo>
                      <a:pt x="16" y="1241"/>
                    </a:lnTo>
                    <a:lnTo>
                      <a:pt x="16" y="1241"/>
                    </a:lnTo>
                    <a:lnTo>
                      <a:pt x="8" y="1229"/>
                    </a:lnTo>
                    <a:lnTo>
                      <a:pt x="8" y="1229"/>
                    </a:lnTo>
                    <a:lnTo>
                      <a:pt x="6" y="1227"/>
                    </a:lnTo>
                    <a:lnTo>
                      <a:pt x="6" y="1227"/>
                    </a:lnTo>
                    <a:lnTo>
                      <a:pt x="0" y="1217"/>
                    </a:lnTo>
                    <a:lnTo>
                      <a:pt x="318" y="1770"/>
                    </a:lnTo>
                    <a:lnTo>
                      <a:pt x="318" y="1770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4"/>
                    </a:lnTo>
                    <a:lnTo>
                      <a:pt x="318" y="1774"/>
                    </a:lnTo>
                    <a:lnTo>
                      <a:pt x="320" y="1774"/>
                    </a:lnTo>
                    <a:lnTo>
                      <a:pt x="320" y="1774"/>
                    </a:lnTo>
                    <a:lnTo>
                      <a:pt x="322" y="1778"/>
                    </a:lnTo>
                    <a:lnTo>
                      <a:pt x="322" y="1778"/>
                    </a:lnTo>
                    <a:lnTo>
                      <a:pt x="324" y="1780"/>
                    </a:lnTo>
                    <a:lnTo>
                      <a:pt x="324" y="1780"/>
                    </a:lnTo>
                    <a:lnTo>
                      <a:pt x="324" y="1782"/>
                    </a:lnTo>
                    <a:lnTo>
                      <a:pt x="324" y="1782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2" y="1790"/>
                    </a:lnTo>
                    <a:lnTo>
                      <a:pt x="332" y="1790"/>
                    </a:lnTo>
                    <a:lnTo>
                      <a:pt x="334" y="1794"/>
                    </a:lnTo>
                    <a:lnTo>
                      <a:pt x="334" y="1794"/>
                    </a:lnTo>
                    <a:lnTo>
                      <a:pt x="336" y="1796"/>
                    </a:lnTo>
                    <a:lnTo>
                      <a:pt x="336" y="1796"/>
                    </a:lnTo>
                    <a:lnTo>
                      <a:pt x="340" y="1798"/>
                    </a:lnTo>
                    <a:lnTo>
                      <a:pt x="340" y="1798"/>
                    </a:lnTo>
                    <a:lnTo>
                      <a:pt x="340" y="1800"/>
                    </a:lnTo>
                    <a:lnTo>
                      <a:pt x="340" y="1800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8" y="1806"/>
                    </a:lnTo>
                    <a:lnTo>
                      <a:pt x="348" y="1806"/>
                    </a:lnTo>
                    <a:lnTo>
                      <a:pt x="352" y="1808"/>
                    </a:lnTo>
                    <a:lnTo>
                      <a:pt x="352" y="1808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8" y="1812"/>
                    </a:lnTo>
                    <a:lnTo>
                      <a:pt x="358" y="1812"/>
                    </a:lnTo>
                    <a:lnTo>
                      <a:pt x="364" y="1816"/>
                    </a:lnTo>
                    <a:lnTo>
                      <a:pt x="364" y="1816"/>
                    </a:lnTo>
                    <a:lnTo>
                      <a:pt x="366" y="1818"/>
                    </a:lnTo>
                    <a:lnTo>
                      <a:pt x="366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20"/>
                    </a:lnTo>
                    <a:lnTo>
                      <a:pt x="368" y="1820"/>
                    </a:lnTo>
                    <a:lnTo>
                      <a:pt x="374" y="1822"/>
                    </a:lnTo>
                    <a:lnTo>
                      <a:pt x="374" y="1822"/>
                    </a:lnTo>
                    <a:lnTo>
                      <a:pt x="378" y="1824"/>
                    </a:lnTo>
                    <a:lnTo>
                      <a:pt x="378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6" y="1828"/>
                    </a:lnTo>
                    <a:lnTo>
                      <a:pt x="386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90" y="1828"/>
                    </a:lnTo>
                    <a:lnTo>
                      <a:pt x="390" y="1828"/>
                    </a:lnTo>
                    <a:lnTo>
                      <a:pt x="392" y="1830"/>
                    </a:lnTo>
                    <a:lnTo>
                      <a:pt x="392" y="1830"/>
                    </a:lnTo>
                    <a:lnTo>
                      <a:pt x="396" y="1830"/>
                    </a:lnTo>
                    <a:lnTo>
                      <a:pt x="396" y="1830"/>
                    </a:lnTo>
                    <a:lnTo>
                      <a:pt x="400" y="1832"/>
                    </a:lnTo>
                    <a:lnTo>
                      <a:pt x="400" y="1832"/>
                    </a:lnTo>
                    <a:lnTo>
                      <a:pt x="402" y="1832"/>
                    </a:lnTo>
                    <a:lnTo>
                      <a:pt x="402" y="1832"/>
                    </a:lnTo>
                    <a:lnTo>
                      <a:pt x="402" y="1834"/>
                    </a:lnTo>
                    <a:lnTo>
                      <a:pt x="402" y="1834"/>
                    </a:lnTo>
                    <a:lnTo>
                      <a:pt x="406" y="1834"/>
                    </a:lnTo>
                    <a:lnTo>
                      <a:pt x="406" y="1834"/>
                    </a:lnTo>
                    <a:lnTo>
                      <a:pt x="410" y="1836"/>
                    </a:lnTo>
                    <a:lnTo>
                      <a:pt x="410" y="1836"/>
                    </a:lnTo>
                    <a:lnTo>
                      <a:pt x="412" y="1836"/>
                    </a:lnTo>
                    <a:lnTo>
                      <a:pt x="412" y="1836"/>
                    </a:lnTo>
                    <a:lnTo>
                      <a:pt x="414" y="1836"/>
                    </a:lnTo>
                    <a:lnTo>
                      <a:pt x="414" y="1836"/>
                    </a:lnTo>
                    <a:lnTo>
                      <a:pt x="416" y="1838"/>
                    </a:lnTo>
                    <a:lnTo>
                      <a:pt x="416" y="1838"/>
                    </a:lnTo>
                    <a:lnTo>
                      <a:pt x="422" y="1838"/>
                    </a:lnTo>
                    <a:lnTo>
                      <a:pt x="422" y="1838"/>
                    </a:lnTo>
                    <a:lnTo>
                      <a:pt x="424" y="1840"/>
                    </a:lnTo>
                    <a:lnTo>
                      <a:pt x="424" y="1840"/>
                    </a:lnTo>
                    <a:lnTo>
                      <a:pt x="426" y="1840"/>
                    </a:lnTo>
                    <a:lnTo>
                      <a:pt x="426" y="1840"/>
                    </a:lnTo>
                    <a:lnTo>
                      <a:pt x="428" y="1840"/>
                    </a:lnTo>
                    <a:lnTo>
                      <a:pt x="428" y="1840"/>
                    </a:lnTo>
                    <a:lnTo>
                      <a:pt x="434" y="1842"/>
                    </a:lnTo>
                    <a:lnTo>
                      <a:pt x="434" y="1842"/>
                    </a:lnTo>
                    <a:lnTo>
                      <a:pt x="436" y="1842"/>
                    </a:lnTo>
                    <a:lnTo>
                      <a:pt x="436" y="1842"/>
                    </a:lnTo>
                    <a:lnTo>
                      <a:pt x="438" y="1842"/>
                    </a:lnTo>
                    <a:lnTo>
                      <a:pt x="438" y="1842"/>
                    </a:lnTo>
                    <a:lnTo>
                      <a:pt x="440" y="1842"/>
                    </a:lnTo>
                    <a:lnTo>
                      <a:pt x="440" y="1842"/>
                    </a:lnTo>
                    <a:lnTo>
                      <a:pt x="446" y="1844"/>
                    </a:lnTo>
                    <a:lnTo>
                      <a:pt x="446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2" y="1844"/>
                    </a:lnTo>
                    <a:lnTo>
                      <a:pt x="452" y="1844"/>
                    </a:lnTo>
                    <a:lnTo>
                      <a:pt x="458" y="1846"/>
                    </a:lnTo>
                    <a:lnTo>
                      <a:pt x="458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4" y="1846"/>
                    </a:lnTo>
                    <a:lnTo>
                      <a:pt x="464" y="1846"/>
                    </a:lnTo>
                    <a:lnTo>
                      <a:pt x="470" y="1846"/>
                    </a:lnTo>
                    <a:lnTo>
                      <a:pt x="470" y="1846"/>
                    </a:lnTo>
                    <a:lnTo>
                      <a:pt x="476" y="1848"/>
                    </a:lnTo>
                    <a:lnTo>
                      <a:pt x="476" y="1848"/>
                    </a:lnTo>
                    <a:lnTo>
                      <a:pt x="482" y="1848"/>
                    </a:lnTo>
                    <a:lnTo>
                      <a:pt x="482" y="1848"/>
                    </a:lnTo>
                    <a:lnTo>
                      <a:pt x="490" y="1848"/>
                    </a:lnTo>
                    <a:lnTo>
                      <a:pt x="490" y="1848"/>
                    </a:lnTo>
                    <a:lnTo>
                      <a:pt x="496" y="1848"/>
                    </a:lnTo>
                    <a:lnTo>
                      <a:pt x="496" y="1848"/>
                    </a:lnTo>
                    <a:lnTo>
                      <a:pt x="502" y="1848"/>
                    </a:lnTo>
                    <a:lnTo>
                      <a:pt x="502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8" y="1848"/>
                    </a:lnTo>
                    <a:lnTo>
                      <a:pt x="508" y="1848"/>
                    </a:lnTo>
                    <a:lnTo>
                      <a:pt x="514" y="1848"/>
                    </a:lnTo>
                    <a:lnTo>
                      <a:pt x="514" y="1848"/>
                    </a:lnTo>
                    <a:lnTo>
                      <a:pt x="518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8" y="1848"/>
                    </a:lnTo>
                    <a:lnTo>
                      <a:pt x="528" y="1848"/>
                    </a:lnTo>
                    <a:lnTo>
                      <a:pt x="534" y="1848"/>
                    </a:lnTo>
                    <a:lnTo>
                      <a:pt x="534" y="1848"/>
                    </a:lnTo>
                    <a:lnTo>
                      <a:pt x="540" y="1848"/>
                    </a:lnTo>
                    <a:lnTo>
                      <a:pt x="540" y="1848"/>
                    </a:lnTo>
                    <a:lnTo>
                      <a:pt x="548" y="1848"/>
                    </a:lnTo>
                    <a:lnTo>
                      <a:pt x="548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4" y="1848"/>
                    </a:lnTo>
                    <a:lnTo>
                      <a:pt x="554" y="1848"/>
                    </a:lnTo>
                    <a:lnTo>
                      <a:pt x="560" y="1848"/>
                    </a:lnTo>
                    <a:lnTo>
                      <a:pt x="560" y="1848"/>
                    </a:lnTo>
                    <a:lnTo>
                      <a:pt x="564" y="1848"/>
                    </a:lnTo>
                    <a:lnTo>
                      <a:pt x="564" y="1848"/>
                    </a:lnTo>
                    <a:lnTo>
                      <a:pt x="566" y="1848"/>
                    </a:lnTo>
                    <a:lnTo>
                      <a:pt x="566" y="1848"/>
                    </a:lnTo>
                    <a:lnTo>
                      <a:pt x="568" y="1846"/>
                    </a:lnTo>
                    <a:lnTo>
                      <a:pt x="568" y="1846"/>
                    </a:lnTo>
                    <a:lnTo>
                      <a:pt x="574" y="1846"/>
                    </a:lnTo>
                    <a:lnTo>
                      <a:pt x="574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8" y="1846"/>
                    </a:lnTo>
                    <a:lnTo>
                      <a:pt x="588" y="1846"/>
                    </a:lnTo>
                    <a:lnTo>
                      <a:pt x="594" y="1844"/>
                    </a:lnTo>
                    <a:lnTo>
                      <a:pt x="594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602" y="1844"/>
                    </a:lnTo>
                    <a:lnTo>
                      <a:pt x="602" y="1844"/>
                    </a:lnTo>
                    <a:lnTo>
                      <a:pt x="610" y="1842"/>
                    </a:lnTo>
                    <a:lnTo>
                      <a:pt x="610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6" y="1842"/>
                    </a:lnTo>
                    <a:lnTo>
                      <a:pt x="616" y="1842"/>
                    </a:lnTo>
                    <a:lnTo>
                      <a:pt x="624" y="1840"/>
                    </a:lnTo>
                    <a:lnTo>
                      <a:pt x="624" y="1840"/>
                    </a:lnTo>
                    <a:lnTo>
                      <a:pt x="632" y="1840"/>
                    </a:lnTo>
                    <a:lnTo>
                      <a:pt x="632" y="1840"/>
                    </a:lnTo>
                    <a:lnTo>
                      <a:pt x="638" y="1838"/>
                    </a:lnTo>
                    <a:lnTo>
                      <a:pt x="638" y="1838"/>
                    </a:lnTo>
                    <a:lnTo>
                      <a:pt x="646" y="1838"/>
                    </a:lnTo>
                    <a:lnTo>
                      <a:pt x="646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54" y="1836"/>
                    </a:lnTo>
                    <a:lnTo>
                      <a:pt x="654" y="1836"/>
                    </a:lnTo>
                    <a:lnTo>
                      <a:pt x="662" y="1834"/>
                    </a:lnTo>
                    <a:lnTo>
                      <a:pt x="662" y="1834"/>
                    </a:lnTo>
                    <a:lnTo>
                      <a:pt x="670" y="1834"/>
                    </a:lnTo>
                    <a:lnTo>
                      <a:pt x="670" y="1834"/>
                    </a:lnTo>
                    <a:lnTo>
                      <a:pt x="678" y="1832"/>
                    </a:lnTo>
                    <a:lnTo>
                      <a:pt x="678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6" y="1830"/>
                    </a:lnTo>
                    <a:lnTo>
                      <a:pt x="686" y="1830"/>
                    </a:lnTo>
                    <a:lnTo>
                      <a:pt x="694" y="1828"/>
                    </a:lnTo>
                    <a:lnTo>
                      <a:pt x="694" y="1828"/>
                    </a:lnTo>
                    <a:lnTo>
                      <a:pt x="702" y="1828"/>
                    </a:lnTo>
                    <a:lnTo>
                      <a:pt x="702" y="1828"/>
                    </a:lnTo>
                    <a:lnTo>
                      <a:pt x="710" y="1826"/>
                    </a:lnTo>
                    <a:lnTo>
                      <a:pt x="710" y="1826"/>
                    </a:lnTo>
                    <a:lnTo>
                      <a:pt x="718" y="1824"/>
                    </a:lnTo>
                    <a:lnTo>
                      <a:pt x="718" y="1824"/>
                    </a:lnTo>
                    <a:lnTo>
                      <a:pt x="728" y="1822"/>
                    </a:lnTo>
                    <a:lnTo>
                      <a:pt x="728" y="1822"/>
                    </a:lnTo>
                    <a:lnTo>
                      <a:pt x="736" y="1820"/>
                    </a:lnTo>
                    <a:lnTo>
                      <a:pt x="736" y="1820"/>
                    </a:lnTo>
                    <a:lnTo>
                      <a:pt x="744" y="1818"/>
                    </a:lnTo>
                    <a:lnTo>
                      <a:pt x="744" y="1818"/>
                    </a:lnTo>
                    <a:lnTo>
                      <a:pt x="754" y="1816"/>
                    </a:lnTo>
                    <a:lnTo>
                      <a:pt x="754" y="1816"/>
                    </a:lnTo>
                    <a:lnTo>
                      <a:pt x="764" y="1814"/>
                    </a:lnTo>
                    <a:lnTo>
                      <a:pt x="764" y="1814"/>
                    </a:lnTo>
                    <a:lnTo>
                      <a:pt x="772" y="1810"/>
                    </a:lnTo>
                    <a:lnTo>
                      <a:pt x="772" y="1810"/>
                    </a:lnTo>
                    <a:lnTo>
                      <a:pt x="782" y="1808"/>
                    </a:lnTo>
                    <a:lnTo>
                      <a:pt x="782" y="1808"/>
                    </a:lnTo>
                    <a:lnTo>
                      <a:pt x="792" y="1806"/>
                    </a:lnTo>
                    <a:lnTo>
                      <a:pt x="792" y="1806"/>
                    </a:lnTo>
                    <a:lnTo>
                      <a:pt x="802" y="1802"/>
                    </a:lnTo>
                    <a:lnTo>
                      <a:pt x="802" y="1802"/>
                    </a:lnTo>
                    <a:lnTo>
                      <a:pt x="812" y="1800"/>
                    </a:lnTo>
                    <a:lnTo>
                      <a:pt x="812" y="1800"/>
                    </a:lnTo>
                    <a:lnTo>
                      <a:pt x="822" y="1798"/>
                    </a:lnTo>
                    <a:lnTo>
                      <a:pt x="822" y="1798"/>
                    </a:lnTo>
                    <a:lnTo>
                      <a:pt x="830" y="1796"/>
                    </a:lnTo>
                    <a:lnTo>
                      <a:pt x="830" y="1796"/>
                    </a:lnTo>
                    <a:lnTo>
                      <a:pt x="830" y="1794"/>
                    </a:lnTo>
                    <a:lnTo>
                      <a:pt x="830" y="1794"/>
                    </a:lnTo>
                    <a:lnTo>
                      <a:pt x="832" y="1794"/>
                    </a:lnTo>
                    <a:lnTo>
                      <a:pt x="832" y="1794"/>
                    </a:lnTo>
                    <a:lnTo>
                      <a:pt x="842" y="1792"/>
                    </a:lnTo>
                    <a:lnTo>
                      <a:pt x="842" y="1792"/>
                    </a:lnTo>
                    <a:lnTo>
                      <a:pt x="854" y="1788"/>
                    </a:lnTo>
                    <a:lnTo>
                      <a:pt x="854" y="1788"/>
                    </a:lnTo>
                    <a:lnTo>
                      <a:pt x="864" y="1784"/>
                    </a:lnTo>
                    <a:lnTo>
                      <a:pt x="864" y="1784"/>
                    </a:lnTo>
                    <a:lnTo>
                      <a:pt x="868" y="1784"/>
                    </a:lnTo>
                    <a:lnTo>
                      <a:pt x="868" y="1784"/>
                    </a:lnTo>
                    <a:lnTo>
                      <a:pt x="870" y="1782"/>
                    </a:lnTo>
                    <a:lnTo>
                      <a:pt x="870" y="1782"/>
                    </a:lnTo>
                    <a:lnTo>
                      <a:pt x="874" y="1782"/>
                    </a:lnTo>
                    <a:lnTo>
                      <a:pt x="874" y="1782"/>
                    </a:lnTo>
                    <a:lnTo>
                      <a:pt x="886" y="1778"/>
                    </a:lnTo>
                    <a:lnTo>
                      <a:pt x="886" y="1778"/>
                    </a:lnTo>
                    <a:lnTo>
                      <a:pt x="896" y="1774"/>
                    </a:lnTo>
                    <a:lnTo>
                      <a:pt x="896" y="1774"/>
                    </a:lnTo>
                    <a:lnTo>
                      <a:pt x="906" y="1770"/>
                    </a:lnTo>
                    <a:lnTo>
                      <a:pt x="906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16" y="1768"/>
                    </a:lnTo>
                    <a:lnTo>
                      <a:pt x="916" y="1768"/>
                    </a:lnTo>
                    <a:lnTo>
                      <a:pt x="926" y="1764"/>
                    </a:lnTo>
                    <a:lnTo>
                      <a:pt x="926" y="1764"/>
                    </a:lnTo>
                    <a:lnTo>
                      <a:pt x="936" y="1760"/>
                    </a:lnTo>
                    <a:lnTo>
                      <a:pt x="936" y="1760"/>
                    </a:lnTo>
                    <a:lnTo>
                      <a:pt x="946" y="1758"/>
                    </a:lnTo>
                    <a:lnTo>
                      <a:pt x="946" y="1758"/>
                    </a:lnTo>
                    <a:lnTo>
                      <a:pt x="946" y="1756"/>
                    </a:lnTo>
                    <a:lnTo>
                      <a:pt x="946" y="1756"/>
                    </a:lnTo>
                    <a:lnTo>
                      <a:pt x="948" y="1756"/>
                    </a:lnTo>
                    <a:lnTo>
                      <a:pt x="948" y="1756"/>
                    </a:lnTo>
                    <a:lnTo>
                      <a:pt x="954" y="1754"/>
                    </a:lnTo>
                    <a:lnTo>
                      <a:pt x="954" y="1754"/>
                    </a:lnTo>
                    <a:lnTo>
                      <a:pt x="964" y="1750"/>
                    </a:lnTo>
                    <a:lnTo>
                      <a:pt x="964" y="1750"/>
                    </a:lnTo>
                    <a:lnTo>
                      <a:pt x="972" y="1748"/>
                    </a:lnTo>
                    <a:lnTo>
                      <a:pt x="972" y="1748"/>
                    </a:lnTo>
                    <a:lnTo>
                      <a:pt x="982" y="1744"/>
                    </a:lnTo>
                    <a:lnTo>
                      <a:pt x="982" y="1744"/>
                    </a:lnTo>
                    <a:lnTo>
                      <a:pt x="988" y="1742"/>
                    </a:lnTo>
                    <a:lnTo>
                      <a:pt x="988" y="1742"/>
                    </a:lnTo>
                    <a:lnTo>
                      <a:pt x="996" y="1738"/>
                    </a:lnTo>
                    <a:lnTo>
                      <a:pt x="996" y="1738"/>
                    </a:lnTo>
                    <a:lnTo>
                      <a:pt x="1002" y="1736"/>
                    </a:lnTo>
                    <a:lnTo>
                      <a:pt x="1002" y="1736"/>
                    </a:lnTo>
                    <a:lnTo>
                      <a:pt x="1010" y="1734"/>
                    </a:lnTo>
                    <a:lnTo>
                      <a:pt x="1010" y="1734"/>
                    </a:lnTo>
                    <a:lnTo>
                      <a:pt x="1016" y="1730"/>
                    </a:lnTo>
                    <a:lnTo>
                      <a:pt x="1016" y="1730"/>
                    </a:lnTo>
                    <a:lnTo>
                      <a:pt x="1024" y="1728"/>
                    </a:lnTo>
                    <a:lnTo>
                      <a:pt x="1024" y="1728"/>
                    </a:lnTo>
                    <a:lnTo>
                      <a:pt x="1030" y="1726"/>
                    </a:lnTo>
                    <a:lnTo>
                      <a:pt x="1030" y="1726"/>
                    </a:lnTo>
                    <a:lnTo>
                      <a:pt x="1038" y="1722"/>
                    </a:lnTo>
                    <a:lnTo>
                      <a:pt x="1038" y="1722"/>
                    </a:lnTo>
                    <a:lnTo>
                      <a:pt x="1042" y="1720"/>
                    </a:lnTo>
                    <a:lnTo>
                      <a:pt x="1042" y="1720"/>
                    </a:lnTo>
                    <a:lnTo>
                      <a:pt x="1048" y="1718"/>
                    </a:lnTo>
                    <a:lnTo>
                      <a:pt x="1048" y="1718"/>
                    </a:lnTo>
                    <a:lnTo>
                      <a:pt x="1052" y="1716"/>
                    </a:lnTo>
                    <a:lnTo>
                      <a:pt x="1052" y="1716"/>
                    </a:lnTo>
                    <a:lnTo>
                      <a:pt x="1058" y="1714"/>
                    </a:lnTo>
                    <a:lnTo>
                      <a:pt x="1062" y="1712"/>
                    </a:lnTo>
                    <a:lnTo>
                      <a:pt x="1062" y="1712"/>
                    </a:lnTo>
                    <a:lnTo>
                      <a:pt x="1066" y="1710"/>
                    </a:lnTo>
                    <a:lnTo>
                      <a:pt x="1066" y="1710"/>
                    </a:lnTo>
                    <a:lnTo>
                      <a:pt x="1072" y="1708"/>
                    </a:lnTo>
                    <a:lnTo>
                      <a:pt x="1072" y="1708"/>
                    </a:lnTo>
                    <a:lnTo>
                      <a:pt x="1076" y="1706"/>
                    </a:lnTo>
                    <a:lnTo>
                      <a:pt x="1076" y="1706"/>
                    </a:lnTo>
                    <a:lnTo>
                      <a:pt x="1082" y="1704"/>
                    </a:lnTo>
                    <a:lnTo>
                      <a:pt x="1082" y="1704"/>
                    </a:lnTo>
                    <a:lnTo>
                      <a:pt x="1086" y="1702"/>
                    </a:lnTo>
                    <a:lnTo>
                      <a:pt x="1086" y="1702"/>
                    </a:lnTo>
                    <a:lnTo>
                      <a:pt x="1092" y="1700"/>
                    </a:lnTo>
                    <a:lnTo>
                      <a:pt x="1092" y="1700"/>
                    </a:lnTo>
                    <a:lnTo>
                      <a:pt x="1096" y="1698"/>
                    </a:lnTo>
                    <a:lnTo>
                      <a:pt x="1096" y="1698"/>
                    </a:lnTo>
                    <a:lnTo>
                      <a:pt x="1100" y="1696"/>
                    </a:lnTo>
                    <a:lnTo>
                      <a:pt x="1100" y="1696"/>
                    </a:lnTo>
                    <a:lnTo>
                      <a:pt x="1104" y="1696"/>
                    </a:lnTo>
                    <a:lnTo>
                      <a:pt x="1104" y="1696"/>
                    </a:lnTo>
                    <a:lnTo>
                      <a:pt x="1108" y="1694"/>
                    </a:lnTo>
                    <a:lnTo>
                      <a:pt x="1112" y="1692"/>
                    </a:lnTo>
                    <a:lnTo>
                      <a:pt x="1112" y="1692"/>
                    </a:lnTo>
                    <a:lnTo>
                      <a:pt x="1116" y="1690"/>
                    </a:lnTo>
                    <a:lnTo>
                      <a:pt x="1118" y="1688"/>
                    </a:lnTo>
                    <a:lnTo>
                      <a:pt x="1118" y="1688"/>
                    </a:lnTo>
                    <a:lnTo>
                      <a:pt x="1122" y="1688"/>
                    </a:lnTo>
                    <a:lnTo>
                      <a:pt x="1122" y="1688"/>
                    </a:lnTo>
                    <a:lnTo>
                      <a:pt x="1126" y="1686"/>
                    </a:lnTo>
                    <a:lnTo>
                      <a:pt x="1126" y="1686"/>
                    </a:lnTo>
                    <a:lnTo>
                      <a:pt x="1130" y="1684"/>
                    </a:lnTo>
                    <a:lnTo>
                      <a:pt x="1130" y="1684"/>
                    </a:lnTo>
                    <a:lnTo>
                      <a:pt x="1134" y="1682"/>
                    </a:lnTo>
                    <a:lnTo>
                      <a:pt x="1134" y="1682"/>
                    </a:lnTo>
                    <a:lnTo>
                      <a:pt x="1136" y="1682"/>
                    </a:lnTo>
                    <a:lnTo>
                      <a:pt x="1136" y="1682"/>
                    </a:lnTo>
                    <a:lnTo>
                      <a:pt x="1140" y="1680"/>
                    </a:lnTo>
                    <a:lnTo>
                      <a:pt x="1140" y="1680"/>
                    </a:lnTo>
                    <a:lnTo>
                      <a:pt x="1144" y="1678"/>
                    </a:lnTo>
                    <a:lnTo>
                      <a:pt x="1144" y="1678"/>
                    </a:lnTo>
                    <a:lnTo>
                      <a:pt x="1148" y="1676"/>
                    </a:lnTo>
                    <a:lnTo>
                      <a:pt x="1148" y="1676"/>
                    </a:lnTo>
                    <a:lnTo>
                      <a:pt x="1150" y="1674"/>
                    </a:lnTo>
                    <a:lnTo>
                      <a:pt x="1150" y="1674"/>
                    </a:lnTo>
                    <a:lnTo>
                      <a:pt x="1154" y="1674"/>
                    </a:lnTo>
                    <a:lnTo>
                      <a:pt x="1154" y="1674"/>
                    </a:lnTo>
                    <a:lnTo>
                      <a:pt x="1158" y="1672"/>
                    </a:lnTo>
                    <a:lnTo>
                      <a:pt x="1158" y="1672"/>
                    </a:lnTo>
                    <a:lnTo>
                      <a:pt x="1162" y="1670"/>
                    </a:lnTo>
                    <a:lnTo>
                      <a:pt x="1164" y="1668"/>
                    </a:lnTo>
                    <a:lnTo>
                      <a:pt x="1164" y="1668"/>
                    </a:lnTo>
                    <a:lnTo>
                      <a:pt x="1168" y="1666"/>
                    </a:lnTo>
                    <a:lnTo>
                      <a:pt x="1178" y="1662"/>
                    </a:lnTo>
                    <a:lnTo>
                      <a:pt x="1178" y="1662"/>
                    </a:lnTo>
                    <a:lnTo>
                      <a:pt x="1182" y="1662"/>
                    </a:lnTo>
                    <a:lnTo>
                      <a:pt x="1182" y="1662"/>
                    </a:lnTo>
                    <a:lnTo>
                      <a:pt x="1184" y="1660"/>
                    </a:lnTo>
                    <a:lnTo>
                      <a:pt x="1184" y="1660"/>
                    </a:lnTo>
                    <a:lnTo>
                      <a:pt x="1188" y="1658"/>
                    </a:lnTo>
                    <a:lnTo>
                      <a:pt x="1188" y="1658"/>
                    </a:lnTo>
                    <a:lnTo>
                      <a:pt x="1190" y="1656"/>
                    </a:lnTo>
                    <a:lnTo>
                      <a:pt x="1190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6" y="1654"/>
                    </a:lnTo>
                    <a:lnTo>
                      <a:pt x="1200" y="1652"/>
                    </a:lnTo>
                    <a:lnTo>
                      <a:pt x="1200" y="1652"/>
                    </a:lnTo>
                    <a:lnTo>
                      <a:pt x="1202" y="1652"/>
                    </a:lnTo>
                    <a:lnTo>
                      <a:pt x="1202" y="1652"/>
                    </a:lnTo>
                    <a:lnTo>
                      <a:pt x="1206" y="1650"/>
                    </a:lnTo>
                    <a:lnTo>
                      <a:pt x="1206" y="1650"/>
                    </a:lnTo>
                    <a:lnTo>
                      <a:pt x="1210" y="1648"/>
                    </a:lnTo>
                    <a:lnTo>
                      <a:pt x="1210" y="1648"/>
                    </a:lnTo>
                    <a:lnTo>
                      <a:pt x="1212" y="1646"/>
                    </a:lnTo>
                    <a:lnTo>
                      <a:pt x="1212" y="1646"/>
                    </a:lnTo>
                    <a:lnTo>
                      <a:pt x="1216" y="1646"/>
                    </a:lnTo>
                    <a:lnTo>
                      <a:pt x="1216" y="1646"/>
                    </a:lnTo>
                    <a:lnTo>
                      <a:pt x="1218" y="1644"/>
                    </a:lnTo>
                    <a:lnTo>
                      <a:pt x="1218" y="1644"/>
                    </a:lnTo>
                    <a:lnTo>
                      <a:pt x="1222" y="1642"/>
                    </a:lnTo>
                    <a:lnTo>
                      <a:pt x="1222" y="1642"/>
                    </a:lnTo>
                    <a:lnTo>
                      <a:pt x="1224" y="1640"/>
                    </a:lnTo>
                    <a:lnTo>
                      <a:pt x="1224" y="1640"/>
                    </a:lnTo>
                    <a:lnTo>
                      <a:pt x="1228" y="1640"/>
                    </a:lnTo>
                    <a:lnTo>
                      <a:pt x="1228" y="1640"/>
                    </a:lnTo>
                    <a:lnTo>
                      <a:pt x="1232" y="1638"/>
                    </a:lnTo>
                    <a:lnTo>
                      <a:pt x="1232" y="1638"/>
                    </a:lnTo>
                    <a:lnTo>
                      <a:pt x="1234" y="1636"/>
                    </a:lnTo>
                    <a:lnTo>
                      <a:pt x="1234" y="1636"/>
                    </a:lnTo>
                    <a:lnTo>
                      <a:pt x="1236" y="1636"/>
                    </a:lnTo>
                    <a:lnTo>
                      <a:pt x="1236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4"/>
                    </a:lnTo>
                    <a:lnTo>
                      <a:pt x="1238" y="1634"/>
                    </a:lnTo>
                    <a:lnTo>
                      <a:pt x="1242" y="1632"/>
                    </a:lnTo>
                    <a:lnTo>
                      <a:pt x="1242" y="1632"/>
                    </a:lnTo>
                    <a:lnTo>
                      <a:pt x="1246" y="1632"/>
                    </a:lnTo>
                    <a:lnTo>
                      <a:pt x="1246" y="1632"/>
                    </a:lnTo>
                    <a:lnTo>
                      <a:pt x="1250" y="1630"/>
                    </a:lnTo>
                    <a:lnTo>
                      <a:pt x="1250" y="1630"/>
                    </a:lnTo>
                    <a:lnTo>
                      <a:pt x="1254" y="1628"/>
                    </a:lnTo>
                    <a:lnTo>
                      <a:pt x="1254" y="1628"/>
                    </a:lnTo>
                    <a:lnTo>
                      <a:pt x="1258" y="1626"/>
                    </a:lnTo>
                    <a:lnTo>
                      <a:pt x="1258" y="1626"/>
                    </a:lnTo>
                    <a:lnTo>
                      <a:pt x="1262" y="1624"/>
                    </a:lnTo>
                    <a:lnTo>
                      <a:pt x="1262" y="1624"/>
                    </a:lnTo>
                    <a:lnTo>
                      <a:pt x="1266" y="1622"/>
                    </a:lnTo>
                    <a:lnTo>
                      <a:pt x="1266" y="1622"/>
                    </a:lnTo>
                    <a:lnTo>
                      <a:pt x="1268" y="1620"/>
                    </a:lnTo>
                    <a:lnTo>
                      <a:pt x="1268" y="1620"/>
                    </a:lnTo>
                    <a:lnTo>
                      <a:pt x="1272" y="1618"/>
                    </a:lnTo>
                    <a:lnTo>
                      <a:pt x="1272" y="1618"/>
                    </a:lnTo>
                    <a:lnTo>
                      <a:pt x="1276" y="1616"/>
                    </a:lnTo>
                    <a:lnTo>
                      <a:pt x="1276" y="1616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4" y="1612"/>
                    </a:lnTo>
                    <a:lnTo>
                      <a:pt x="1284" y="1612"/>
                    </a:lnTo>
                    <a:lnTo>
                      <a:pt x="1288" y="1610"/>
                    </a:lnTo>
                    <a:lnTo>
                      <a:pt x="1288" y="1610"/>
                    </a:lnTo>
                    <a:lnTo>
                      <a:pt x="1292" y="1608"/>
                    </a:lnTo>
                    <a:lnTo>
                      <a:pt x="1292" y="1608"/>
                    </a:lnTo>
                    <a:lnTo>
                      <a:pt x="1298" y="1604"/>
                    </a:lnTo>
                    <a:lnTo>
                      <a:pt x="1298" y="1604"/>
                    </a:lnTo>
                    <a:lnTo>
                      <a:pt x="1304" y="1602"/>
                    </a:lnTo>
                    <a:lnTo>
                      <a:pt x="1304" y="1602"/>
                    </a:lnTo>
                    <a:lnTo>
                      <a:pt x="1310" y="1598"/>
                    </a:lnTo>
                    <a:lnTo>
                      <a:pt x="1310" y="1598"/>
                    </a:lnTo>
                    <a:lnTo>
                      <a:pt x="1316" y="1596"/>
                    </a:lnTo>
                    <a:lnTo>
                      <a:pt x="1316" y="1596"/>
                    </a:lnTo>
                    <a:lnTo>
                      <a:pt x="1320" y="1594"/>
                    </a:lnTo>
                    <a:lnTo>
                      <a:pt x="1320" y="1594"/>
                    </a:lnTo>
                    <a:lnTo>
                      <a:pt x="1322" y="1592"/>
                    </a:lnTo>
                    <a:lnTo>
                      <a:pt x="1322" y="1592"/>
                    </a:lnTo>
                    <a:lnTo>
                      <a:pt x="1330" y="1590"/>
                    </a:lnTo>
                    <a:lnTo>
                      <a:pt x="1330" y="1590"/>
                    </a:lnTo>
                    <a:lnTo>
                      <a:pt x="1342" y="1582"/>
                    </a:lnTo>
                    <a:lnTo>
                      <a:pt x="1342" y="1582"/>
                    </a:lnTo>
                    <a:lnTo>
                      <a:pt x="1356" y="1576"/>
                    </a:lnTo>
                    <a:lnTo>
                      <a:pt x="1356" y="1576"/>
                    </a:lnTo>
                    <a:lnTo>
                      <a:pt x="1364" y="1572"/>
                    </a:lnTo>
                    <a:lnTo>
                      <a:pt x="1366" y="1570"/>
                    </a:lnTo>
                    <a:lnTo>
                      <a:pt x="1366" y="1570"/>
                    </a:lnTo>
                    <a:lnTo>
                      <a:pt x="1370" y="1568"/>
                    </a:lnTo>
                    <a:lnTo>
                      <a:pt x="1370" y="1568"/>
                    </a:lnTo>
                    <a:lnTo>
                      <a:pt x="1372" y="1568"/>
                    </a:lnTo>
                    <a:lnTo>
                      <a:pt x="1372" y="1568"/>
                    </a:lnTo>
                    <a:lnTo>
                      <a:pt x="1372" y="1566"/>
                    </a:lnTo>
                    <a:lnTo>
                      <a:pt x="1372" y="1566"/>
                    </a:lnTo>
                    <a:lnTo>
                      <a:pt x="1374" y="1566"/>
                    </a:lnTo>
                    <a:lnTo>
                      <a:pt x="1374" y="1566"/>
                    </a:lnTo>
                    <a:lnTo>
                      <a:pt x="1376" y="1564"/>
                    </a:lnTo>
                    <a:lnTo>
                      <a:pt x="1376" y="1564"/>
                    </a:lnTo>
                    <a:lnTo>
                      <a:pt x="1382" y="1562"/>
                    </a:lnTo>
                    <a:lnTo>
                      <a:pt x="1382" y="1562"/>
                    </a:lnTo>
                    <a:lnTo>
                      <a:pt x="1388" y="1558"/>
                    </a:lnTo>
                    <a:lnTo>
                      <a:pt x="1396" y="1554"/>
                    </a:lnTo>
                    <a:lnTo>
                      <a:pt x="1396" y="1554"/>
                    </a:lnTo>
                    <a:lnTo>
                      <a:pt x="1402" y="1550"/>
                    </a:lnTo>
                    <a:lnTo>
                      <a:pt x="1402" y="1550"/>
                    </a:lnTo>
                    <a:lnTo>
                      <a:pt x="1408" y="1548"/>
                    </a:lnTo>
                    <a:lnTo>
                      <a:pt x="1408" y="1548"/>
                    </a:lnTo>
                    <a:lnTo>
                      <a:pt x="1416" y="1544"/>
                    </a:lnTo>
                    <a:lnTo>
                      <a:pt x="1416" y="1544"/>
                    </a:lnTo>
                    <a:lnTo>
                      <a:pt x="1422" y="1540"/>
                    </a:lnTo>
                    <a:lnTo>
                      <a:pt x="1422" y="1540"/>
                    </a:lnTo>
                    <a:lnTo>
                      <a:pt x="1428" y="1536"/>
                    </a:lnTo>
                    <a:lnTo>
                      <a:pt x="1428" y="1536"/>
                    </a:lnTo>
                    <a:lnTo>
                      <a:pt x="1434" y="1534"/>
                    </a:lnTo>
                    <a:lnTo>
                      <a:pt x="1434" y="1534"/>
                    </a:lnTo>
                    <a:lnTo>
                      <a:pt x="1438" y="1530"/>
                    </a:lnTo>
                    <a:lnTo>
                      <a:pt x="1438" y="1530"/>
                    </a:lnTo>
                    <a:lnTo>
                      <a:pt x="1444" y="1528"/>
                    </a:lnTo>
                    <a:lnTo>
                      <a:pt x="1444" y="1528"/>
                    </a:lnTo>
                    <a:lnTo>
                      <a:pt x="1448" y="1526"/>
                    </a:lnTo>
                    <a:lnTo>
                      <a:pt x="1448" y="1526"/>
                    </a:lnTo>
                    <a:lnTo>
                      <a:pt x="1452" y="1524"/>
                    </a:lnTo>
                    <a:lnTo>
                      <a:pt x="1454" y="1522"/>
                    </a:lnTo>
                    <a:lnTo>
                      <a:pt x="1454" y="1522"/>
                    </a:lnTo>
                    <a:lnTo>
                      <a:pt x="1458" y="1520"/>
                    </a:lnTo>
                    <a:lnTo>
                      <a:pt x="1458" y="1520"/>
                    </a:lnTo>
                    <a:lnTo>
                      <a:pt x="1460" y="1518"/>
                    </a:lnTo>
                    <a:lnTo>
                      <a:pt x="1460" y="1518"/>
                    </a:lnTo>
                    <a:lnTo>
                      <a:pt x="1464" y="1516"/>
                    </a:lnTo>
                    <a:lnTo>
                      <a:pt x="1464" y="1516"/>
                    </a:lnTo>
                    <a:lnTo>
                      <a:pt x="1466" y="1516"/>
                    </a:lnTo>
                    <a:lnTo>
                      <a:pt x="1466" y="1516"/>
                    </a:lnTo>
                    <a:lnTo>
                      <a:pt x="1470" y="1514"/>
                    </a:lnTo>
                    <a:lnTo>
                      <a:pt x="1470" y="1514"/>
                    </a:lnTo>
                    <a:lnTo>
                      <a:pt x="1472" y="1512"/>
                    </a:lnTo>
                    <a:lnTo>
                      <a:pt x="1472" y="1512"/>
                    </a:lnTo>
                    <a:lnTo>
                      <a:pt x="1476" y="1510"/>
                    </a:lnTo>
                    <a:lnTo>
                      <a:pt x="1476" y="1510"/>
                    </a:lnTo>
                    <a:lnTo>
                      <a:pt x="1478" y="1508"/>
                    </a:lnTo>
                    <a:lnTo>
                      <a:pt x="1478" y="1508"/>
                    </a:lnTo>
                    <a:lnTo>
                      <a:pt x="1482" y="1506"/>
                    </a:lnTo>
                    <a:lnTo>
                      <a:pt x="1482" y="1506"/>
                    </a:lnTo>
                    <a:lnTo>
                      <a:pt x="1484" y="1504"/>
                    </a:lnTo>
                    <a:lnTo>
                      <a:pt x="1488" y="1504"/>
                    </a:lnTo>
                    <a:lnTo>
                      <a:pt x="1488" y="1504"/>
                    </a:lnTo>
                    <a:lnTo>
                      <a:pt x="1490" y="1502"/>
                    </a:lnTo>
                    <a:lnTo>
                      <a:pt x="1490" y="1502"/>
                    </a:lnTo>
                    <a:lnTo>
                      <a:pt x="1494" y="1500"/>
                    </a:lnTo>
                    <a:lnTo>
                      <a:pt x="1494" y="1500"/>
                    </a:lnTo>
                    <a:lnTo>
                      <a:pt x="1496" y="1498"/>
                    </a:lnTo>
                    <a:lnTo>
                      <a:pt x="1496" y="1498"/>
                    </a:lnTo>
                    <a:lnTo>
                      <a:pt x="1500" y="1496"/>
                    </a:lnTo>
                    <a:lnTo>
                      <a:pt x="1500" y="1496"/>
                    </a:lnTo>
                    <a:lnTo>
                      <a:pt x="1502" y="1494"/>
                    </a:lnTo>
                    <a:lnTo>
                      <a:pt x="1502" y="1494"/>
                    </a:lnTo>
                    <a:lnTo>
                      <a:pt x="1506" y="1492"/>
                    </a:lnTo>
                    <a:lnTo>
                      <a:pt x="1506" y="1492"/>
                    </a:lnTo>
                    <a:lnTo>
                      <a:pt x="1508" y="1492"/>
                    </a:lnTo>
                    <a:lnTo>
                      <a:pt x="1508" y="1492"/>
                    </a:lnTo>
                    <a:lnTo>
                      <a:pt x="1510" y="1490"/>
                    </a:lnTo>
                    <a:lnTo>
                      <a:pt x="1510" y="1490"/>
                    </a:lnTo>
                    <a:lnTo>
                      <a:pt x="1514" y="1488"/>
                    </a:lnTo>
                    <a:lnTo>
                      <a:pt x="1514" y="1488"/>
                    </a:lnTo>
                    <a:lnTo>
                      <a:pt x="1516" y="1486"/>
                    </a:lnTo>
                    <a:lnTo>
                      <a:pt x="1516" y="1486"/>
                    </a:lnTo>
                    <a:lnTo>
                      <a:pt x="1518" y="1484"/>
                    </a:lnTo>
                    <a:lnTo>
                      <a:pt x="1518" y="1484"/>
                    </a:lnTo>
                    <a:lnTo>
                      <a:pt x="1522" y="1484"/>
                    </a:lnTo>
                    <a:lnTo>
                      <a:pt x="1522" y="1484"/>
                    </a:lnTo>
                    <a:lnTo>
                      <a:pt x="1524" y="1482"/>
                    </a:lnTo>
                    <a:lnTo>
                      <a:pt x="1524" y="1482"/>
                    </a:lnTo>
                    <a:lnTo>
                      <a:pt x="1526" y="1480"/>
                    </a:lnTo>
                    <a:lnTo>
                      <a:pt x="1526" y="1480"/>
                    </a:lnTo>
                    <a:lnTo>
                      <a:pt x="1530" y="1478"/>
                    </a:lnTo>
                    <a:lnTo>
                      <a:pt x="1530" y="1478"/>
                    </a:lnTo>
                    <a:lnTo>
                      <a:pt x="1532" y="1478"/>
                    </a:lnTo>
                    <a:lnTo>
                      <a:pt x="1532" y="1478"/>
                    </a:lnTo>
                    <a:lnTo>
                      <a:pt x="1534" y="1476"/>
                    </a:lnTo>
                    <a:lnTo>
                      <a:pt x="1534" y="1476"/>
                    </a:lnTo>
                    <a:lnTo>
                      <a:pt x="1536" y="1474"/>
                    </a:lnTo>
                    <a:lnTo>
                      <a:pt x="1536" y="1474"/>
                    </a:lnTo>
                    <a:lnTo>
                      <a:pt x="1540" y="1472"/>
                    </a:lnTo>
                    <a:lnTo>
                      <a:pt x="1540" y="1472"/>
                    </a:lnTo>
                    <a:lnTo>
                      <a:pt x="1542" y="1472"/>
                    </a:lnTo>
                    <a:lnTo>
                      <a:pt x="1542" y="1472"/>
                    </a:lnTo>
                    <a:lnTo>
                      <a:pt x="1544" y="1470"/>
                    </a:lnTo>
                    <a:lnTo>
                      <a:pt x="1546" y="1468"/>
                    </a:lnTo>
                    <a:lnTo>
                      <a:pt x="1546" y="1468"/>
                    </a:lnTo>
                    <a:lnTo>
                      <a:pt x="1550" y="1466"/>
                    </a:lnTo>
                    <a:lnTo>
                      <a:pt x="1552" y="1466"/>
                    </a:lnTo>
                    <a:lnTo>
                      <a:pt x="1552" y="1466"/>
                    </a:lnTo>
                    <a:lnTo>
                      <a:pt x="1554" y="1464"/>
                    </a:lnTo>
                    <a:lnTo>
                      <a:pt x="1554" y="1464"/>
                    </a:lnTo>
                    <a:lnTo>
                      <a:pt x="1556" y="1462"/>
                    </a:lnTo>
                    <a:lnTo>
                      <a:pt x="1556" y="1462"/>
                    </a:lnTo>
                    <a:lnTo>
                      <a:pt x="1560" y="1460"/>
                    </a:lnTo>
                    <a:lnTo>
                      <a:pt x="1560" y="1460"/>
                    </a:lnTo>
                    <a:lnTo>
                      <a:pt x="1562" y="1460"/>
                    </a:lnTo>
                    <a:lnTo>
                      <a:pt x="1562" y="1460"/>
                    </a:lnTo>
                    <a:lnTo>
                      <a:pt x="1564" y="1458"/>
                    </a:lnTo>
                    <a:lnTo>
                      <a:pt x="1570" y="1454"/>
                    </a:lnTo>
                    <a:lnTo>
                      <a:pt x="1570" y="1454"/>
                    </a:lnTo>
                    <a:lnTo>
                      <a:pt x="1572" y="1454"/>
                    </a:lnTo>
                    <a:lnTo>
                      <a:pt x="1574" y="1452"/>
                    </a:lnTo>
                    <a:lnTo>
                      <a:pt x="1574" y="1452"/>
                    </a:lnTo>
                    <a:lnTo>
                      <a:pt x="1576" y="1450"/>
                    </a:lnTo>
                    <a:lnTo>
                      <a:pt x="1576" y="1450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2" y="1448"/>
                    </a:lnTo>
                    <a:lnTo>
                      <a:pt x="1582" y="1448"/>
                    </a:lnTo>
                    <a:lnTo>
                      <a:pt x="1582" y="1446"/>
                    </a:lnTo>
                    <a:lnTo>
                      <a:pt x="1582" y="1446"/>
                    </a:lnTo>
                    <a:lnTo>
                      <a:pt x="1584" y="1446"/>
                    </a:lnTo>
                    <a:lnTo>
                      <a:pt x="1584" y="1446"/>
                    </a:lnTo>
                    <a:lnTo>
                      <a:pt x="1586" y="1444"/>
                    </a:lnTo>
                    <a:lnTo>
                      <a:pt x="1590" y="1442"/>
                    </a:lnTo>
                    <a:lnTo>
                      <a:pt x="1590" y="1442"/>
                    </a:lnTo>
                    <a:lnTo>
                      <a:pt x="1594" y="1440"/>
                    </a:lnTo>
                    <a:lnTo>
                      <a:pt x="1602" y="1434"/>
                    </a:lnTo>
                    <a:lnTo>
                      <a:pt x="1602" y="1434"/>
                    </a:lnTo>
                    <a:lnTo>
                      <a:pt x="1604" y="1432"/>
                    </a:lnTo>
                    <a:lnTo>
                      <a:pt x="1604" y="1432"/>
                    </a:lnTo>
                    <a:lnTo>
                      <a:pt x="1608" y="1430"/>
                    </a:lnTo>
                    <a:lnTo>
                      <a:pt x="1608" y="1430"/>
                    </a:lnTo>
                    <a:lnTo>
                      <a:pt x="1610" y="1430"/>
                    </a:lnTo>
                    <a:lnTo>
                      <a:pt x="1610" y="1430"/>
                    </a:lnTo>
                    <a:lnTo>
                      <a:pt x="1614" y="1428"/>
                    </a:lnTo>
                    <a:lnTo>
                      <a:pt x="1614" y="1428"/>
                    </a:lnTo>
                    <a:lnTo>
                      <a:pt x="1616" y="1426"/>
                    </a:lnTo>
                    <a:lnTo>
                      <a:pt x="1616" y="1426"/>
                    </a:lnTo>
                    <a:lnTo>
                      <a:pt x="1620" y="1424"/>
                    </a:lnTo>
                    <a:lnTo>
                      <a:pt x="1620" y="1424"/>
                    </a:lnTo>
                    <a:lnTo>
                      <a:pt x="1622" y="1422"/>
                    </a:lnTo>
                    <a:lnTo>
                      <a:pt x="1622" y="1422"/>
                    </a:lnTo>
                    <a:lnTo>
                      <a:pt x="1624" y="1420"/>
                    </a:lnTo>
                    <a:lnTo>
                      <a:pt x="1624" y="1420"/>
                    </a:lnTo>
                    <a:lnTo>
                      <a:pt x="1628" y="1418"/>
                    </a:lnTo>
                    <a:lnTo>
                      <a:pt x="1628" y="1418"/>
                    </a:lnTo>
                    <a:lnTo>
                      <a:pt x="1630" y="1416"/>
                    </a:lnTo>
                    <a:lnTo>
                      <a:pt x="1634" y="1414"/>
                    </a:lnTo>
                    <a:lnTo>
                      <a:pt x="1634" y="1414"/>
                    </a:lnTo>
                    <a:lnTo>
                      <a:pt x="1636" y="1414"/>
                    </a:lnTo>
                    <a:lnTo>
                      <a:pt x="1636" y="1414"/>
                    </a:lnTo>
                    <a:lnTo>
                      <a:pt x="1638" y="1412"/>
                    </a:lnTo>
                    <a:lnTo>
                      <a:pt x="1638" y="1412"/>
                    </a:lnTo>
                    <a:lnTo>
                      <a:pt x="1642" y="1410"/>
                    </a:lnTo>
                    <a:lnTo>
                      <a:pt x="1642" y="1410"/>
                    </a:lnTo>
                    <a:lnTo>
                      <a:pt x="1644" y="1408"/>
                    </a:lnTo>
                    <a:lnTo>
                      <a:pt x="1644" y="1408"/>
                    </a:lnTo>
                    <a:lnTo>
                      <a:pt x="1648" y="1406"/>
                    </a:lnTo>
                    <a:lnTo>
                      <a:pt x="1650" y="1404"/>
                    </a:lnTo>
                    <a:lnTo>
                      <a:pt x="1650" y="1404"/>
                    </a:lnTo>
                    <a:lnTo>
                      <a:pt x="1654" y="1402"/>
                    </a:lnTo>
                    <a:lnTo>
                      <a:pt x="1654" y="1402"/>
                    </a:lnTo>
                    <a:lnTo>
                      <a:pt x="1658" y="1400"/>
                    </a:lnTo>
                    <a:lnTo>
                      <a:pt x="1658" y="1400"/>
                    </a:lnTo>
                    <a:lnTo>
                      <a:pt x="1660" y="1398"/>
                    </a:lnTo>
                    <a:lnTo>
                      <a:pt x="1660" y="1398"/>
                    </a:lnTo>
                    <a:lnTo>
                      <a:pt x="1664" y="1394"/>
                    </a:lnTo>
                    <a:lnTo>
                      <a:pt x="1668" y="1392"/>
                    </a:lnTo>
                    <a:lnTo>
                      <a:pt x="1668" y="1392"/>
                    </a:lnTo>
                    <a:lnTo>
                      <a:pt x="1672" y="1390"/>
                    </a:lnTo>
                    <a:lnTo>
                      <a:pt x="1672" y="1390"/>
                    </a:lnTo>
                    <a:lnTo>
                      <a:pt x="1676" y="1387"/>
                    </a:lnTo>
                    <a:lnTo>
                      <a:pt x="1676" y="1387"/>
                    </a:lnTo>
                    <a:lnTo>
                      <a:pt x="1680" y="1385"/>
                    </a:lnTo>
                    <a:lnTo>
                      <a:pt x="1680" y="1385"/>
                    </a:lnTo>
                    <a:lnTo>
                      <a:pt x="1684" y="1381"/>
                    </a:lnTo>
                    <a:lnTo>
                      <a:pt x="1684" y="1381"/>
                    </a:lnTo>
                    <a:lnTo>
                      <a:pt x="1686" y="1379"/>
                    </a:lnTo>
                    <a:lnTo>
                      <a:pt x="1686" y="1379"/>
                    </a:lnTo>
                    <a:lnTo>
                      <a:pt x="1690" y="1377"/>
                    </a:lnTo>
                    <a:lnTo>
                      <a:pt x="1690" y="1377"/>
                    </a:lnTo>
                    <a:lnTo>
                      <a:pt x="1694" y="1375"/>
                    </a:lnTo>
                    <a:lnTo>
                      <a:pt x="1694" y="1375"/>
                    </a:lnTo>
                    <a:lnTo>
                      <a:pt x="1698" y="1373"/>
                    </a:lnTo>
                    <a:lnTo>
                      <a:pt x="1698" y="1373"/>
                    </a:lnTo>
                    <a:lnTo>
                      <a:pt x="1702" y="1369"/>
                    </a:lnTo>
                    <a:lnTo>
                      <a:pt x="1706" y="1367"/>
                    </a:lnTo>
                    <a:lnTo>
                      <a:pt x="1706" y="1367"/>
                    </a:lnTo>
                    <a:lnTo>
                      <a:pt x="1710" y="1365"/>
                    </a:lnTo>
                    <a:lnTo>
                      <a:pt x="1710" y="1365"/>
                    </a:lnTo>
                    <a:lnTo>
                      <a:pt x="1712" y="1361"/>
                    </a:lnTo>
                    <a:lnTo>
                      <a:pt x="1716" y="1359"/>
                    </a:lnTo>
                    <a:lnTo>
                      <a:pt x="1716" y="1359"/>
                    </a:lnTo>
                    <a:lnTo>
                      <a:pt x="1720" y="1357"/>
                    </a:lnTo>
                    <a:lnTo>
                      <a:pt x="1720" y="1357"/>
                    </a:lnTo>
                    <a:lnTo>
                      <a:pt x="1726" y="1353"/>
                    </a:lnTo>
                    <a:lnTo>
                      <a:pt x="1726" y="1353"/>
                    </a:lnTo>
                    <a:lnTo>
                      <a:pt x="1732" y="1349"/>
                    </a:lnTo>
                    <a:lnTo>
                      <a:pt x="1732" y="1349"/>
                    </a:lnTo>
                    <a:lnTo>
                      <a:pt x="1736" y="1347"/>
                    </a:lnTo>
                    <a:lnTo>
                      <a:pt x="1736" y="1347"/>
                    </a:lnTo>
                    <a:lnTo>
                      <a:pt x="1742" y="1343"/>
                    </a:lnTo>
                    <a:lnTo>
                      <a:pt x="1742" y="1343"/>
                    </a:lnTo>
                    <a:lnTo>
                      <a:pt x="1746" y="1339"/>
                    </a:lnTo>
                    <a:lnTo>
                      <a:pt x="1746" y="1339"/>
                    </a:lnTo>
                    <a:lnTo>
                      <a:pt x="1752" y="1335"/>
                    </a:lnTo>
                    <a:lnTo>
                      <a:pt x="1752" y="1335"/>
                    </a:lnTo>
                    <a:lnTo>
                      <a:pt x="1756" y="1333"/>
                    </a:lnTo>
                    <a:lnTo>
                      <a:pt x="1756" y="1333"/>
                    </a:lnTo>
                    <a:lnTo>
                      <a:pt x="1762" y="1329"/>
                    </a:lnTo>
                    <a:lnTo>
                      <a:pt x="1762" y="1329"/>
                    </a:lnTo>
                    <a:lnTo>
                      <a:pt x="1766" y="1325"/>
                    </a:lnTo>
                    <a:lnTo>
                      <a:pt x="1766" y="1325"/>
                    </a:lnTo>
                    <a:lnTo>
                      <a:pt x="1772" y="1321"/>
                    </a:lnTo>
                    <a:lnTo>
                      <a:pt x="1772" y="1321"/>
                    </a:lnTo>
                    <a:lnTo>
                      <a:pt x="1778" y="1319"/>
                    </a:lnTo>
                    <a:lnTo>
                      <a:pt x="1778" y="1319"/>
                    </a:lnTo>
                    <a:lnTo>
                      <a:pt x="1782" y="1315"/>
                    </a:lnTo>
                    <a:lnTo>
                      <a:pt x="1782" y="1315"/>
                    </a:lnTo>
                    <a:lnTo>
                      <a:pt x="1788" y="1309"/>
                    </a:lnTo>
                    <a:lnTo>
                      <a:pt x="1788" y="1309"/>
                    </a:lnTo>
                    <a:lnTo>
                      <a:pt x="1796" y="1305"/>
                    </a:lnTo>
                    <a:lnTo>
                      <a:pt x="1796" y="1305"/>
                    </a:lnTo>
                    <a:lnTo>
                      <a:pt x="1802" y="1301"/>
                    </a:lnTo>
                    <a:lnTo>
                      <a:pt x="1802" y="1301"/>
                    </a:lnTo>
                    <a:lnTo>
                      <a:pt x="1808" y="1295"/>
                    </a:lnTo>
                    <a:lnTo>
                      <a:pt x="1808" y="1295"/>
                    </a:lnTo>
                    <a:lnTo>
                      <a:pt x="1816" y="1291"/>
                    </a:lnTo>
                    <a:lnTo>
                      <a:pt x="1816" y="1291"/>
                    </a:lnTo>
                    <a:lnTo>
                      <a:pt x="1822" y="1287"/>
                    </a:lnTo>
                    <a:lnTo>
                      <a:pt x="1822" y="1287"/>
                    </a:lnTo>
                    <a:lnTo>
                      <a:pt x="1828" y="1281"/>
                    </a:lnTo>
                    <a:lnTo>
                      <a:pt x="1828" y="1281"/>
                    </a:lnTo>
                    <a:lnTo>
                      <a:pt x="1836" y="1277"/>
                    </a:lnTo>
                    <a:lnTo>
                      <a:pt x="1836" y="1277"/>
                    </a:lnTo>
                    <a:lnTo>
                      <a:pt x="1842" y="1271"/>
                    </a:lnTo>
                    <a:lnTo>
                      <a:pt x="1842" y="1271"/>
                    </a:lnTo>
                    <a:lnTo>
                      <a:pt x="1850" y="1267"/>
                    </a:lnTo>
                    <a:lnTo>
                      <a:pt x="1850" y="1267"/>
                    </a:lnTo>
                    <a:lnTo>
                      <a:pt x="1856" y="1261"/>
                    </a:lnTo>
                    <a:lnTo>
                      <a:pt x="1856" y="1261"/>
                    </a:lnTo>
                    <a:lnTo>
                      <a:pt x="1864" y="1255"/>
                    </a:lnTo>
                    <a:lnTo>
                      <a:pt x="1864" y="1255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72" y="1249"/>
                    </a:lnTo>
                    <a:lnTo>
                      <a:pt x="1872" y="1249"/>
                    </a:lnTo>
                    <a:lnTo>
                      <a:pt x="1878" y="1245"/>
                    </a:lnTo>
                    <a:lnTo>
                      <a:pt x="1878" y="1245"/>
                    </a:lnTo>
                    <a:lnTo>
                      <a:pt x="1886" y="1239"/>
                    </a:lnTo>
                    <a:lnTo>
                      <a:pt x="1886" y="1239"/>
                    </a:lnTo>
                    <a:lnTo>
                      <a:pt x="1894" y="1233"/>
                    </a:lnTo>
                    <a:lnTo>
                      <a:pt x="1894" y="1233"/>
                    </a:lnTo>
                    <a:lnTo>
                      <a:pt x="1902" y="1227"/>
                    </a:lnTo>
                    <a:lnTo>
                      <a:pt x="1902" y="1227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8" y="1221"/>
                    </a:lnTo>
                    <a:lnTo>
                      <a:pt x="1916" y="1215"/>
                    </a:lnTo>
                    <a:lnTo>
                      <a:pt x="1916" y="1215"/>
                    </a:lnTo>
                    <a:lnTo>
                      <a:pt x="1924" y="1209"/>
                    </a:lnTo>
                    <a:lnTo>
                      <a:pt x="1924" y="1209"/>
                    </a:lnTo>
                    <a:lnTo>
                      <a:pt x="1932" y="1203"/>
                    </a:lnTo>
                    <a:lnTo>
                      <a:pt x="1932" y="1203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8" y="1191"/>
                    </a:lnTo>
                    <a:lnTo>
                      <a:pt x="1948" y="1191"/>
                    </a:lnTo>
                    <a:lnTo>
                      <a:pt x="1954" y="1185"/>
                    </a:lnTo>
                    <a:lnTo>
                      <a:pt x="1954" y="1185"/>
                    </a:lnTo>
                    <a:lnTo>
                      <a:pt x="1962" y="1179"/>
                    </a:lnTo>
                    <a:lnTo>
                      <a:pt x="1962" y="1179"/>
                    </a:lnTo>
                    <a:lnTo>
                      <a:pt x="1970" y="1171"/>
                    </a:lnTo>
                    <a:lnTo>
                      <a:pt x="1970" y="1171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8" y="1165"/>
                    </a:lnTo>
                    <a:lnTo>
                      <a:pt x="1978" y="1165"/>
                    </a:lnTo>
                    <a:lnTo>
                      <a:pt x="1986" y="1159"/>
                    </a:lnTo>
                    <a:lnTo>
                      <a:pt x="1986" y="1159"/>
                    </a:lnTo>
                    <a:lnTo>
                      <a:pt x="1994" y="1153"/>
                    </a:lnTo>
                    <a:lnTo>
                      <a:pt x="1994" y="1153"/>
                    </a:lnTo>
                    <a:lnTo>
                      <a:pt x="2002" y="1145"/>
                    </a:lnTo>
                    <a:lnTo>
                      <a:pt x="2002" y="1145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10" y="1139"/>
                    </a:lnTo>
                    <a:lnTo>
                      <a:pt x="2010" y="1139"/>
                    </a:lnTo>
                    <a:lnTo>
                      <a:pt x="2018" y="1133"/>
                    </a:lnTo>
                    <a:lnTo>
                      <a:pt x="2018" y="1133"/>
                    </a:lnTo>
                    <a:lnTo>
                      <a:pt x="2026" y="1125"/>
                    </a:lnTo>
                    <a:lnTo>
                      <a:pt x="2026" y="1125"/>
                    </a:lnTo>
                    <a:lnTo>
                      <a:pt x="2034" y="1119"/>
                    </a:lnTo>
                    <a:lnTo>
                      <a:pt x="2034" y="1119"/>
                    </a:lnTo>
                    <a:lnTo>
                      <a:pt x="2042" y="1111"/>
                    </a:lnTo>
                    <a:lnTo>
                      <a:pt x="2042" y="1111"/>
                    </a:lnTo>
                    <a:lnTo>
                      <a:pt x="2050" y="1105"/>
                    </a:lnTo>
                    <a:lnTo>
                      <a:pt x="2050" y="1105"/>
                    </a:lnTo>
                    <a:lnTo>
                      <a:pt x="2060" y="1097"/>
                    </a:lnTo>
                    <a:lnTo>
                      <a:pt x="2060" y="1097"/>
                    </a:lnTo>
                    <a:lnTo>
                      <a:pt x="2068" y="1089"/>
                    </a:lnTo>
                    <a:lnTo>
                      <a:pt x="2068" y="1089"/>
                    </a:lnTo>
                    <a:lnTo>
                      <a:pt x="2074" y="1085"/>
                    </a:lnTo>
                    <a:lnTo>
                      <a:pt x="2074" y="1085"/>
                    </a:lnTo>
                    <a:lnTo>
                      <a:pt x="2074" y="1083"/>
                    </a:lnTo>
                    <a:lnTo>
                      <a:pt x="2074" y="1083"/>
                    </a:lnTo>
                    <a:lnTo>
                      <a:pt x="2076" y="1083"/>
                    </a:lnTo>
                    <a:lnTo>
                      <a:pt x="2076" y="1083"/>
                    </a:lnTo>
                    <a:lnTo>
                      <a:pt x="2084" y="1075"/>
                    </a:lnTo>
                    <a:lnTo>
                      <a:pt x="2084" y="1075"/>
                    </a:lnTo>
                    <a:lnTo>
                      <a:pt x="2092" y="1067"/>
                    </a:lnTo>
                    <a:lnTo>
                      <a:pt x="2092" y="1067"/>
                    </a:lnTo>
                    <a:lnTo>
                      <a:pt x="2100" y="1059"/>
                    </a:lnTo>
                    <a:lnTo>
                      <a:pt x="2100" y="1059"/>
                    </a:lnTo>
                    <a:lnTo>
                      <a:pt x="2104" y="1057"/>
                    </a:lnTo>
                    <a:lnTo>
                      <a:pt x="2104" y="1057"/>
                    </a:lnTo>
                    <a:lnTo>
                      <a:pt x="2104" y="1055"/>
                    </a:lnTo>
                    <a:lnTo>
                      <a:pt x="2104" y="1055"/>
                    </a:lnTo>
                    <a:lnTo>
                      <a:pt x="2110" y="1051"/>
                    </a:lnTo>
                    <a:lnTo>
                      <a:pt x="2110" y="1051"/>
                    </a:lnTo>
                    <a:lnTo>
                      <a:pt x="2118" y="1043"/>
                    </a:lnTo>
                    <a:lnTo>
                      <a:pt x="2118" y="1043"/>
                    </a:lnTo>
                    <a:lnTo>
                      <a:pt x="2126" y="1035"/>
                    </a:lnTo>
                    <a:lnTo>
                      <a:pt x="2126" y="1035"/>
                    </a:lnTo>
                    <a:lnTo>
                      <a:pt x="2134" y="1029"/>
                    </a:lnTo>
                    <a:lnTo>
                      <a:pt x="2134" y="1029"/>
                    </a:lnTo>
                    <a:lnTo>
                      <a:pt x="2134" y="1027"/>
                    </a:lnTo>
                    <a:lnTo>
                      <a:pt x="2134" y="1027"/>
                    </a:lnTo>
                    <a:lnTo>
                      <a:pt x="2136" y="1025"/>
                    </a:lnTo>
                    <a:lnTo>
                      <a:pt x="2136" y="1025"/>
                    </a:lnTo>
                    <a:lnTo>
                      <a:pt x="2146" y="1017"/>
                    </a:lnTo>
                    <a:lnTo>
                      <a:pt x="2146" y="1017"/>
                    </a:lnTo>
                    <a:lnTo>
                      <a:pt x="2154" y="1007"/>
                    </a:lnTo>
                    <a:lnTo>
                      <a:pt x="2154" y="1007"/>
                    </a:lnTo>
                    <a:lnTo>
                      <a:pt x="2160" y="1001"/>
                    </a:lnTo>
                    <a:lnTo>
                      <a:pt x="2160" y="1001"/>
                    </a:lnTo>
                    <a:lnTo>
                      <a:pt x="2162" y="1001"/>
                    </a:lnTo>
                    <a:lnTo>
                      <a:pt x="2162" y="999"/>
                    </a:lnTo>
                    <a:lnTo>
                      <a:pt x="2162" y="999"/>
                    </a:lnTo>
                    <a:lnTo>
                      <a:pt x="2164" y="997"/>
                    </a:lnTo>
                    <a:lnTo>
                      <a:pt x="2164" y="997"/>
                    </a:lnTo>
                    <a:lnTo>
                      <a:pt x="2174" y="987"/>
                    </a:lnTo>
                    <a:lnTo>
                      <a:pt x="2174" y="987"/>
                    </a:lnTo>
                    <a:lnTo>
                      <a:pt x="2184" y="977"/>
                    </a:lnTo>
                    <a:lnTo>
                      <a:pt x="2184" y="977"/>
                    </a:lnTo>
                    <a:lnTo>
                      <a:pt x="2188" y="973"/>
                    </a:lnTo>
                    <a:lnTo>
                      <a:pt x="2190" y="971"/>
                    </a:lnTo>
                    <a:lnTo>
                      <a:pt x="2190" y="971"/>
                    </a:lnTo>
                    <a:lnTo>
                      <a:pt x="2194" y="967"/>
                    </a:lnTo>
                    <a:lnTo>
                      <a:pt x="2194" y="967"/>
                    </a:lnTo>
                    <a:lnTo>
                      <a:pt x="2206" y="953"/>
                    </a:lnTo>
                    <a:lnTo>
                      <a:pt x="2206" y="953"/>
                    </a:lnTo>
                    <a:lnTo>
                      <a:pt x="2214" y="945"/>
                    </a:lnTo>
                    <a:lnTo>
                      <a:pt x="2214" y="945"/>
                    </a:lnTo>
                    <a:lnTo>
                      <a:pt x="2216" y="943"/>
                    </a:lnTo>
                    <a:lnTo>
                      <a:pt x="2216" y="943"/>
                    </a:lnTo>
                    <a:lnTo>
                      <a:pt x="2218" y="941"/>
                    </a:lnTo>
                    <a:lnTo>
                      <a:pt x="2218" y="941"/>
                    </a:lnTo>
                    <a:lnTo>
                      <a:pt x="2230" y="929"/>
                    </a:lnTo>
                    <a:lnTo>
                      <a:pt x="2230" y="929"/>
                    </a:lnTo>
                    <a:lnTo>
                      <a:pt x="2240" y="915"/>
                    </a:lnTo>
                    <a:lnTo>
                      <a:pt x="2240" y="915"/>
                    </a:lnTo>
                    <a:lnTo>
                      <a:pt x="2262" y="891"/>
                    </a:lnTo>
                    <a:lnTo>
                      <a:pt x="2262" y="891"/>
                    </a:lnTo>
                    <a:lnTo>
                      <a:pt x="2268" y="883"/>
                    </a:lnTo>
                    <a:lnTo>
                      <a:pt x="2268" y="883"/>
                    </a:lnTo>
                    <a:lnTo>
                      <a:pt x="2282" y="865"/>
                    </a:lnTo>
                    <a:lnTo>
                      <a:pt x="2282" y="865"/>
                    </a:lnTo>
                    <a:lnTo>
                      <a:pt x="2288" y="857"/>
                    </a:lnTo>
                    <a:lnTo>
                      <a:pt x="2288" y="857"/>
                    </a:lnTo>
                    <a:lnTo>
                      <a:pt x="2302" y="839"/>
                    </a:lnTo>
                    <a:lnTo>
                      <a:pt x="2302" y="839"/>
                    </a:lnTo>
                    <a:lnTo>
                      <a:pt x="2308" y="831"/>
                    </a:lnTo>
                    <a:lnTo>
                      <a:pt x="2308" y="831"/>
                    </a:lnTo>
                    <a:lnTo>
                      <a:pt x="2310" y="827"/>
                    </a:lnTo>
                    <a:lnTo>
                      <a:pt x="2310" y="827"/>
                    </a:lnTo>
                    <a:lnTo>
                      <a:pt x="2320" y="813"/>
                    </a:lnTo>
                    <a:lnTo>
                      <a:pt x="2320" y="813"/>
                    </a:lnTo>
                    <a:lnTo>
                      <a:pt x="2324" y="807"/>
                    </a:lnTo>
                    <a:lnTo>
                      <a:pt x="2324" y="807"/>
                    </a:lnTo>
                    <a:lnTo>
                      <a:pt x="2340" y="783"/>
                    </a:lnTo>
                    <a:lnTo>
                      <a:pt x="2340" y="783"/>
                    </a:lnTo>
                    <a:lnTo>
                      <a:pt x="2340" y="781"/>
                    </a:lnTo>
                    <a:lnTo>
                      <a:pt x="2340" y="781"/>
                    </a:lnTo>
                    <a:lnTo>
                      <a:pt x="2350" y="765"/>
                    </a:lnTo>
                    <a:lnTo>
                      <a:pt x="2350" y="765"/>
                    </a:lnTo>
                    <a:lnTo>
                      <a:pt x="2352" y="761"/>
                    </a:lnTo>
                    <a:lnTo>
                      <a:pt x="2352" y="761"/>
                    </a:lnTo>
                    <a:lnTo>
                      <a:pt x="2362" y="743"/>
                    </a:lnTo>
                    <a:lnTo>
                      <a:pt x="2362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72" y="725"/>
                    </a:lnTo>
                    <a:lnTo>
                      <a:pt x="2372" y="725"/>
                    </a:lnTo>
                    <a:lnTo>
                      <a:pt x="2374" y="721"/>
                    </a:lnTo>
                    <a:lnTo>
                      <a:pt x="2374" y="721"/>
                    </a:lnTo>
                    <a:lnTo>
                      <a:pt x="2382" y="703"/>
                    </a:lnTo>
                    <a:lnTo>
                      <a:pt x="2382" y="703"/>
                    </a:lnTo>
                    <a:lnTo>
                      <a:pt x="2382" y="699"/>
                    </a:lnTo>
                    <a:lnTo>
                      <a:pt x="2382" y="699"/>
                    </a:lnTo>
                    <a:lnTo>
                      <a:pt x="2388" y="685"/>
                    </a:lnTo>
                    <a:lnTo>
                      <a:pt x="2388" y="685"/>
                    </a:lnTo>
                    <a:lnTo>
                      <a:pt x="2390" y="681"/>
                    </a:lnTo>
                    <a:lnTo>
                      <a:pt x="2390" y="681"/>
                    </a:lnTo>
                    <a:lnTo>
                      <a:pt x="2394" y="665"/>
                    </a:lnTo>
                    <a:lnTo>
                      <a:pt x="2394" y="665"/>
                    </a:lnTo>
                    <a:lnTo>
                      <a:pt x="2396" y="663"/>
                    </a:lnTo>
                    <a:lnTo>
                      <a:pt x="2396" y="663"/>
                    </a:lnTo>
                    <a:lnTo>
                      <a:pt x="2396" y="661"/>
                    </a:lnTo>
                    <a:lnTo>
                      <a:pt x="2396" y="661"/>
                    </a:lnTo>
                    <a:lnTo>
                      <a:pt x="2400" y="645"/>
                    </a:lnTo>
                    <a:lnTo>
                      <a:pt x="2400" y="645"/>
                    </a:lnTo>
                    <a:lnTo>
                      <a:pt x="2400" y="643"/>
                    </a:lnTo>
                    <a:lnTo>
                      <a:pt x="2400" y="643"/>
                    </a:lnTo>
                    <a:lnTo>
                      <a:pt x="2402" y="629"/>
                    </a:lnTo>
                    <a:lnTo>
                      <a:pt x="2402" y="629"/>
                    </a:lnTo>
                    <a:lnTo>
                      <a:pt x="2402" y="625"/>
                    </a:lnTo>
                    <a:lnTo>
                      <a:pt x="2402" y="625"/>
                    </a:lnTo>
                    <a:lnTo>
                      <a:pt x="2404" y="611"/>
                    </a:lnTo>
                    <a:lnTo>
                      <a:pt x="2404" y="611"/>
                    </a:lnTo>
                    <a:lnTo>
                      <a:pt x="2404" y="607"/>
                    </a:lnTo>
                    <a:lnTo>
                      <a:pt x="2404" y="607"/>
                    </a:lnTo>
                    <a:lnTo>
                      <a:pt x="2404" y="593"/>
                    </a:lnTo>
                    <a:lnTo>
                      <a:pt x="2404" y="593"/>
                    </a:lnTo>
                    <a:lnTo>
                      <a:pt x="2402" y="577"/>
                    </a:lnTo>
                    <a:lnTo>
                      <a:pt x="2402" y="577"/>
                    </a:lnTo>
                    <a:lnTo>
                      <a:pt x="2398" y="561"/>
                    </a:lnTo>
                    <a:lnTo>
                      <a:pt x="2398" y="561"/>
                    </a:lnTo>
                    <a:lnTo>
                      <a:pt x="2392" y="547"/>
                    </a:lnTo>
                    <a:lnTo>
                      <a:pt x="2392" y="547"/>
                    </a:lnTo>
                    <a:lnTo>
                      <a:pt x="2386" y="535"/>
                    </a:lnTo>
                    <a:lnTo>
                      <a:pt x="2046" y="0"/>
                    </a:lnTo>
                    <a:lnTo>
                      <a:pt x="2046" y="0"/>
                    </a:lnTo>
                    <a:lnTo>
                      <a:pt x="2056" y="16"/>
                    </a:lnTo>
                    <a:lnTo>
                      <a:pt x="2056" y="16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0" name="Freeform 20">
                <a:extLst>
                  <a:ext uri="{FF2B5EF4-FFF2-40B4-BE49-F238E27FC236}">
                    <a16:creationId xmlns:a16="http://schemas.microsoft.com/office/drawing/2014/main" id="{4A26AA16-551A-4F5A-AF9B-BCA17C79BB0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0 w 2628"/>
                  <a:gd name="T1" fmla="*/ 331 h 1792"/>
                  <a:gd name="T2" fmla="*/ 2572 w 2628"/>
                  <a:gd name="T3" fmla="*/ 451 h 1792"/>
                  <a:gd name="T4" fmla="*/ 2510 w 2628"/>
                  <a:gd name="T5" fmla="*/ 547 h 1792"/>
                  <a:gd name="T6" fmla="*/ 2308 w 2628"/>
                  <a:gd name="T7" fmla="*/ 779 h 1792"/>
                  <a:gd name="T8" fmla="*/ 2084 w 2628"/>
                  <a:gd name="T9" fmla="*/ 977 h 1792"/>
                  <a:gd name="T10" fmla="*/ 1820 w 2628"/>
                  <a:gd name="T11" fmla="*/ 1173 h 1792"/>
                  <a:gd name="T12" fmla="*/ 1520 w 2628"/>
                  <a:gd name="T13" fmla="*/ 1362 h 1792"/>
                  <a:gd name="T14" fmla="*/ 1220 w 2628"/>
                  <a:gd name="T15" fmla="*/ 1524 h 1792"/>
                  <a:gd name="T16" fmla="*/ 830 w 2628"/>
                  <a:gd name="T17" fmla="*/ 1686 h 1792"/>
                  <a:gd name="T18" fmla="*/ 556 w 2628"/>
                  <a:gd name="T19" fmla="*/ 1764 h 1792"/>
                  <a:gd name="T20" fmla="*/ 392 w 2628"/>
                  <a:gd name="T21" fmla="*/ 1788 h 1792"/>
                  <a:gd name="T22" fmla="*/ 248 w 2628"/>
                  <a:gd name="T23" fmla="*/ 1788 h 1792"/>
                  <a:gd name="T24" fmla="*/ 160 w 2628"/>
                  <a:gd name="T25" fmla="*/ 1766 h 1792"/>
                  <a:gd name="T26" fmla="*/ 80 w 2628"/>
                  <a:gd name="T27" fmla="*/ 1708 h 1792"/>
                  <a:gd name="T28" fmla="*/ 54 w 2628"/>
                  <a:gd name="T29" fmla="*/ 1642 h 1792"/>
                  <a:gd name="T30" fmla="*/ 10 w 2628"/>
                  <a:gd name="T31" fmla="*/ 1478 h 1792"/>
                  <a:gd name="T32" fmla="*/ 0 w 2628"/>
                  <a:gd name="T33" fmla="*/ 1376 h 1792"/>
                  <a:gd name="T34" fmla="*/ 24 w 2628"/>
                  <a:gd name="T35" fmla="*/ 1284 h 1792"/>
                  <a:gd name="T36" fmla="*/ 118 w 2628"/>
                  <a:gd name="T37" fmla="*/ 1149 h 1792"/>
                  <a:gd name="T38" fmla="*/ 294 w 2628"/>
                  <a:gd name="T39" fmla="*/ 951 h 1792"/>
                  <a:gd name="T40" fmla="*/ 410 w 2628"/>
                  <a:gd name="T41" fmla="*/ 851 h 1792"/>
                  <a:gd name="T42" fmla="*/ 622 w 2628"/>
                  <a:gd name="T43" fmla="*/ 715 h 1792"/>
                  <a:gd name="T44" fmla="*/ 942 w 2628"/>
                  <a:gd name="T45" fmla="*/ 529 h 1792"/>
                  <a:gd name="T46" fmla="*/ 1328 w 2628"/>
                  <a:gd name="T47" fmla="*/ 269 h 1792"/>
                  <a:gd name="T48" fmla="*/ 1514 w 2628"/>
                  <a:gd name="T49" fmla="*/ 163 h 1792"/>
                  <a:gd name="T50" fmla="*/ 1704 w 2628"/>
                  <a:gd name="T51" fmla="*/ 93 h 1792"/>
                  <a:gd name="T52" fmla="*/ 2002 w 2628"/>
                  <a:gd name="T53" fmla="*/ 24 h 1792"/>
                  <a:gd name="T54" fmla="*/ 2180 w 2628"/>
                  <a:gd name="T55" fmla="*/ 0 h 1792"/>
                  <a:gd name="T56" fmla="*/ 2296 w 2628"/>
                  <a:gd name="T57" fmla="*/ 22 h 1792"/>
                  <a:gd name="T58" fmla="*/ 2528 w 2628"/>
                  <a:gd name="T59" fmla="*/ 119 h 1792"/>
                  <a:gd name="T60" fmla="*/ 2590 w 2628"/>
                  <a:gd name="T61" fmla="*/ 163 h 1792"/>
                  <a:gd name="T62" fmla="*/ 2626 w 2628"/>
                  <a:gd name="T63" fmla="*/ 249 h 1792"/>
                  <a:gd name="T64" fmla="*/ 2392 w 2628"/>
                  <a:gd name="T65" fmla="*/ 421 h 1792"/>
                  <a:gd name="T66" fmla="*/ 2364 w 2628"/>
                  <a:gd name="T67" fmla="*/ 351 h 1792"/>
                  <a:gd name="T68" fmla="*/ 2296 w 2628"/>
                  <a:gd name="T69" fmla="*/ 307 h 1792"/>
                  <a:gd name="T70" fmla="*/ 2214 w 2628"/>
                  <a:gd name="T71" fmla="*/ 293 h 1792"/>
                  <a:gd name="T72" fmla="*/ 2072 w 2628"/>
                  <a:gd name="T73" fmla="*/ 301 h 1792"/>
                  <a:gd name="T74" fmla="*/ 1940 w 2628"/>
                  <a:gd name="T75" fmla="*/ 327 h 1792"/>
                  <a:gd name="T76" fmla="*/ 1736 w 2628"/>
                  <a:gd name="T77" fmla="*/ 391 h 1792"/>
                  <a:gd name="T78" fmla="*/ 1564 w 2628"/>
                  <a:gd name="T79" fmla="*/ 461 h 1792"/>
                  <a:gd name="T80" fmla="*/ 1320 w 2628"/>
                  <a:gd name="T81" fmla="*/ 581 h 1792"/>
                  <a:gd name="T82" fmla="*/ 1130 w 2628"/>
                  <a:gd name="T83" fmla="*/ 691 h 1792"/>
                  <a:gd name="T84" fmla="*/ 894 w 2628"/>
                  <a:gd name="T85" fmla="*/ 849 h 1792"/>
                  <a:gd name="T86" fmla="*/ 690 w 2628"/>
                  <a:gd name="T87" fmla="*/ 1009 h 1792"/>
                  <a:gd name="T88" fmla="*/ 568 w 2628"/>
                  <a:gd name="T89" fmla="*/ 1123 h 1792"/>
                  <a:gd name="T90" fmla="*/ 442 w 2628"/>
                  <a:gd name="T91" fmla="*/ 1268 h 1792"/>
                  <a:gd name="T92" fmla="*/ 380 w 2628"/>
                  <a:gd name="T93" fmla="*/ 1362 h 1792"/>
                  <a:gd name="T94" fmla="*/ 336 w 2628"/>
                  <a:gd name="T95" fmla="*/ 1470 h 1792"/>
                  <a:gd name="T96" fmla="*/ 332 w 2628"/>
                  <a:gd name="T97" fmla="*/ 1536 h 1792"/>
                  <a:gd name="T98" fmla="*/ 366 w 2628"/>
                  <a:gd name="T99" fmla="*/ 1602 h 1792"/>
                  <a:gd name="T100" fmla="*/ 420 w 2628"/>
                  <a:gd name="T101" fmla="*/ 1634 h 1792"/>
                  <a:gd name="T102" fmla="*/ 516 w 2628"/>
                  <a:gd name="T103" fmla="*/ 1652 h 1792"/>
                  <a:gd name="T104" fmla="*/ 638 w 2628"/>
                  <a:gd name="T105" fmla="*/ 1646 h 1792"/>
                  <a:gd name="T106" fmla="*/ 850 w 2628"/>
                  <a:gd name="T107" fmla="*/ 1600 h 1792"/>
                  <a:gd name="T108" fmla="*/ 1084 w 2628"/>
                  <a:gd name="T109" fmla="*/ 1516 h 1792"/>
                  <a:gd name="T110" fmla="*/ 1332 w 2628"/>
                  <a:gd name="T111" fmla="*/ 1402 h 1792"/>
                  <a:gd name="T112" fmla="*/ 1588 w 2628"/>
                  <a:gd name="T113" fmla="*/ 1258 h 1792"/>
                  <a:gd name="T114" fmla="*/ 1902 w 2628"/>
                  <a:gd name="T115" fmla="*/ 1041 h 1792"/>
                  <a:gd name="T116" fmla="*/ 2100 w 2628"/>
                  <a:gd name="T117" fmla="*/ 875 h 1792"/>
                  <a:gd name="T118" fmla="*/ 2256 w 2628"/>
                  <a:gd name="T119" fmla="*/ 711 h 1792"/>
                  <a:gd name="T120" fmla="*/ 2346 w 2628"/>
                  <a:gd name="T121" fmla="*/ 581 h 1792"/>
                  <a:gd name="T122" fmla="*/ 2386 w 2628"/>
                  <a:gd name="T123" fmla="*/ 483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  <a:close/>
                    <a:moveTo>
                      <a:pt x="2392" y="421"/>
                    </a:moveTo>
                    <a:lnTo>
                      <a:pt x="2392" y="421"/>
                    </a:lnTo>
                    <a:lnTo>
                      <a:pt x="2390" y="401"/>
                    </a:lnTo>
                    <a:lnTo>
                      <a:pt x="2384" y="381"/>
                    </a:lnTo>
                    <a:lnTo>
                      <a:pt x="2376" y="365"/>
                    </a:lnTo>
                    <a:lnTo>
                      <a:pt x="2364" y="351"/>
                    </a:lnTo>
                    <a:lnTo>
                      <a:pt x="2352" y="337"/>
                    </a:lnTo>
                    <a:lnTo>
                      <a:pt x="2336" y="325"/>
                    </a:lnTo>
                    <a:lnTo>
                      <a:pt x="2316" y="315"/>
                    </a:lnTo>
                    <a:lnTo>
                      <a:pt x="2296" y="307"/>
                    </a:lnTo>
                    <a:lnTo>
                      <a:pt x="2296" y="307"/>
                    </a:lnTo>
                    <a:lnTo>
                      <a:pt x="2272" y="301"/>
                    </a:lnTo>
                    <a:lnTo>
                      <a:pt x="2244" y="297"/>
                    </a:lnTo>
                    <a:lnTo>
                      <a:pt x="2214" y="293"/>
                    </a:lnTo>
                    <a:lnTo>
                      <a:pt x="2182" y="293"/>
                    </a:lnTo>
                    <a:lnTo>
                      <a:pt x="2148" y="293"/>
                    </a:lnTo>
                    <a:lnTo>
                      <a:pt x="2112" y="295"/>
                    </a:lnTo>
                    <a:lnTo>
                      <a:pt x="2072" y="301"/>
                    </a:lnTo>
                    <a:lnTo>
                      <a:pt x="2032" y="307"/>
                    </a:lnTo>
                    <a:lnTo>
                      <a:pt x="2032" y="307"/>
                    </a:lnTo>
                    <a:lnTo>
                      <a:pt x="1986" y="317"/>
                    </a:lnTo>
                    <a:lnTo>
                      <a:pt x="1940" y="327"/>
                    </a:lnTo>
                    <a:lnTo>
                      <a:pt x="1892" y="341"/>
                    </a:lnTo>
                    <a:lnTo>
                      <a:pt x="1842" y="355"/>
                    </a:lnTo>
                    <a:lnTo>
                      <a:pt x="1790" y="373"/>
                    </a:lnTo>
                    <a:lnTo>
                      <a:pt x="1736" y="391"/>
                    </a:lnTo>
                    <a:lnTo>
                      <a:pt x="1680" y="413"/>
                    </a:lnTo>
                    <a:lnTo>
                      <a:pt x="1624" y="435"/>
                    </a:lnTo>
                    <a:lnTo>
                      <a:pt x="1624" y="435"/>
                    </a:lnTo>
                    <a:lnTo>
                      <a:pt x="1564" y="461"/>
                    </a:lnTo>
                    <a:lnTo>
                      <a:pt x="1504" y="489"/>
                    </a:lnTo>
                    <a:lnTo>
                      <a:pt x="1442" y="517"/>
                    </a:lnTo>
                    <a:lnTo>
                      <a:pt x="1382" y="549"/>
                    </a:lnTo>
                    <a:lnTo>
                      <a:pt x="1320" y="581"/>
                    </a:lnTo>
                    <a:lnTo>
                      <a:pt x="1256" y="617"/>
                    </a:lnTo>
                    <a:lnTo>
                      <a:pt x="1194" y="653"/>
                    </a:lnTo>
                    <a:lnTo>
                      <a:pt x="1130" y="691"/>
                    </a:lnTo>
                    <a:lnTo>
                      <a:pt x="1130" y="691"/>
                    </a:lnTo>
                    <a:lnTo>
                      <a:pt x="1068" y="729"/>
                    </a:lnTo>
                    <a:lnTo>
                      <a:pt x="1008" y="769"/>
                    </a:lnTo>
                    <a:lnTo>
                      <a:pt x="950" y="809"/>
                    </a:lnTo>
                    <a:lnTo>
                      <a:pt x="894" y="849"/>
                    </a:lnTo>
                    <a:lnTo>
                      <a:pt x="840" y="889"/>
                    </a:lnTo>
                    <a:lnTo>
                      <a:pt x="788" y="929"/>
                    </a:lnTo>
                    <a:lnTo>
                      <a:pt x="738" y="969"/>
                    </a:lnTo>
                    <a:lnTo>
                      <a:pt x="690" y="1009"/>
                    </a:lnTo>
                    <a:lnTo>
                      <a:pt x="690" y="1009"/>
                    </a:lnTo>
                    <a:lnTo>
                      <a:pt x="648" y="1049"/>
                    </a:lnTo>
                    <a:lnTo>
                      <a:pt x="606" y="1087"/>
                    </a:lnTo>
                    <a:lnTo>
                      <a:pt x="568" y="1123"/>
                    </a:lnTo>
                    <a:lnTo>
                      <a:pt x="532" y="1161"/>
                    </a:lnTo>
                    <a:lnTo>
                      <a:pt x="500" y="1197"/>
                    </a:lnTo>
                    <a:lnTo>
                      <a:pt x="470" y="1234"/>
                    </a:lnTo>
                    <a:lnTo>
                      <a:pt x="442" y="1268"/>
                    </a:lnTo>
                    <a:lnTo>
                      <a:pt x="418" y="1302"/>
                    </a:lnTo>
                    <a:lnTo>
                      <a:pt x="418" y="1302"/>
                    </a:lnTo>
                    <a:lnTo>
                      <a:pt x="398" y="1332"/>
                    </a:lnTo>
                    <a:lnTo>
                      <a:pt x="380" y="1362"/>
                    </a:lnTo>
                    <a:lnTo>
                      <a:pt x="364" y="1392"/>
                    </a:lnTo>
                    <a:lnTo>
                      <a:pt x="352" y="1420"/>
                    </a:lnTo>
                    <a:lnTo>
                      <a:pt x="342" y="1446"/>
                    </a:lnTo>
                    <a:lnTo>
                      <a:pt x="336" y="1470"/>
                    </a:lnTo>
                    <a:lnTo>
                      <a:pt x="332" y="1494"/>
                    </a:lnTo>
                    <a:lnTo>
                      <a:pt x="330" y="1516"/>
                    </a:lnTo>
                    <a:lnTo>
                      <a:pt x="330" y="1516"/>
                    </a:lnTo>
                    <a:lnTo>
                      <a:pt x="332" y="1536"/>
                    </a:lnTo>
                    <a:lnTo>
                      <a:pt x="338" y="1554"/>
                    </a:lnTo>
                    <a:lnTo>
                      <a:pt x="344" y="1572"/>
                    </a:lnTo>
                    <a:lnTo>
                      <a:pt x="354" y="1588"/>
                    </a:lnTo>
                    <a:lnTo>
                      <a:pt x="366" y="1602"/>
                    </a:lnTo>
                    <a:lnTo>
                      <a:pt x="382" y="1614"/>
                    </a:lnTo>
                    <a:lnTo>
                      <a:pt x="398" y="1624"/>
                    </a:lnTo>
                    <a:lnTo>
                      <a:pt x="420" y="1634"/>
                    </a:lnTo>
                    <a:lnTo>
                      <a:pt x="420" y="1634"/>
                    </a:lnTo>
                    <a:lnTo>
                      <a:pt x="440" y="1640"/>
                    </a:lnTo>
                    <a:lnTo>
                      <a:pt x="464" y="1646"/>
                    </a:lnTo>
                    <a:lnTo>
                      <a:pt x="490" y="1650"/>
                    </a:lnTo>
                    <a:lnTo>
                      <a:pt x="516" y="1652"/>
                    </a:lnTo>
                    <a:lnTo>
                      <a:pt x="544" y="1652"/>
                    </a:lnTo>
                    <a:lnTo>
                      <a:pt x="574" y="1652"/>
                    </a:lnTo>
                    <a:lnTo>
                      <a:pt x="606" y="1650"/>
                    </a:lnTo>
                    <a:lnTo>
                      <a:pt x="638" y="1646"/>
                    </a:lnTo>
                    <a:lnTo>
                      <a:pt x="638" y="1646"/>
                    </a:lnTo>
                    <a:lnTo>
                      <a:pt x="704" y="1636"/>
                    </a:lnTo>
                    <a:lnTo>
                      <a:pt x="776" y="1620"/>
                    </a:lnTo>
                    <a:lnTo>
                      <a:pt x="850" y="1600"/>
                    </a:lnTo>
                    <a:lnTo>
                      <a:pt x="926" y="1576"/>
                    </a:lnTo>
                    <a:lnTo>
                      <a:pt x="926" y="1576"/>
                    </a:lnTo>
                    <a:lnTo>
                      <a:pt x="1004" y="1548"/>
                    </a:lnTo>
                    <a:lnTo>
                      <a:pt x="1084" y="1516"/>
                    </a:lnTo>
                    <a:lnTo>
                      <a:pt x="1166" y="1482"/>
                    </a:lnTo>
                    <a:lnTo>
                      <a:pt x="1248" y="1444"/>
                    </a:lnTo>
                    <a:lnTo>
                      <a:pt x="1248" y="1444"/>
                    </a:lnTo>
                    <a:lnTo>
                      <a:pt x="1332" y="1402"/>
                    </a:lnTo>
                    <a:lnTo>
                      <a:pt x="1416" y="1358"/>
                    </a:lnTo>
                    <a:lnTo>
                      <a:pt x="1502" y="1310"/>
                    </a:lnTo>
                    <a:lnTo>
                      <a:pt x="1588" y="1258"/>
                    </a:lnTo>
                    <a:lnTo>
                      <a:pt x="1588" y="1258"/>
                    </a:lnTo>
                    <a:lnTo>
                      <a:pt x="1672" y="1205"/>
                    </a:lnTo>
                    <a:lnTo>
                      <a:pt x="1752" y="1151"/>
                    </a:lnTo>
                    <a:lnTo>
                      <a:pt x="1830" y="1097"/>
                    </a:lnTo>
                    <a:lnTo>
                      <a:pt x="1902" y="1041"/>
                    </a:lnTo>
                    <a:lnTo>
                      <a:pt x="1902" y="1041"/>
                    </a:lnTo>
                    <a:lnTo>
                      <a:pt x="1972" y="987"/>
                    </a:lnTo>
                    <a:lnTo>
                      <a:pt x="2038" y="931"/>
                    </a:lnTo>
                    <a:lnTo>
                      <a:pt x="2100" y="875"/>
                    </a:lnTo>
                    <a:lnTo>
                      <a:pt x="2156" y="821"/>
                    </a:lnTo>
                    <a:lnTo>
                      <a:pt x="2156" y="821"/>
                    </a:lnTo>
                    <a:lnTo>
                      <a:pt x="2208" y="765"/>
                    </a:lnTo>
                    <a:lnTo>
                      <a:pt x="2256" y="711"/>
                    </a:lnTo>
                    <a:lnTo>
                      <a:pt x="2296" y="657"/>
                    </a:lnTo>
                    <a:lnTo>
                      <a:pt x="2332" y="607"/>
                    </a:lnTo>
                    <a:lnTo>
                      <a:pt x="2332" y="607"/>
                    </a:lnTo>
                    <a:lnTo>
                      <a:pt x="2346" y="581"/>
                    </a:lnTo>
                    <a:lnTo>
                      <a:pt x="2360" y="555"/>
                    </a:lnTo>
                    <a:lnTo>
                      <a:pt x="2370" y="531"/>
                    </a:lnTo>
                    <a:lnTo>
                      <a:pt x="2380" y="507"/>
                    </a:lnTo>
                    <a:lnTo>
                      <a:pt x="2386" y="483"/>
                    </a:lnTo>
                    <a:lnTo>
                      <a:pt x="2392" y="461"/>
                    </a:lnTo>
                    <a:lnTo>
                      <a:pt x="2394" y="441"/>
                    </a:lnTo>
                    <a:lnTo>
                      <a:pt x="2392" y="421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1" name="Freeform 21">
                <a:extLst>
                  <a:ext uri="{FF2B5EF4-FFF2-40B4-BE49-F238E27FC236}">
                    <a16:creationId xmlns:a16="http://schemas.microsoft.com/office/drawing/2014/main" id="{A78FB40A-8342-4020-B4F6-DE41CD0964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6 w 2628"/>
                  <a:gd name="T1" fmla="*/ 303 h 1792"/>
                  <a:gd name="T2" fmla="*/ 2600 w 2628"/>
                  <a:gd name="T3" fmla="*/ 389 h 1792"/>
                  <a:gd name="T4" fmla="*/ 2554 w 2628"/>
                  <a:gd name="T5" fmla="*/ 483 h 1792"/>
                  <a:gd name="T6" fmla="*/ 2510 w 2628"/>
                  <a:gd name="T7" fmla="*/ 547 h 1792"/>
                  <a:gd name="T8" fmla="*/ 2374 w 2628"/>
                  <a:gd name="T9" fmla="*/ 711 h 1792"/>
                  <a:gd name="T10" fmla="*/ 2238 w 2628"/>
                  <a:gd name="T11" fmla="*/ 845 h 1792"/>
                  <a:gd name="T12" fmla="*/ 1998 w 2628"/>
                  <a:gd name="T13" fmla="*/ 1045 h 1792"/>
                  <a:gd name="T14" fmla="*/ 1820 w 2628"/>
                  <a:gd name="T15" fmla="*/ 1173 h 1792"/>
                  <a:gd name="T16" fmla="*/ 1622 w 2628"/>
                  <a:gd name="T17" fmla="*/ 1302 h 1792"/>
                  <a:gd name="T18" fmla="*/ 1318 w 2628"/>
                  <a:gd name="T19" fmla="*/ 1474 h 1792"/>
                  <a:gd name="T20" fmla="*/ 1120 w 2628"/>
                  <a:gd name="T21" fmla="*/ 1570 h 1792"/>
                  <a:gd name="T22" fmla="*/ 830 w 2628"/>
                  <a:gd name="T23" fmla="*/ 1686 h 1792"/>
                  <a:gd name="T24" fmla="*/ 644 w 2628"/>
                  <a:gd name="T25" fmla="*/ 1742 h 1792"/>
                  <a:gd name="T26" fmla="*/ 474 w 2628"/>
                  <a:gd name="T27" fmla="*/ 1778 h 1792"/>
                  <a:gd name="T28" fmla="*/ 354 w 2628"/>
                  <a:gd name="T29" fmla="*/ 1792 h 1792"/>
                  <a:gd name="T30" fmla="*/ 248 w 2628"/>
                  <a:gd name="T31" fmla="*/ 1788 h 1792"/>
                  <a:gd name="T32" fmla="*/ 188 w 2628"/>
                  <a:gd name="T33" fmla="*/ 1776 h 1792"/>
                  <a:gd name="T34" fmla="*/ 114 w 2628"/>
                  <a:gd name="T35" fmla="*/ 1740 h 1792"/>
                  <a:gd name="T36" fmla="*/ 68 w 2628"/>
                  <a:gd name="T37" fmla="*/ 1688 h 1792"/>
                  <a:gd name="T38" fmla="*/ 54 w 2628"/>
                  <a:gd name="T39" fmla="*/ 1642 h 1792"/>
                  <a:gd name="T40" fmla="*/ 22 w 2628"/>
                  <a:gd name="T41" fmla="*/ 1526 h 1792"/>
                  <a:gd name="T42" fmla="*/ 2 w 2628"/>
                  <a:gd name="T43" fmla="*/ 1426 h 1792"/>
                  <a:gd name="T44" fmla="*/ 2 w 2628"/>
                  <a:gd name="T45" fmla="*/ 1350 h 1792"/>
                  <a:gd name="T46" fmla="*/ 24 w 2628"/>
                  <a:gd name="T47" fmla="*/ 1284 h 1792"/>
                  <a:gd name="T48" fmla="*/ 84 w 2628"/>
                  <a:gd name="T49" fmla="*/ 1195 h 1792"/>
                  <a:gd name="T50" fmla="*/ 198 w 2628"/>
                  <a:gd name="T51" fmla="*/ 1051 h 1792"/>
                  <a:gd name="T52" fmla="*/ 350 w 2628"/>
                  <a:gd name="T53" fmla="*/ 901 h 1792"/>
                  <a:gd name="T54" fmla="*/ 410 w 2628"/>
                  <a:gd name="T55" fmla="*/ 851 h 1792"/>
                  <a:gd name="T56" fmla="*/ 548 w 2628"/>
                  <a:gd name="T57" fmla="*/ 759 h 1792"/>
                  <a:gd name="T58" fmla="*/ 860 w 2628"/>
                  <a:gd name="T59" fmla="*/ 579 h 1792"/>
                  <a:gd name="T60" fmla="*/ 1022 w 2628"/>
                  <a:gd name="T61" fmla="*/ 477 h 1792"/>
                  <a:gd name="T62" fmla="*/ 1328 w 2628"/>
                  <a:gd name="T63" fmla="*/ 269 h 1792"/>
                  <a:gd name="T64" fmla="*/ 1476 w 2628"/>
                  <a:gd name="T65" fmla="*/ 181 h 1792"/>
                  <a:gd name="T66" fmla="*/ 1552 w 2628"/>
                  <a:gd name="T67" fmla="*/ 147 h 1792"/>
                  <a:gd name="T68" fmla="*/ 1782 w 2628"/>
                  <a:gd name="T69" fmla="*/ 73 h 1792"/>
                  <a:gd name="T70" fmla="*/ 2002 w 2628"/>
                  <a:gd name="T71" fmla="*/ 24 h 1792"/>
                  <a:gd name="T72" fmla="*/ 2152 w 2628"/>
                  <a:gd name="T73" fmla="*/ 0 h 1792"/>
                  <a:gd name="T74" fmla="*/ 2238 w 2628"/>
                  <a:gd name="T75" fmla="*/ 8 h 1792"/>
                  <a:gd name="T76" fmla="*/ 2352 w 2628"/>
                  <a:gd name="T77" fmla="*/ 40 h 1792"/>
                  <a:gd name="T78" fmla="*/ 2528 w 2628"/>
                  <a:gd name="T79" fmla="*/ 119 h 1792"/>
                  <a:gd name="T80" fmla="*/ 2572 w 2628"/>
                  <a:gd name="T81" fmla="*/ 147 h 1792"/>
                  <a:gd name="T82" fmla="*/ 2616 w 2628"/>
                  <a:gd name="T83" fmla="*/ 203 h 1792"/>
                  <a:gd name="T84" fmla="*/ 2628 w 2628"/>
                  <a:gd name="T85" fmla="*/ 277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2" name="Freeform 22">
                <a:extLst>
                  <a:ext uri="{FF2B5EF4-FFF2-40B4-BE49-F238E27FC236}">
                    <a16:creationId xmlns:a16="http://schemas.microsoft.com/office/drawing/2014/main" id="{882FB56F-9114-47FA-84C1-A2FD0B37D4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1270"/>
                <a:ext cx="2064" cy="1359"/>
              </a:xfrm>
              <a:custGeom>
                <a:avLst/>
                <a:gdLst>
                  <a:gd name="T0" fmla="*/ 2062 w 2064"/>
                  <a:gd name="T1" fmla="*/ 128 h 1359"/>
                  <a:gd name="T2" fmla="*/ 2054 w 2064"/>
                  <a:gd name="T3" fmla="*/ 88 h 1359"/>
                  <a:gd name="T4" fmla="*/ 2034 w 2064"/>
                  <a:gd name="T5" fmla="*/ 58 h 1359"/>
                  <a:gd name="T6" fmla="*/ 2006 w 2064"/>
                  <a:gd name="T7" fmla="*/ 32 h 1359"/>
                  <a:gd name="T8" fmla="*/ 1966 w 2064"/>
                  <a:gd name="T9" fmla="*/ 14 h 1359"/>
                  <a:gd name="T10" fmla="*/ 1942 w 2064"/>
                  <a:gd name="T11" fmla="*/ 8 h 1359"/>
                  <a:gd name="T12" fmla="*/ 1884 w 2064"/>
                  <a:gd name="T13" fmla="*/ 0 h 1359"/>
                  <a:gd name="T14" fmla="*/ 1818 w 2064"/>
                  <a:gd name="T15" fmla="*/ 0 h 1359"/>
                  <a:gd name="T16" fmla="*/ 1742 w 2064"/>
                  <a:gd name="T17" fmla="*/ 8 h 1359"/>
                  <a:gd name="T18" fmla="*/ 1702 w 2064"/>
                  <a:gd name="T19" fmla="*/ 14 h 1359"/>
                  <a:gd name="T20" fmla="*/ 1610 w 2064"/>
                  <a:gd name="T21" fmla="*/ 34 h 1359"/>
                  <a:gd name="T22" fmla="*/ 1512 w 2064"/>
                  <a:gd name="T23" fmla="*/ 62 h 1359"/>
                  <a:gd name="T24" fmla="*/ 1406 w 2064"/>
                  <a:gd name="T25" fmla="*/ 98 h 1359"/>
                  <a:gd name="T26" fmla="*/ 1294 w 2064"/>
                  <a:gd name="T27" fmla="*/ 142 h 1359"/>
                  <a:gd name="T28" fmla="*/ 1234 w 2064"/>
                  <a:gd name="T29" fmla="*/ 168 h 1359"/>
                  <a:gd name="T30" fmla="*/ 1112 w 2064"/>
                  <a:gd name="T31" fmla="*/ 224 h 1359"/>
                  <a:gd name="T32" fmla="*/ 990 w 2064"/>
                  <a:gd name="T33" fmla="*/ 288 h 1359"/>
                  <a:gd name="T34" fmla="*/ 864 w 2064"/>
                  <a:gd name="T35" fmla="*/ 360 h 1359"/>
                  <a:gd name="T36" fmla="*/ 800 w 2064"/>
                  <a:gd name="T37" fmla="*/ 398 h 1359"/>
                  <a:gd name="T38" fmla="*/ 678 w 2064"/>
                  <a:gd name="T39" fmla="*/ 476 h 1359"/>
                  <a:gd name="T40" fmla="*/ 564 w 2064"/>
                  <a:gd name="T41" fmla="*/ 556 h 1359"/>
                  <a:gd name="T42" fmla="*/ 458 w 2064"/>
                  <a:gd name="T43" fmla="*/ 636 h 1359"/>
                  <a:gd name="T44" fmla="*/ 360 w 2064"/>
                  <a:gd name="T45" fmla="*/ 716 h 1359"/>
                  <a:gd name="T46" fmla="*/ 318 w 2064"/>
                  <a:gd name="T47" fmla="*/ 756 h 1359"/>
                  <a:gd name="T48" fmla="*/ 238 w 2064"/>
                  <a:gd name="T49" fmla="*/ 830 h 1359"/>
                  <a:gd name="T50" fmla="*/ 170 w 2064"/>
                  <a:gd name="T51" fmla="*/ 904 h 1359"/>
                  <a:gd name="T52" fmla="*/ 112 w 2064"/>
                  <a:gd name="T53" fmla="*/ 975 h 1359"/>
                  <a:gd name="T54" fmla="*/ 88 w 2064"/>
                  <a:gd name="T55" fmla="*/ 1009 h 1359"/>
                  <a:gd name="T56" fmla="*/ 50 w 2064"/>
                  <a:gd name="T57" fmla="*/ 1069 h 1359"/>
                  <a:gd name="T58" fmla="*/ 22 w 2064"/>
                  <a:gd name="T59" fmla="*/ 1127 h 1359"/>
                  <a:gd name="T60" fmla="*/ 6 w 2064"/>
                  <a:gd name="T61" fmla="*/ 1177 h 1359"/>
                  <a:gd name="T62" fmla="*/ 0 w 2064"/>
                  <a:gd name="T63" fmla="*/ 1223 h 1359"/>
                  <a:gd name="T64" fmla="*/ 2 w 2064"/>
                  <a:gd name="T65" fmla="*/ 1243 h 1359"/>
                  <a:gd name="T66" fmla="*/ 14 w 2064"/>
                  <a:gd name="T67" fmla="*/ 1279 h 1359"/>
                  <a:gd name="T68" fmla="*/ 36 w 2064"/>
                  <a:gd name="T69" fmla="*/ 1309 h 1359"/>
                  <a:gd name="T70" fmla="*/ 68 w 2064"/>
                  <a:gd name="T71" fmla="*/ 1331 h 1359"/>
                  <a:gd name="T72" fmla="*/ 90 w 2064"/>
                  <a:gd name="T73" fmla="*/ 1341 h 1359"/>
                  <a:gd name="T74" fmla="*/ 134 w 2064"/>
                  <a:gd name="T75" fmla="*/ 1353 h 1359"/>
                  <a:gd name="T76" fmla="*/ 186 w 2064"/>
                  <a:gd name="T77" fmla="*/ 1359 h 1359"/>
                  <a:gd name="T78" fmla="*/ 244 w 2064"/>
                  <a:gd name="T79" fmla="*/ 1359 h 1359"/>
                  <a:gd name="T80" fmla="*/ 308 w 2064"/>
                  <a:gd name="T81" fmla="*/ 1353 h 1359"/>
                  <a:gd name="T82" fmla="*/ 374 w 2064"/>
                  <a:gd name="T83" fmla="*/ 1343 h 1359"/>
                  <a:gd name="T84" fmla="*/ 520 w 2064"/>
                  <a:gd name="T85" fmla="*/ 1307 h 1359"/>
                  <a:gd name="T86" fmla="*/ 596 w 2064"/>
                  <a:gd name="T87" fmla="*/ 1283 h 1359"/>
                  <a:gd name="T88" fmla="*/ 754 w 2064"/>
                  <a:gd name="T89" fmla="*/ 1223 h 1359"/>
                  <a:gd name="T90" fmla="*/ 918 w 2064"/>
                  <a:gd name="T91" fmla="*/ 1151 h 1359"/>
                  <a:gd name="T92" fmla="*/ 1002 w 2064"/>
                  <a:gd name="T93" fmla="*/ 1109 h 1359"/>
                  <a:gd name="T94" fmla="*/ 1172 w 2064"/>
                  <a:gd name="T95" fmla="*/ 1017 h 1359"/>
                  <a:gd name="T96" fmla="*/ 1258 w 2064"/>
                  <a:gd name="T97" fmla="*/ 965 h 1359"/>
                  <a:gd name="T98" fmla="*/ 1422 w 2064"/>
                  <a:gd name="T99" fmla="*/ 858 h 1359"/>
                  <a:gd name="T100" fmla="*/ 1572 w 2064"/>
                  <a:gd name="T101" fmla="*/ 748 h 1359"/>
                  <a:gd name="T102" fmla="*/ 1642 w 2064"/>
                  <a:gd name="T103" fmla="*/ 694 h 1359"/>
                  <a:gd name="T104" fmla="*/ 1770 w 2064"/>
                  <a:gd name="T105" fmla="*/ 582 h 1359"/>
                  <a:gd name="T106" fmla="*/ 1826 w 2064"/>
                  <a:gd name="T107" fmla="*/ 528 h 1359"/>
                  <a:gd name="T108" fmla="*/ 1926 w 2064"/>
                  <a:gd name="T109" fmla="*/ 418 h 1359"/>
                  <a:gd name="T110" fmla="*/ 2002 w 2064"/>
                  <a:gd name="T111" fmla="*/ 314 h 1359"/>
                  <a:gd name="T112" fmla="*/ 2016 w 2064"/>
                  <a:gd name="T113" fmla="*/ 288 h 1359"/>
                  <a:gd name="T114" fmla="*/ 2040 w 2064"/>
                  <a:gd name="T115" fmla="*/ 238 h 1359"/>
                  <a:gd name="T116" fmla="*/ 2056 w 2064"/>
                  <a:gd name="T117" fmla="*/ 190 h 1359"/>
                  <a:gd name="T118" fmla="*/ 2064 w 2064"/>
                  <a:gd name="T119" fmla="*/ 148 h 1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64" h="1359">
                    <a:moveTo>
                      <a:pt x="2062" y="128"/>
                    </a:moveTo>
                    <a:lnTo>
                      <a:pt x="2062" y="128"/>
                    </a:lnTo>
                    <a:lnTo>
                      <a:pt x="2060" y="108"/>
                    </a:lnTo>
                    <a:lnTo>
                      <a:pt x="2054" y="88"/>
                    </a:lnTo>
                    <a:lnTo>
                      <a:pt x="2046" y="72"/>
                    </a:lnTo>
                    <a:lnTo>
                      <a:pt x="2034" y="58"/>
                    </a:lnTo>
                    <a:lnTo>
                      <a:pt x="2022" y="44"/>
                    </a:lnTo>
                    <a:lnTo>
                      <a:pt x="2006" y="32"/>
                    </a:lnTo>
                    <a:lnTo>
                      <a:pt x="1986" y="22"/>
                    </a:lnTo>
                    <a:lnTo>
                      <a:pt x="1966" y="14"/>
                    </a:lnTo>
                    <a:lnTo>
                      <a:pt x="1966" y="14"/>
                    </a:lnTo>
                    <a:lnTo>
                      <a:pt x="1942" y="8"/>
                    </a:lnTo>
                    <a:lnTo>
                      <a:pt x="1914" y="4"/>
                    </a:lnTo>
                    <a:lnTo>
                      <a:pt x="1884" y="0"/>
                    </a:lnTo>
                    <a:lnTo>
                      <a:pt x="1852" y="0"/>
                    </a:lnTo>
                    <a:lnTo>
                      <a:pt x="1818" y="0"/>
                    </a:lnTo>
                    <a:lnTo>
                      <a:pt x="1782" y="2"/>
                    </a:lnTo>
                    <a:lnTo>
                      <a:pt x="1742" y="8"/>
                    </a:lnTo>
                    <a:lnTo>
                      <a:pt x="1702" y="14"/>
                    </a:lnTo>
                    <a:lnTo>
                      <a:pt x="1702" y="14"/>
                    </a:lnTo>
                    <a:lnTo>
                      <a:pt x="1656" y="24"/>
                    </a:lnTo>
                    <a:lnTo>
                      <a:pt x="1610" y="34"/>
                    </a:lnTo>
                    <a:lnTo>
                      <a:pt x="1562" y="48"/>
                    </a:lnTo>
                    <a:lnTo>
                      <a:pt x="1512" y="62"/>
                    </a:lnTo>
                    <a:lnTo>
                      <a:pt x="1460" y="80"/>
                    </a:lnTo>
                    <a:lnTo>
                      <a:pt x="1406" y="98"/>
                    </a:lnTo>
                    <a:lnTo>
                      <a:pt x="1350" y="120"/>
                    </a:lnTo>
                    <a:lnTo>
                      <a:pt x="1294" y="142"/>
                    </a:lnTo>
                    <a:lnTo>
                      <a:pt x="1294" y="142"/>
                    </a:lnTo>
                    <a:lnTo>
                      <a:pt x="1234" y="168"/>
                    </a:lnTo>
                    <a:lnTo>
                      <a:pt x="1174" y="196"/>
                    </a:lnTo>
                    <a:lnTo>
                      <a:pt x="1112" y="224"/>
                    </a:lnTo>
                    <a:lnTo>
                      <a:pt x="1052" y="256"/>
                    </a:lnTo>
                    <a:lnTo>
                      <a:pt x="990" y="288"/>
                    </a:lnTo>
                    <a:lnTo>
                      <a:pt x="926" y="324"/>
                    </a:lnTo>
                    <a:lnTo>
                      <a:pt x="864" y="360"/>
                    </a:lnTo>
                    <a:lnTo>
                      <a:pt x="800" y="398"/>
                    </a:lnTo>
                    <a:lnTo>
                      <a:pt x="800" y="398"/>
                    </a:lnTo>
                    <a:lnTo>
                      <a:pt x="738" y="436"/>
                    </a:lnTo>
                    <a:lnTo>
                      <a:pt x="678" y="476"/>
                    </a:lnTo>
                    <a:lnTo>
                      <a:pt x="620" y="516"/>
                    </a:lnTo>
                    <a:lnTo>
                      <a:pt x="564" y="556"/>
                    </a:lnTo>
                    <a:lnTo>
                      <a:pt x="510" y="596"/>
                    </a:lnTo>
                    <a:lnTo>
                      <a:pt x="458" y="636"/>
                    </a:lnTo>
                    <a:lnTo>
                      <a:pt x="408" y="676"/>
                    </a:lnTo>
                    <a:lnTo>
                      <a:pt x="360" y="716"/>
                    </a:lnTo>
                    <a:lnTo>
                      <a:pt x="360" y="716"/>
                    </a:lnTo>
                    <a:lnTo>
                      <a:pt x="318" y="756"/>
                    </a:lnTo>
                    <a:lnTo>
                      <a:pt x="276" y="794"/>
                    </a:lnTo>
                    <a:lnTo>
                      <a:pt x="238" y="830"/>
                    </a:lnTo>
                    <a:lnTo>
                      <a:pt x="202" y="868"/>
                    </a:lnTo>
                    <a:lnTo>
                      <a:pt x="170" y="904"/>
                    </a:lnTo>
                    <a:lnTo>
                      <a:pt x="140" y="941"/>
                    </a:lnTo>
                    <a:lnTo>
                      <a:pt x="112" y="975"/>
                    </a:lnTo>
                    <a:lnTo>
                      <a:pt x="88" y="1009"/>
                    </a:lnTo>
                    <a:lnTo>
                      <a:pt x="88" y="1009"/>
                    </a:lnTo>
                    <a:lnTo>
                      <a:pt x="68" y="1039"/>
                    </a:lnTo>
                    <a:lnTo>
                      <a:pt x="50" y="1069"/>
                    </a:lnTo>
                    <a:lnTo>
                      <a:pt x="34" y="1099"/>
                    </a:lnTo>
                    <a:lnTo>
                      <a:pt x="22" y="1127"/>
                    </a:lnTo>
                    <a:lnTo>
                      <a:pt x="12" y="1153"/>
                    </a:lnTo>
                    <a:lnTo>
                      <a:pt x="6" y="1177"/>
                    </a:lnTo>
                    <a:lnTo>
                      <a:pt x="2" y="1201"/>
                    </a:lnTo>
                    <a:lnTo>
                      <a:pt x="0" y="1223"/>
                    </a:lnTo>
                    <a:lnTo>
                      <a:pt x="0" y="1223"/>
                    </a:lnTo>
                    <a:lnTo>
                      <a:pt x="2" y="1243"/>
                    </a:lnTo>
                    <a:lnTo>
                      <a:pt x="8" y="1261"/>
                    </a:lnTo>
                    <a:lnTo>
                      <a:pt x="14" y="1279"/>
                    </a:lnTo>
                    <a:lnTo>
                      <a:pt x="24" y="1295"/>
                    </a:lnTo>
                    <a:lnTo>
                      <a:pt x="36" y="1309"/>
                    </a:lnTo>
                    <a:lnTo>
                      <a:pt x="52" y="1321"/>
                    </a:lnTo>
                    <a:lnTo>
                      <a:pt x="68" y="1331"/>
                    </a:lnTo>
                    <a:lnTo>
                      <a:pt x="90" y="1341"/>
                    </a:lnTo>
                    <a:lnTo>
                      <a:pt x="90" y="1341"/>
                    </a:lnTo>
                    <a:lnTo>
                      <a:pt x="110" y="1347"/>
                    </a:lnTo>
                    <a:lnTo>
                      <a:pt x="134" y="1353"/>
                    </a:lnTo>
                    <a:lnTo>
                      <a:pt x="160" y="1357"/>
                    </a:lnTo>
                    <a:lnTo>
                      <a:pt x="186" y="1359"/>
                    </a:lnTo>
                    <a:lnTo>
                      <a:pt x="214" y="1359"/>
                    </a:lnTo>
                    <a:lnTo>
                      <a:pt x="244" y="1359"/>
                    </a:lnTo>
                    <a:lnTo>
                      <a:pt x="276" y="1357"/>
                    </a:lnTo>
                    <a:lnTo>
                      <a:pt x="308" y="1353"/>
                    </a:lnTo>
                    <a:lnTo>
                      <a:pt x="308" y="1353"/>
                    </a:lnTo>
                    <a:lnTo>
                      <a:pt x="374" y="1343"/>
                    </a:lnTo>
                    <a:lnTo>
                      <a:pt x="446" y="1327"/>
                    </a:lnTo>
                    <a:lnTo>
                      <a:pt x="520" y="1307"/>
                    </a:lnTo>
                    <a:lnTo>
                      <a:pt x="596" y="1283"/>
                    </a:lnTo>
                    <a:lnTo>
                      <a:pt x="596" y="1283"/>
                    </a:lnTo>
                    <a:lnTo>
                      <a:pt x="674" y="1255"/>
                    </a:lnTo>
                    <a:lnTo>
                      <a:pt x="754" y="1223"/>
                    </a:lnTo>
                    <a:lnTo>
                      <a:pt x="836" y="1189"/>
                    </a:lnTo>
                    <a:lnTo>
                      <a:pt x="918" y="1151"/>
                    </a:lnTo>
                    <a:lnTo>
                      <a:pt x="918" y="1151"/>
                    </a:lnTo>
                    <a:lnTo>
                      <a:pt x="1002" y="1109"/>
                    </a:lnTo>
                    <a:lnTo>
                      <a:pt x="1086" y="1065"/>
                    </a:lnTo>
                    <a:lnTo>
                      <a:pt x="1172" y="1017"/>
                    </a:lnTo>
                    <a:lnTo>
                      <a:pt x="1258" y="965"/>
                    </a:lnTo>
                    <a:lnTo>
                      <a:pt x="1258" y="965"/>
                    </a:lnTo>
                    <a:lnTo>
                      <a:pt x="1342" y="912"/>
                    </a:lnTo>
                    <a:lnTo>
                      <a:pt x="1422" y="858"/>
                    </a:lnTo>
                    <a:lnTo>
                      <a:pt x="1500" y="804"/>
                    </a:lnTo>
                    <a:lnTo>
                      <a:pt x="1572" y="748"/>
                    </a:lnTo>
                    <a:lnTo>
                      <a:pt x="1572" y="748"/>
                    </a:lnTo>
                    <a:lnTo>
                      <a:pt x="1642" y="694"/>
                    </a:lnTo>
                    <a:lnTo>
                      <a:pt x="1708" y="638"/>
                    </a:lnTo>
                    <a:lnTo>
                      <a:pt x="1770" y="582"/>
                    </a:lnTo>
                    <a:lnTo>
                      <a:pt x="1826" y="528"/>
                    </a:lnTo>
                    <a:lnTo>
                      <a:pt x="1826" y="528"/>
                    </a:lnTo>
                    <a:lnTo>
                      <a:pt x="1878" y="472"/>
                    </a:lnTo>
                    <a:lnTo>
                      <a:pt x="1926" y="418"/>
                    </a:lnTo>
                    <a:lnTo>
                      <a:pt x="1966" y="364"/>
                    </a:lnTo>
                    <a:lnTo>
                      <a:pt x="2002" y="314"/>
                    </a:lnTo>
                    <a:lnTo>
                      <a:pt x="2002" y="314"/>
                    </a:lnTo>
                    <a:lnTo>
                      <a:pt x="2016" y="288"/>
                    </a:lnTo>
                    <a:lnTo>
                      <a:pt x="2030" y="262"/>
                    </a:lnTo>
                    <a:lnTo>
                      <a:pt x="2040" y="238"/>
                    </a:lnTo>
                    <a:lnTo>
                      <a:pt x="2050" y="214"/>
                    </a:lnTo>
                    <a:lnTo>
                      <a:pt x="2056" y="190"/>
                    </a:lnTo>
                    <a:lnTo>
                      <a:pt x="2062" y="168"/>
                    </a:lnTo>
                    <a:lnTo>
                      <a:pt x="2064" y="148"/>
                    </a:lnTo>
                    <a:lnTo>
                      <a:pt x="2062" y="12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3" name="Freeform 23">
                <a:extLst>
                  <a:ext uri="{FF2B5EF4-FFF2-40B4-BE49-F238E27FC236}">
                    <a16:creationId xmlns:a16="http://schemas.microsoft.com/office/drawing/2014/main" id="{0374CBBD-378D-4659-9819-277786F5E2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7" y="471"/>
                <a:ext cx="2882" cy="2200"/>
              </a:xfrm>
              <a:custGeom>
                <a:avLst/>
                <a:gdLst>
                  <a:gd name="T0" fmla="*/ 2538 w 2882"/>
                  <a:gd name="T1" fmla="*/ 150 h 2200"/>
                  <a:gd name="T2" fmla="*/ 2516 w 2882"/>
                  <a:gd name="T3" fmla="*/ 120 h 2200"/>
                  <a:gd name="T4" fmla="*/ 2484 w 2882"/>
                  <a:gd name="T5" fmla="*/ 92 h 2200"/>
                  <a:gd name="T6" fmla="*/ 2442 w 2882"/>
                  <a:gd name="T7" fmla="*/ 64 h 2200"/>
                  <a:gd name="T8" fmla="*/ 2392 w 2882"/>
                  <a:gd name="T9" fmla="*/ 40 h 2200"/>
                  <a:gd name="T10" fmla="*/ 2344 w 2882"/>
                  <a:gd name="T11" fmla="*/ 24 h 2200"/>
                  <a:gd name="T12" fmla="*/ 2284 w 2882"/>
                  <a:gd name="T13" fmla="*/ 12 h 2200"/>
                  <a:gd name="T14" fmla="*/ 2208 w 2882"/>
                  <a:gd name="T15" fmla="*/ 2 h 2200"/>
                  <a:gd name="T16" fmla="*/ 2130 w 2882"/>
                  <a:gd name="T17" fmla="*/ 2 h 2200"/>
                  <a:gd name="T18" fmla="*/ 2050 w 2882"/>
                  <a:gd name="T19" fmla="*/ 6 h 2200"/>
                  <a:gd name="T20" fmla="*/ 1982 w 2882"/>
                  <a:gd name="T21" fmla="*/ 12 h 2200"/>
                  <a:gd name="T22" fmla="*/ 1900 w 2882"/>
                  <a:gd name="T23" fmla="*/ 26 h 2200"/>
                  <a:gd name="T24" fmla="*/ 1838 w 2882"/>
                  <a:gd name="T25" fmla="*/ 38 h 2200"/>
                  <a:gd name="T26" fmla="*/ 1776 w 2882"/>
                  <a:gd name="T27" fmla="*/ 52 h 2200"/>
                  <a:gd name="T28" fmla="*/ 1726 w 2882"/>
                  <a:gd name="T29" fmla="*/ 66 h 2200"/>
                  <a:gd name="T30" fmla="*/ 1672 w 2882"/>
                  <a:gd name="T31" fmla="*/ 82 h 2200"/>
                  <a:gd name="T32" fmla="*/ 1622 w 2882"/>
                  <a:gd name="T33" fmla="*/ 98 h 2200"/>
                  <a:gd name="T34" fmla="*/ 1572 w 2882"/>
                  <a:gd name="T35" fmla="*/ 114 h 2200"/>
                  <a:gd name="T36" fmla="*/ 1518 w 2882"/>
                  <a:gd name="T37" fmla="*/ 134 h 2200"/>
                  <a:gd name="T38" fmla="*/ 1444 w 2882"/>
                  <a:gd name="T39" fmla="*/ 162 h 2200"/>
                  <a:gd name="T40" fmla="*/ 1318 w 2882"/>
                  <a:gd name="T41" fmla="*/ 216 h 2200"/>
                  <a:gd name="T42" fmla="*/ 1214 w 2882"/>
                  <a:gd name="T43" fmla="*/ 266 h 2200"/>
                  <a:gd name="T44" fmla="*/ 1142 w 2882"/>
                  <a:gd name="T45" fmla="*/ 302 h 2200"/>
                  <a:gd name="T46" fmla="*/ 1074 w 2882"/>
                  <a:gd name="T47" fmla="*/ 338 h 2200"/>
                  <a:gd name="T48" fmla="*/ 1024 w 2882"/>
                  <a:gd name="T49" fmla="*/ 368 h 2200"/>
                  <a:gd name="T50" fmla="*/ 968 w 2882"/>
                  <a:gd name="T51" fmla="*/ 400 h 2200"/>
                  <a:gd name="T52" fmla="*/ 916 w 2882"/>
                  <a:gd name="T53" fmla="*/ 432 h 2200"/>
                  <a:gd name="T54" fmla="*/ 858 w 2882"/>
                  <a:gd name="T55" fmla="*/ 468 h 2200"/>
                  <a:gd name="T56" fmla="*/ 804 w 2882"/>
                  <a:gd name="T57" fmla="*/ 504 h 2200"/>
                  <a:gd name="T58" fmla="*/ 740 w 2882"/>
                  <a:gd name="T59" fmla="*/ 550 h 2200"/>
                  <a:gd name="T60" fmla="*/ 664 w 2882"/>
                  <a:gd name="T61" fmla="*/ 607 h 2200"/>
                  <a:gd name="T62" fmla="*/ 576 w 2882"/>
                  <a:gd name="T63" fmla="*/ 675 h 2200"/>
                  <a:gd name="T64" fmla="*/ 490 w 2882"/>
                  <a:gd name="T65" fmla="*/ 747 h 2200"/>
                  <a:gd name="T66" fmla="*/ 398 w 2882"/>
                  <a:gd name="T67" fmla="*/ 831 h 2200"/>
                  <a:gd name="T68" fmla="*/ 322 w 2882"/>
                  <a:gd name="T69" fmla="*/ 907 h 2200"/>
                  <a:gd name="T70" fmla="*/ 258 w 2882"/>
                  <a:gd name="T71" fmla="*/ 979 h 2200"/>
                  <a:gd name="T72" fmla="*/ 194 w 2882"/>
                  <a:gd name="T73" fmla="*/ 1059 h 2200"/>
                  <a:gd name="T74" fmla="*/ 146 w 2882"/>
                  <a:gd name="T75" fmla="*/ 1127 h 2200"/>
                  <a:gd name="T76" fmla="*/ 104 w 2882"/>
                  <a:gd name="T77" fmla="*/ 1193 h 2200"/>
                  <a:gd name="T78" fmla="*/ 64 w 2882"/>
                  <a:gd name="T79" fmla="*/ 1267 h 2200"/>
                  <a:gd name="T80" fmla="*/ 26 w 2882"/>
                  <a:gd name="T81" fmla="*/ 1357 h 2200"/>
                  <a:gd name="T82" fmla="*/ 8 w 2882"/>
                  <a:gd name="T83" fmla="*/ 1429 h 2200"/>
                  <a:gd name="T84" fmla="*/ 0 w 2882"/>
                  <a:gd name="T85" fmla="*/ 1521 h 2200"/>
                  <a:gd name="T86" fmla="*/ 12 w 2882"/>
                  <a:gd name="T87" fmla="*/ 1593 h 2200"/>
                  <a:gd name="T88" fmla="*/ 338 w 2882"/>
                  <a:gd name="T89" fmla="*/ 2178 h 2200"/>
                  <a:gd name="T90" fmla="*/ 330 w 2882"/>
                  <a:gd name="T91" fmla="*/ 2112 h 2200"/>
                  <a:gd name="T92" fmla="*/ 346 w 2882"/>
                  <a:gd name="T93" fmla="*/ 2026 h 2200"/>
                  <a:gd name="T94" fmla="*/ 392 w 2882"/>
                  <a:gd name="T95" fmla="*/ 1926 h 2200"/>
                  <a:gd name="T96" fmla="*/ 456 w 2882"/>
                  <a:gd name="T97" fmla="*/ 1828 h 2200"/>
                  <a:gd name="T98" fmla="*/ 542 w 2882"/>
                  <a:gd name="T99" fmla="*/ 1721 h 2200"/>
                  <a:gd name="T100" fmla="*/ 652 w 2882"/>
                  <a:gd name="T101" fmla="*/ 1605 h 2200"/>
                  <a:gd name="T102" fmla="*/ 744 w 2882"/>
                  <a:gd name="T103" fmla="*/ 1519 h 2200"/>
                  <a:gd name="T104" fmla="*/ 1006 w 2882"/>
                  <a:gd name="T105" fmla="*/ 1307 h 2200"/>
                  <a:gd name="T106" fmla="*/ 1324 w 2882"/>
                  <a:gd name="T107" fmla="*/ 1093 h 2200"/>
                  <a:gd name="T108" fmla="*/ 1750 w 2882"/>
                  <a:gd name="T109" fmla="*/ 859 h 2200"/>
                  <a:gd name="T110" fmla="*/ 1990 w 2882"/>
                  <a:gd name="T111" fmla="*/ 753 h 2200"/>
                  <a:gd name="T112" fmla="*/ 2172 w 2882"/>
                  <a:gd name="T113" fmla="*/ 687 h 2200"/>
                  <a:gd name="T114" fmla="*/ 2292 w 2882"/>
                  <a:gd name="T115" fmla="*/ 651 h 2200"/>
                  <a:gd name="T116" fmla="*/ 2448 w 2882"/>
                  <a:gd name="T117" fmla="*/ 615 h 2200"/>
                  <a:gd name="T118" fmla="*/ 2584 w 2882"/>
                  <a:gd name="T119" fmla="*/ 597 h 2200"/>
                  <a:gd name="T120" fmla="*/ 2692 w 2882"/>
                  <a:gd name="T121" fmla="*/ 599 h 2200"/>
                  <a:gd name="T122" fmla="*/ 2770 w 2882"/>
                  <a:gd name="T123" fmla="*/ 613 h 2200"/>
                  <a:gd name="T124" fmla="*/ 2828 w 2882"/>
                  <a:gd name="T125" fmla="*/ 635 h 2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882" h="2200">
                    <a:moveTo>
                      <a:pt x="2846" y="649"/>
                    </a:moveTo>
                    <a:lnTo>
                      <a:pt x="2846" y="649"/>
                    </a:lnTo>
                    <a:lnTo>
                      <a:pt x="2846" y="649"/>
                    </a:lnTo>
                    <a:lnTo>
                      <a:pt x="2846" y="649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70" y="669"/>
                    </a:lnTo>
                    <a:lnTo>
                      <a:pt x="2870" y="669"/>
                    </a:lnTo>
                    <a:lnTo>
                      <a:pt x="2870" y="671"/>
                    </a:lnTo>
                    <a:lnTo>
                      <a:pt x="2870" y="671"/>
                    </a:lnTo>
                    <a:lnTo>
                      <a:pt x="2876" y="677"/>
                    </a:lnTo>
                    <a:lnTo>
                      <a:pt x="2876" y="677"/>
                    </a:lnTo>
                    <a:lnTo>
                      <a:pt x="2876" y="679"/>
                    </a:lnTo>
                    <a:lnTo>
                      <a:pt x="2876" y="679"/>
                    </a:lnTo>
                    <a:lnTo>
                      <a:pt x="2882" y="687"/>
                    </a:lnTo>
                    <a:lnTo>
                      <a:pt x="2540" y="154"/>
                    </a:lnTo>
                    <a:lnTo>
                      <a:pt x="2540" y="154"/>
                    </a:lnTo>
                    <a:lnTo>
                      <a:pt x="2538" y="150"/>
                    </a:lnTo>
                    <a:lnTo>
                      <a:pt x="2538" y="150"/>
                    </a:lnTo>
                    <a:lnTo>
                      <a:pt x="2536" y="148"/>
                    </a:lnTo>
                    <a:lnTo>
                      <a:pt x="2536" y="148"/>
                    </a:lnTo>
                    <a:lnTo>
                      <a:pt x="2534" y="144"/>
                    </a:lnTo>
                    <a:lnTo>
                      <a:pt x="2534" y="144"/>
                    </a:lnTo>
                    <a:lnTo>
                      <a:pt x="2534" y="142"/>
                    </a:lnTo>
                    <a:lnTo>
                      <a:pt x="2534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28" y="136"/>
                    </a:lnTo>
                    <a:lnTo>
                      <a:pt x="2528" y="136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0"/>
                    </a:lnTo>
                    <a:lnTo>
                      <a:pt x="2524" y="130"/>
                    </a:lnTo>
                    <a:lnTo>
                      <a:pt x="2520" y="126"/>
                    </a:lnTo>
                    <a:lnTo>
                      <a:pt x="2520" y="126"/>
                    </a:lnTo>
                    <a:lnTo>
                      <a:pt x="2516" y="122"/>
                    </a:lnTo>
                    <a:lnTo>
                      <a:pt x="2516" y="122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0" y="116"/>
                    </a:lnTo>
                    <a:lnTo>
                      <a:pt x="2510" y="116"/>
                    </a:lnTo>
                    <a:lnTo>
                      <a:pt x="2506" y="112"/>
                    </a:lnTo>
                    <a:lnTo>
                      <a:pt x="2506" y="112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0" y="106"/>
                    </a:lnTo>
                    <a:lnTo>
                      <a:pt x="2500" y="106"/>
                    </a:lnTo>
                    <a:lnTo>
                      <a:pt x="2496" y="102"/>
                    </a:lnTo>
                    <a:lnTo>
                      <a:pt x="2496" y="102"/>
                    </a:lnTo>
                    <a:lnTo>
                      <a:pt x="2496" y="100"/>
                    </a:lnTo>
                    <a:lnTo>
                      <a:pt x="2496" y="100"/>
                    </a:lnTo>
                    <a:lnTo>
                      <a:pt x="2490" y="96"/>
                    </a:lnTo>
                    <a:lnTo>
                      <a:pt x="2490" y="96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4" y="92"/>
                    </a:lnTo>
                    <a:lnTo>
                      <a:pt x="2484" y="92"/>
                    </a:lnTo>
                    <a:lnTo>
                      <a:pt x="2480" y="88"/>
                    </a:lnTo>
                    <a:lnTo>
                      <a:pt x="2480" y="88"/>
                    </a:lnTo>
                    <a:lnTo>
                      <a:pt x="2474" y="84"/>
                    </a:lnTo>
                    <a:lnTo>
                      <a:pt x="2474" y="84"/>
                    </a:lnTo>
                    <a:lnTo>
                      <a:pt x="2472" y="82"/>
                    </a:lnTo>
                    <a:lnTo>
                      <a:pt x="2472" y="82"/>
                    </a:lnTo>
                    <a:lnTo>
                      <a:pt x="2468" y="80"/>
                    </a:lnTo>
                    <a:lnTo>
                      <a:pt x="2468" y="80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0" y="74"/>
                    </a:lnTo>
                    <a:lnTo>
                      <a:pt x="2460" y="74"/>
                    </a:lnTo>
                    <a:lnTo>
                      <a:pt x="2456" y="72"/>
                    </a:lnTo>
                    <a:lnTo>
                      <a:pt x="2456" y="72"/>
                    </a:lnTo>
                    <a:lnTo>
                      <a:pt x="2450" y="68"/>
                    </a:lnTo>
                    <a:lnTo>
                      <a:pt x="2450" y="68"/>
                    </a:lnTo>
                    <a:lnTo>
                      <a:pt x="2448" y="68"/>
                    </a:lnTo>
                    <a:lnTo>
                      <a:pt x="2448" y="68"/>
                    </a:lnTo>
                    <a:lnTo>
                      <a:pt x="2448" y="66"/>
                    </a:lnTo>
                    <a:lnTo>
                      <a:pt x="2448" y="66"/>
                    </a:lnTo>
                    <a:lnTo>
                      <a:pt x="2442" y="64"/>
                    </a:lnTo>
                    <a:lnTo>
                      <a:pt x="2442" y="64"/>
                    </a:lnTo>
                    <a:lnTo>
                      <a:pt x="2436" y="60"/>
                    </a:lnTo>
                    <a:lnTo>
                      <a:pt x="2436" y="60"/>
                    </a:lnTo>
                    <a:lnTo>
                      <a:pt x="2434" y="58"/>
                    </a:lnTo>
                    <a:lnTo>
                      <a:pt x="2434" y="58"/>
                    </a:lnTo>
                    <a:lnTo>
                      <a:pt x="2428" y="56"/>
                    </a:lnTo>
                    <a:lnTo>
                      <a:pt x="2428" y="56"/>
                    </a:lnTo>
                    <a:lnTo>
                      <a:pt x="2422" y="52"/>
                    </a:lnTo>
                    <a:lnTo>
                      <a:pt x="2422" y="52"/>
                    </a:lnTo>
                    <a:lnTo>
                      <a:pt x="2420" y="52"/>
                    </a:lnTo>
                    <a:lnTo>
                      <a:pt x="2420" y="52"/>
                    </a:lnTo>
                    <a:lnTo>
                      <a:pt x="2414" y="50"/>
                    </a:lnTo>
                    <a:lnTo>
                      <a:pt x="2414" y="50"/>
                    </a:lnTo>
                    <a:lnTo>
                      <a:pt x="2408" y="46"/>
                    </a:lnTo>
                    <a:lnTo>
                      <a:pt x="2408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398" y="42"/>
                    </a:lnTo>
                    <a:lnTo>
                      <a:pt x="2398" y="42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0" y="40"/>
                    </a:lnTo>
                    <a:lnTo>
                      <a:pt x="2390" y="40"/>
                    </a:lnTo>
                    <a:lnTo>
                      <a:pt x="2382" y="36"/>
                    </a:lnTo>
                    <a:lnTo>
                      <a:pt x="2382" y="36"/>
                    </a:lnTo>
                    <a:lnTo>
                      <a:pt x="2378" y="34"/>
                    </a:lnTo>
                    <a:lnTo>
                      <a:pt x="2378" y="34"/>
                    </a:lnTo>
                    <a:lnTo>
                      <a:pt x="2376" y="34"/>
                    </a:lnTo>
                    <a:lnTo>
                      <a:pt x="2376" y="34"/>
                    </a:lnTo>
                    <a:lnTo>
                      <a:pt x="2374" y="34"/>
                    </a:lnTo>
                    <a:lnTo>
                      <a:pt x="2374" y="34"/>
                    </a:lnTo>
                    <a:lnTo>
                      <a:pt x="2364" y="30"/>
                    </a:lnTo>
                    <a:lnTo>
                      <a:pt x="2364" y="30"/>
                    </a:lnTo>
                    <a:lnTo>
                      <a:pt x="2362" y="30"/>
                    </a:lnTo>
                    <a:lnTo>
                      <a:pt x="2362" y="30"/>
                    </a:lnTo>
                    <a:lnTo>
                      <a:pt x="2358" y="28"/>
                    </a:lnTo>
                    <a:lnTo>
                      <a:pt x="2358" y="28"/>
                    </a:lnTo>
                    <a:lnTo>
                      <a:pt x="2356" y="28"/>
                    </a:lnTo>
                    <a:lnTo>
                      <a:pt x="2356" y="28"/>
                    </a:lnTo>
                    <a:lnTo>
                      <a:pt x="2346" y="24"/>
                    </a:lnTo>
                    <a:lnTo>
                      <a:pt x="2346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2" y="24"/>
                    </a:lnTo>
                    <a:lnTo>
                      <a:pt x="2342" y="24"/>
                    </a:lnTo>
                    <a:lnTo>
                      <a:pt x="2336" y="22"/>
                    </a:lnTo>
                    <a:lnTo>
                      <a:pt x="2336" y="22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4" y="18"/>
                    </a:lnTo>
                    <a:lnTo>
                      <a:pt x="2324" y="18"/>
                    </a:lnTo>
                    <a:lnTo>
                      <a:pt x="2316" y="18"/>
                    </a:lnTo>
                    <a:lnTo>
                      <a:pt x="2316" y="18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296" y="14"/>
                    </a:lnTo>
                    <a:lnTo>
                      <a:pt x="2296" y="14"/>
                    </a:lnTo>
                    <a:lnTo>
                      <a:pt x="2288" y="12"/>
                    </a:lnTo>
                    <a:lnTo>
                      <a:pt x="2288" y="12"/>
                    </a:lnTo>
                    <a:lnTo>
                      <a:pt x="2286" y="12"/>
                    </a:lnTo>
                    <a:lnTo>
                      <a:pt x="2286" y="12"/>
                    </a:lnTo>
                    <a:lnTo>
                      <a:pt x="2284" y="12"/>
                    </a:lnTo>
                    <a:lnTo>
                      <a:pt x="2284" y="12"/>
                    </a:lnTo>
                    <a:lnTo>
                      <a:pt x="2272" y="10"/>
                    </a:lnTo>
                    <a:lnTo>
                      <a:pt x="2272" y="10"/>
                    </a:lnTo>
                    <a:lnTo>
                      <a:pt x="2268" y="8"/>
                    </a:lnTo>
                    <a:lnTo>
                      <a:pt x="2268" y="8"/>
                    </a:lnTo>
                    <a:lnTo>
                      <a:pt x="2264" y="8"/>
                    </a:lnTo>
                    <a:lnTo>
                      <a:pt x="2264" y="8"/>
                    </a:lnTo>
                    <a:lnTo>
                      <a:pt x="2260" y="8"/>
                    </a:lnTo>
                    <a:lnTo>
                      <a:pt x="2260" y="8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2" y="6"/>
                    </a:lnTo>
                    <a:lnTo>
                      <a:pt x="2242" y="6"/>
                    </a:lnTo>
                    <a:lnTo>
                      <a:pt x="2236" y="4"/>
                    </a:lnTo>
                    <a:lnTo>
                      <a:pt x="2236" y="4"/>
                    </a:lnTo>
                    <a:lnTo>
                      <a:pt x="2228" y="4"/>
                    </a:lnTo>
                    <a:lnTo>
                      <a:pt x="2228" y="4"/>
                    </a:lnTo>
                    <a:lnTo>
                      <a:pt x="2224" y="4"/>
                    </a:lnTo>
                    <a:lnTo>
                      <a:pt x="2224" y="4"/>
                    </a:lnTo>
                    <a:lnTo>
                      <a:pt x="2222" y="4"/>
                    </a:lnTo>
                    <a:lnTo>
                      <a:pt x="2222" y="4"/>
                    </a:lnTo>
                    <a:lnTo>
                      <a:pt x="2208" y="2"/>
                    </a:lnTo>
                    <a:lnTo>
                      <a:pt x="2208" y="2"/>
                    </a:lnTo>
                    <a:lnTo>
                      <a:pt x="2206" y="2"/>
                    </a:lnTo>
                    <a:lnTo>
                      <a:pt x="2206" y="2"/>
                    </a:lnTo>
                    <a:lnTo>
                      <a:pt x="2200" y="2"/>
                    </a:lnTo>
                    <a:lnTo>
                      <a:pt x="2200" y="2"/>
                    </a:lnTo>
                    <a:lnTo>
                      <a:pt x="2196" y="2"/>
                    </a:lnTo>
                    <a:lnTo>
                      <a:pt x="2196" y="2"/>
                    </a:lnTo>
                    <a:lnTo>
                      <a:pt x="2182" y="2"/>
                    </a:lnTo>
                    <a:lnTo>
                      <a:pt x="2182" y="2"/>
                    </a:lnTo>
                    <a:lnTo>
                      <a:pt x="2178" y="2"/>
                    </a:lnTo>
                    <a:lnTo>
                      <a:pt x="2178" y="2"/>
                    </a:lnTo>
                    <a:lnTo>
                      <a:pt x="2168" y="2"/>
                    </a:lnTo>
                    <a:lnTo>
                      <a:pt x="2168" y="2"/>
                    </a:lnTo>
                    <a:lnTo>
                      <a:pt x="2162" y="2"/>
                    </a:lnTo>
                    <a:lnTo>
                      <a:pt x="2162" y="2"/>
                    </a:lnTo>
                    <a:lnTo>
                      <a:pt x="2156" y="0"/>
                    </a:lnTo>
                    <a:lnTo>
                      <a:pt x="2156" y="0"/>
                    </a:lnTo>
                    <a:lnTo>
                      <a:pt x="2152" y="0"/>
                    </a:lnTo>
                    <a:lnTo>
                      <a:pt x="2152" y="0"/>
                    </a:lnTo>
                    <a:lnTo>
                      <a:pt x="2138" y="0"/>
                    </a:lnTo>
                    <a:lnTo>
                      <a:pt x="2138" y="0"/>
                    </a:lnTo>
                    <a:lnTo>
                      <a:pt x="2136" y="2"/>
                    </a:lnTo>
                    <a:lnTo>
                      <a:pt x="2136" y="2"/>
                    </a:lnTo>
                    <a:lnTo>
                      <a:pt x="2130" y="2"/>
                    </a:lnTo>
                    <a:lnTo>
                      <a:pt x="2130" y="2"/>
                    </a:lnTo>
                    <a:lnTo>
                      <a:pt x="2122" y="2"/>
                    </a:lnTo>
                    <a:lnTo>
                      <a:pt x="2122" y="2"/>
                    </a:lnTo>
                    <a:lnTo>
                      <a:pt x="2114" y="2"/>
                    </a:lnTo>
                    <a:lnTo>
                      <a:pt x="2114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094" y="2"/>
                    </a:lnTo>
                    <a:lnTo>
                      <a:pt x="2094" y="2"/>
                    </a:lnTo>
                    <a:lnTo>
                      <a:pt x="2088" y="2"/>
                    </a:lnTo>
                    <a:lnTo>
                      <a:pt x="2088" y="2"/>
                    </a:lnTo>
                    <a:lnTo>
                      <a:pt x="2084" y="2"/>
                    </a:lnTo>
                    <a:lnTo>
                      <a:pt x="2084" y="2"/>
                    </a:lnTo>
                    <a:lnTo>
                      <a:pt x="2080" y="4"/>
                    </a:lnTo>
                    <a:lnTo>
                      <a:pt x="2080" y="4"/>
                    </a:lnTo>
                    <a:lnTo>
                      <a:pt x="2064" y="4"/>
                    </a:lnTo>
                    <a:lnTo>
                      <a:pt x="2064" y="4"/>
                    </a:lnTo>
                    <a:lnTo>
                      <a:pt x="2062" y="4"/>
                    </a:lnTo>
                    <a:lnTo>
                      <a:pt x="2062" y="4"/>
                    </a:lnTo>
                    <a:lnTo>
                      <a:pt x="2058" y="4"/>
                    </a:lnTo>
                    <a:lnTo>
                      <a:pt x="2058" y="4"/>
                    </a:lnTo>
                    <a:lnTo>
                      <a:pt x="2050" y="6"/>
                    </a:lnTo>
                    <a:lnTo>
                      <a:pt x="2050" y="6"/>
                    </a:lnTo>
                    <a:lnTo>
                      <a:pt x="2038" y="6"/>
                    </a:lnTo>
                    <a:lnTo>
                      <a:pt x="2038" y="6"/>
                    </a:lnTo>
                    <a:lnTo>
                      <a:pt x="2036" y="6"/>
                    </a:lnTo>
                    <a:lnTo>
                      <a:pt x="2036" y="6"/>
                    </a:lnTo>
                    <a:lnTo>
                      <a:pt x="2034" y="6"/>
                    </a:lnTo>
                    <a:lnTo>
                      <a:pt x="2034" y="6"/>
                    </a:lnTo>
                    <a:lnTo>
                      <a:pt x="2024" y="8"/>
                    </a:lnTo>
                    <a:lnTo>
                      <a:pt x="2024" y="8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08" y="10"/>
                    </a:lnTo>
                    <a:lnTo>
                      <a:pt x="2008" y="10"/>
                    </a:lnTo>
                    <a:lnTo>
                      <a:pt x="1996" y="10"/>
                    </a:lnTo>
                    <a:lnTo>
                      <a:pt x="1996" y="10"/>
                    </a:lnTo>
                    <a:lnTo>
                      <a:pt x="1986" y="12"/>
                    </a:lnTo>
                    <a:lnTo>
                      <a:pt x="1986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2" y="12"/>
                    </a:lnTo>
                    <a:lnTo>
                      <a:pt x="1982" y="12"/>
                    </a:lnTo>
                    <a:lnTo>
                      <a:pt x="1974" y="14"/>
                    </a:lnTo>
                    <a:lnTo>
                      <a:pt x="1974" y="14"/>
                    </a:lnTo>
                    <a:lnTo>
                      <a:pt x="1964" y="16"/>
                    </a:lnTo>
                    <a:lnTo>
                      <a:pt x="1964" y="16"/>
                    </a:lnTo>
                    <a:lnTo>
                      <a:pt x="1956" y="16"/>
                    </a:lnTo>
                    <a:lnTo>
                      <a:pt x="1956" y="16"/>
                    </a:lnTo>
                    <a:lnTo>
                      <a:pt x="1954" y="16"/>
                    </a:lnTo>
                    <a:lnTo>
                      <a:pt x="1954" y="16"/>
                    </a:lnTo>
                    <a:lnTo>
                      <a:pt x="1952" y="16"/>
                    </a:lnTo>
                    <a:lnTo>
                      <a:pt x="1952" y="16"/>
                    </a:lnTo>
                    <a:lnTo>
                      <a:pt x="1942" y="18"/>
                    </a:lnTo>
                    <a:lnTo>
                      <a:pt x="1942" y="18"/>
                    </a:lnTo>
                    <a:lnTo>
                      <a:pt x="1930" y="20"/>
                    </a:lnTo>
                    <a:lnTo>
                      <a:pt x="1930" y="20"/>
                    </a:lnTo>
                    <a:lnTo>
                      <a:pt x="1928" y="20"/>
                    </a:lnTo>
                    <a:lnTo>
                      <a:pt x="1928" y="20"/>
                    </a:lnTo>
                    <a:lnTo>
                      <a:pt x="1926" y="22"/>
                    </a:lnTo>
                    <a:lnTo>
                      <a:pt x="1926" y="22"/>
                    </a:lnTo>
                    <a:lnTo>
                      <a:pt x="1920" y="22"/>
                    </a:lnTo>
                    <a:lnTo>
                      <a:pt x="1920" y="22"/>
                    </a:lnTo>
                    <a:lnTo>
                      <a:pt x="1908" y="24"/>
                    </a:lnTo>
                    <a:lnTo>
                      <a:pt x="1908" y="24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896" y="26"/>
                    </a:lnTo>
                    <a:lnTo>
                      <a:pt x="1896" y="26"/>
                    </a:lnTo>
                    <a:lnTo>
                      <a:pt x="1892" y="28"/>
                    </a:lnTo>
                    <a:lnTo>
                      <a:pt x="1892" y="28"/>
                    </a:lnTo>
                    <a:lnTo>
                      <a:pt x="1884" y="28"/>
                    </a:lnTo>
                    <a:lnTo>
                      <a:pt x="1884" y="28"/>
                    </a:lnTo>
                    <a:lnTo>
                      <a:pt x="1876" y="30"/>
                    </a:lnTo>
                    <a:lnTo>
                      <a:pt x="1876" y="30"/>
                    </a:lnTo>
                    <a:lnTo>
                      <a:pt x="1870" y="32"/>
                    </a:lnTo>
                    <a:lnTo>
                      <a:pt x="1870" y="32"/>
                    </a:lnTo>
                    <a:lnTo>
                      <a:pt x="1868" y="32"/>
                    </a:lnTo>
                    <a:lnTo>
                      <a:pt x="1868" y="32"/>
                    </a:lnTo>
                    <a:lnTo>
                      <a:pt x="1862" y="34"/>
                    </a:lnTo>
                    <a:lnTo>
                      <a:pt x="1862" y="34"/>
                    </a:lnTo>
                    <a:lnTo>
                      <a:pt x="1854" y="34"/>
                    </a:lnTo>
                    <a:lnTo>
                      <a:pt x="1854" y="34"/>
                    </a:lnTo>
                    <a:lnTo>
                      <a:pt x="1846" y="36"/>
                    </a:lnTo>
                    <a:lnTo>
                      <a:pt x="1846" y="36"/>
                    </a:lnTo>
                    <a:lnTo>
                      <a:pt x="1842" y="38"/>
                    </a:lnTo>
                    <a:lnTo>
                      <a:pt x="1842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0" y="40"/>
                    </a:lnTo>
                    <a:lnTo>
                      <a:pt x="1830" y="40"/>
                    </a:lnTo>
                    <a:lnTo>
                      <a:pt x="1822" y="42"/>
                    </a:lnTo>
                    <a:lnTo>
                      <a:pt x="1822" y="42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08" y="46"/>
                    </a:lnTo>
                    <a:lnTo>
                      <a:pt x="1808" y="46"/>
                    </a:lnTo>
                    <a:lnTo>
                      <a:pt x="1806" y="46"/>
                    </a:lnTo>
                    <a:lnTo>
                      <a:pt x="1806" y="46"/>
                    </a:lnTo>
                    <a:lnTo>
                      <a:pt x="1800" y="46"/>
                    </a:lnTo>
                    <a:lnTo>
                      <a:pt x="1800" y="46"/>
                    </a:lnTo>
                    <a:lnTo>
                      <a:pt x="1792" y="48"/>
                    </a:lnTo>
                    <a:lnTo>
                      <a:pt x="1792" y="48"/>
                    </a:lnTo>
                    <a:lnTo>
                      <a:pt x="1786" y="50"/>
                    </a:lnTo>
                    <a:lnTo>
                      <a:pt x="1786" y="50"/>
                    </a:lnTo>
                    <a:lnTo>
                      <a:pt x="1782" y="52"/>
                    </a:lnTo>
                    <a:lnTo>
                      <a:pt x="1782" y="52"/>
                    </a:lnTo>
                    <a:lnTo>
                      <a:pt x="1776" y="52"/>
                    </a:lnTo>
                    <a:lnTo>
                      <a:pt x="1776" y="52"/>
                    </a:lnTo>
                    <a:lnTo>
                      <a:pt x="1774" y="54"/>
                    </a:lnTo>
                    <a:lnTo>
                      <a:pt x="1774" y="54"/>
                    </a:lnTo>
                    <a:lnTo>
                      <a:pt x="1768" y="54"/>
                    </a:lnTo>
                    <a:lnTo>
                      <a:pt x="1768" y="54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56" y="58"/>
                    </a:lnTo>
                    <a:lnTo>
                      <a:pt x="1756" y="58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46" y="60"/>
                    </a:lnTo>
                    <a:lnTo>
                      <a:pt x="1746" y="60"/>
                    </a:lnTo>
                    <a:lnTo>
                      <a:pt x="1744" y="60"/>
                    </a:lnTo>
                    <a:lnTo>
                      <a:pt x="1744" y="60"/>
                    </a:lnTo>
                    <a:lnTo>
                      <a:pt x="1738" y="62"/>
                    </a:lnTo>
                    <a:lnTo>
                      <a:pt x="1738" y="62"/>
                    </a:lnTo>
                    <a:lnTo>
                      <a:pt x="1732" y="64"/>
                    </a:lnTo>
                    <a:lnTo>
                      <a:pt x="1732" y="64"/>
                    </a:lnTo>
                    <a:lnTo>
                      <a:pt x="1726" y="66"/>
                    </a:lnTo>
                    <a:lnTo>
                      <a:pt x="1726" y="66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08" y="72"/>
                    </a:lnTo>
                    <a:lnTo>
                      <a:pt x="1708" y="72"/>
                    </a:lnTo>
                    <a:lnTo>
                      <a:pt x="1702" y="72"/>
                    </a:lnTo>
                    <a:lnTo>
                      <a:pt x="1702" y="72"/>
                    </a:lnTo>
                    <a:lnTo>
                      <a:pt x="1696" y="74"/>
                    </a:lnTo>
                    <a:lnTo>
                      <a:pt x="1696" y="74"/>
                    </a:lnTo>
                    <a:lnTo>
                      <a:pt x="1690" y="76"/>
                    </a:lnTo>
                    <a:lnTo>
                      <a:pt x="1690" y="76"/>
                    </a:lnTo>
                    <a:lnTo>
                      <a:pt x="1688" y="76"/>
                    </a:lnTo>
                    <a:lnTo>
                      <a:pt x="1688" y="76"/>
                    </a:lnTo>
                    <a:lnTo>
                      <a:pt x="1682" y="78"/>
                    </a:lnTo>
                    <a:lnTo>
                      <a:pt x="1682" y="78"/>
                    </a:lnTo>
                    <a:lnTo>
                      <a:pt x="1678" y="80"/>
                    </a:lnTo>
                    <a:lnTo>
                      <a:pt x="1672" y="82"/>
                    </a:lnTo>
                    <a:lnTo>
                      <a:pt x="1672" y="82"/>
                    </a:lnTo>
                    <a:lnTo>
                      <a:pt x="1668" y="84"/>
                    </a:lnTo>
                    <a:lnTo>
                      <a:pt x="1668" y="84"/>
                    </a:lnTo>
                    <a:lnTo>
                      <a:pt x="1662" y="84"/>
                    </a:lnTo>
                    <a:lnTo>
                      <a:pt x="1662" y="84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2" y="88"/>
                    </a:lnTo>
                    <a:lnTo>
                      <a:pt x="1652" y="88"/>
                    </a:lnTo>
                    <a:lnTo>
                      <a:pt x="1650" y="88"/>
                    </a:lnTo>
                    <a:lnTo>
                      <a:pt x="1650" y="88"/>
                    </a:lnTo>
                    <a:lnTo>
                      <a:pt x="1646" y="90"/>
                    </a:lnTo>
                    <a:lnTo>
                      <a:pt x="1646" y="90"/>
                    </a:lnTo>
                    <a:lnTo>
                      <a:pt x="1640" y="92"/>
                    </a:lnTo>
                    <a:lnTo>
                      <a:pt x="1640" y="92"/>
                    </a:lnTo>
                    <a:lnTo>
                      <a:pt x="1634" y="94"/>
                    </a:lnTo>
                    <a:lnTo>
                      <a:pt x="1634" y="94"/>
                    </a:lnTo>
                    <a:lnTo>
                      <a:pt x="1628" y="96"/>
                    </a:lnTo>
                    <a:lnTo>
                      <a:pt x="1628" y="96"/>
                    </a:lnTo>
                    <a:lnTo>
                      <a:pt x="1624" y="96"/>
                    </a:lnTo>
                    <a:lnTo>
                      <a:pt x="1624" y="96"/>
                    </a:lnTo>
                    <a:lnTo>
                      <a:pt x="1622" y="98"/>
                    </a:lnTo>
                    <a:lnTo>
                      <a:pt x="1622" y="98"/>
                    </a:lnTo>
                    <a:lnTo>
                      <a:pt x="1620" y="98"/>
                    </a:lnTo>
                    <a:lnTo>
                      <a:pt x="1620" y="98"/>
                    </a:lnTo>
                    <a:lnTo>
                      <a:pt x="1618" y="98"/>
                    </a:lnTo>
                    <a:lnTo>
                      <a:pt x="1618" y="98"/>
                    </a:lnTo>
                    <a:lnTo>
                      <a:pt x="1612" y="100"/>
                    </a:lnTo>
                    <a:lnTo>
                      <a:pt x="1612" y="100"/>
                    </a:lnTo>
                    <a:lnTo>
                      <a:pt x="1606" y="102"/>
                    </a:lnTo>
                    <a:lnTo>
                      <a:pt x="1606" y="102"/>
                    </a:lnTo>
                    <a:lnTo>
                      <a:pt x="1600" y="104"/>
                    </a:lnTo>
                    <a:lnTo>
                      <a:pt x="1600" y="104"/>
                    </a:lnTo>
                    <a:lnTo>
                      <a:pt x="1596" y="106"/>
                    </a:lnTo>
                    <a:lnTo>
                      <a:pt x="1596" y="106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88" y="108"/>
                    </a:lnTo>
                    <a:lnTo>
                      <a:pt x="1588" y="108"/>
                    </a:lnTo>
                    <a:lnTo>
                      <a:pt x="1584" y="110"/>
                    </a:lnTo>
                    <a:lnTo>
                      <a:pt x="1584" y="110"/>
                    </a:lnTo>
                    <a:lnTo>
                      <a:pt x="1578" y="112"/>
                    </a:lnTo>
                    <a:lnTo>
                      <a:pt x="1578" y="112"/>
                    </a:lnTo>
                    <a:lnTo>
                      <a:pt x="1572" y="114"/>
                    </a:lnTo>
                    <a:lnTo>
                      <a:pt x="1572" y="114"/>
                    </a:lnTo>
                    <a:lnTo>
                      <a:pt x="1566" y="116"/>
                    </a:lnTo>
                    <a:lnTo>
                      <a:pt x="1566" y="116"/>
                    </a:lnTo>
                    <a:lnTo>
                      <a:pt x="1560" y="118"/>
                    </a:lnTo>
                    <a:lnTo>
                      <a:pt x="1560" y="118"/>
                    </a:lnTo>
                    <a:lnTo>
                      <a:pt x="1556" y="120"/>
                    </a:lnTo>
                    <a:lnTo>
                      <a:pt x="1556" y="120"/>
                    </a:lnTo>
                    <a:lnTo>
                      <a:pt x="1554" y="120"/>
                    </a:lnTo>
                    <a:lnTo>
                      <a:pt x="1554" y="120"/>
                    </a:lnTo>
                    <a:lnTo>
                      <a:pt x="1552" y="120"/>
                    </a:lnTo>
                    <a:lnTo>
                      <a:pt x="1552" y="120"/>
                    </a:lnTo>
                    <a:lnTo>
                      <a:pt x="1546" y="124"/>
                    </a:lnTo>
                    <a:lnTo>
                      <a:pt x="1546" y="124"/>
                    </a:lnTo>
                    <a:lnTo>
                      <a:pt x="1538" y="126"/>
                    </a:lnTo>
                    <a:lnTo>
                      <a:pt x="1538" y="126"/>
                    </a:lnTo>
                    <a:lnTo>
                      <a:pt x="1532" y="128"/>
                    </a:lnTo>
                    <a:lnTo>
                      <a:pt x="1532" y="128"/>
                    </a:lnTo>
                    <a:lnTo>
                      <a:pt x="1524" y="132"/>
                    </a:lnTo>
                    <a:lnTo>
                      <a:pt x="1524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18" y="134"/>
                    </a:lnTo>
                    <a:lnTo>
                      <a:pt x="1518" y="134"/>
                    </a:lnTo>
                    <a:lnTo>
                      <a:pt x="1510" y="136"/>
                    </a:lnTo>
                    <a:lnTo>
                      <a:pt x="1510" y="136"/>
                    </a:lnTo>
                    <a:lnTo>
                      <a:pt x="1502" y="140"/>
                    </a:lnTo>
                    <a:lnTo>
                      <a:pt x="1502" y="140"/>
                    </a:lnTo>
                    <a:lnTo>
                      <a:pt x="1496" y="142"/>
                    </a:lnTo>
                    <a:lnTo>
                      <a:pt x="1496" y="142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2" y="148"/>
                    </a:lnTo>
                    <a:lnTo>
                      <a:pt x="1482" y="148"/>
                    </a:lnTo>
                    <a:lnTo>
                      <a:pt x="1474" y="150"/>
                    </a:lnTo>
                    <a:lnTo>
                      <a:pt x="1474" y="150"/>
                    </a:lnTo>
                    <a:lnTo>
                      <a:pt x="1466" y="154"/>
                    </a:lnTo>
                    <a:lnTo>
                      <a:pt x="1466" y="154"/>
                    </a:lnTo>
                    <a:lnTo>
                      <a:pt x="1456" y="158"/>
                    </a:lnTo>
                    <a:lnTo>
                      <a:pt x="1456" y="158"/>
                    </a:lnTo>
                    <a:lnTo>
                      <a:pt x="1444" y="162"/>
                    </a:lnTo>
                    <a:lnTo>
                      <a:pt x="1444" y="162"/>
                    </a:lnTo>
                    <a:lnTo>
                      <a:pt x="1434" y="166"/>
                    </a:lnTo>
                    <a:lnTo>
                      <a:pt x="1434" y="166"/>
                    </a:lnTo>
                    <a:lnTo>
                      <a:pt x="1422" y="170"/>
                    </a:lnTo>
                    <a:lnTo>
                      <a:pt x="1422" y="170"/>
                    </a:lnTo>
                    <a:lnTo>
                      <a:pt x="1420" y="172"/>
                    </a:lnTo>
                    <a:lnTo>
                      <a:pt x="1420" y="172"/>
                    </a:lnTo>
                    <a:lnTo>
                      <a:pt x="1418" y="174"/>
                    </a:lnTo>
                    <a:lnTo>
                      <a:pt x="1418" y="174"/>
                    </a:lnTo>
                    <a:lnTo>
                      <a:pt x="1398" y="180"/>
                    </a:lnTo>
                    <a:lnTo>
                      <a:pt x="1398" y="180"/>
                    </a:lnTo>
                    <a:lnTo>
                      <a:pt x="1374" y="192"/>
                    </a:lnTo>
                    <a:lnTo>
                      <a:pt x="1374" y="192"/>
                    </a:lnTo>
                    <a:lnTo>
                      <a:pt x="1352" y="200"/>
                    </a:lnTo>
                    <a:lnTo>
                      <a:pt x="1352" y="200"/>
                    </a:lnTo>
                    <a:lnTo>
                      <a:pt x="1348" y="202"/>
                    </a:lnTo>
                    <a:lnTo>
                      <a:pt x="1348" y="202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2" y="214"/>
                    </a:lnTo>
                    <a:lnTo>
                      <a:pt x="1322" y="214"/>
                    </a:lnTo>
                    <a:lnTo>
                      <a:pt x="1318" y="216"/>
                    </a:lnTo>
                    <a:lnTo>
                      <a:pt x="1318" y="216"/>
                    </a:lnTo>
                    <a:lnTo>
                      <a:pt x="1316" y="218"/>
                    </a:lnTo>
                    <a:lnTo>
                      <a:pt x="1316" y="218"/>
                    </a:lnTo>
                    <a:lnTo>
                      <a:pt x="1312" y="218"/>
                    </a:lnTo>
                    <a:lnTo>
                      <a:pt x="1312" y="218"/>
                    </a:lnTo>
                    <a:lnTo>
                      <a:pt x="1300" y="224"/>
                    </a:lnTo>
                    <a:lnTo>
                      <a:pt x="1300" y="224"/>
                    </a:lnTo>
                    <a:lnTo>
                      <a:pt x="1288" y="230"/>
                    </a:lnTo>
                    <a:lnTo>
                      <a:pt x="1288" y="230"/>
                    </a:lnTo>
                    <a:lnTo>
                      <a:pt x="1282" y="232"/>
                    </a:lnTo>
                    <a:lnTo>
                      <a:pt x="1282" y="232"/>
                    </a:lnTo>
                    <a:lnTo>
                      <a:pt x="1278" y="234"/>
                    </a:lnTo>
                    <a:lnTo>
                      <a:pt x="1278" y="234"/>
                    </a:lnTo>
                    <a:lnTo>
                      <a:pt x="1276" y="236"/>
                    </a:lnTo>
                    <a:lnTo>
                      <a:pt x="1276" y="236"/>
                    </a:lnTo>
                    <a:lnTo>
                      <a:pt x="1264" y="242"/>
                    </a:lnTo>
                    <a:lnTo>
                      <a:pt x="1264" y="242"/>
                    </a:lnTo>
                    <a:lnTo>
                      <a:pt x="1250" y="248"/>
                    </a:lnTo>
                    <a:lnTo>
                      <a:pt x="1250" y="248"/>
                    </a:lnTo>
                    <a:lnTo>
                      <a:pt x="1238" y="254"/>
                    </a:lnTo>
                    <a:lnTo>
                      <a:pt x="1238" y="254"/>
                    </a:lnTo>
                    <a:lnTo>
                      <a:pt x="1226" y="260"/>
                    </a:lnTo>
                    <a:lnTo>
                      <a:pt x="1226" y="260"/>
                    </a:lnTo>
                    <a:lnTo>
                      <a:pt x="1214" y="266"/>
                    </a:lnTo>
                    <a:lnTo>
                      <a:pt x="1214" y="266"/>
                    </a:lnTo>
                    <a:lnTo>
                      <a:pt x="1210" y="268"/>
                    </a:lnTo>
                    <a:lnTo>
                      <a:pt x="1210" y="268"/>
                    </a:lnTo>
                    <a:lnTo>
                      <a:pt x="1206" y="270"/>
                    </a:lnTo>
                    <a:lnTo>
                      <a:pt x="1206" y="270"/>
                    </a:lnTo>
                    <a:lnTo>
                      <a:pt x="1204" y="270"/>
                    </a:lnTo>
                    <a:lnTo>
                      <a:pt x="1204" y="270"/>
                    </a:lnTo>
                    <a:lnTo>
                      <a:pt x="1196" y="274"/>
                    </a:lnTo>
                    <a:lnTo>
                      <a:pt x="1196" y="274"/>
                    </a:lnTo>
                    <a:lnTo>
                      <a:pt x="1186" y="280"/>
                    </a:lnTo>
                    <a:lnTo>
                      <a:pt x="1186" y="280"/>
                    </a:lnTo>
                    <a:lnTo>
                      <a:pt x="1176" y="284"/>
                    </a:lnTo>
                    <a:lnTo>
                      <a:pt x="1176" y="284"/>
                    </a:lnTo>
                    <a:lnTo>
                      <a:pt x="1170" y="288"/>
                    </a:lnTo>
                    <a:lnTo>
                      <a:pt x="1170" y="288"/>
                    </a:lnTo>
                    <a:lnTo>
                      <a:pt x="1166" y="290"/>
                    </a:lnTo>
                    <a:lnTo>
                      <a:pt x="1166" y="290"/>
                    </a:lnTo>
                    <a:lnTo>
                      <a:pt x="1160" y="294"/>
                    </a:lnTo>
                    <a:lnTo>
                      <a:pt x="1160" y="294"/>
                    </a:lnTo>
                    <a:lnTo>
                      <a:pt x="1154" y="296"/>
                    </a:lnTo>
                    <a:lnTo>
                      <a:pt x="1154" y="296"/>
                    </a:lnTo>
                    <a:lnTo>
                      <a:pt x="1148" y="300"/>
                    </a:lnTo>
                    <a:lnTo>
                      <a:pt x="1148" y="300"/>
                    </a:lnTo>
                    <a:lnTo>
                      <a:pt x="1142" y="302"/>
                    </a:lnTo>
                    <a:lnTo>
                      <a:pt x="1142" y="302"/>
                    </a:lnTo>
                    <a:lnTo>
                      <a:pt x="1140" y="304"/>
                    </a:lnTo>
                    <a:lnTo>
                      <a:pt x="1140" y="304"/>
                    </a:lnTo>
                    <a:lnTo>
                      <a:pt x="1136" y="306"/>
                    </a:lnTo>
                    <a:lnTo>
                      <a:pt x="1136" y="306"/>
                    </a:lnTo>
                    <a:lnTo>
                      <a:pt x="1132" y="308"/>
                    </a:lnTo>
                    <a:lnTo>
                      <a:pt x="1132" y="308"/>
                    </a:lnTo>
                    <a:lnTo>
                      <a:pt x="1126" y="312"/>
                    </a:lnTo>
                    <a:lnTo>
                      <a:pt x="1126" y="312"/>
                    </a:lnTo>
                    <a:lnTo>
                      <a:pt x="1120" y="314"/>
                    </a:lnTo>
                    <a:lnTo>
                      <a:pt x="1120" y="314"/>
                    </a:lnTo>
                    <a:lnTo>
                      <a:pt x="1114" y="318"/>
                    </a:lnTo>
                    <a:lnTo>
                      <a:pt x="1114" y="318"/>
                    </a:lnTo>
                    <a:lnTo>
                      <a:pt x="1108" y="320"/>
                    </a:lnTo>
                    <a:lnTo>
                      <a:pt x="1108" y="320"/>
                    </a:lnTo>
                    <a:lnTo>
                      <a:pt x="1102" y="324"/>
                    </a:lnTo>
                    <a:lnTo>
                      <a:pt x="1098" y="326"/>
                    </a:lnTo>
                    <a:lnTo>
                      <a:pt x="1098" y="326"/>
                    </a:lnTo>
                    <a:lnTo>
                      <a:pt x="1092" y="330"/>
                    </a:lnTo>
                    <a:lnTo>
                      <a:pt x="1092" y="330"/>
                    </a:lnTo>
                    <a:lnTo>
                      <a:pt x="1086" y="332"/>
                    </a:lnTo>
                    <a:lnTo>
                      <a:pt x="1086" y="332"/>
                    </a:lnTo>
                    <a:lnTo>
                      <a:pt x="1080" y="336"/>
                    </a:lnTo>
                    <a:lnTo>
                      <a:pt x="1074" y="338"/>
                    </a:lnTo>
                    <a:lnTo>
                      <a:pt x="1074" y="338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6" y="344"/>
                    </a:lnTo>
                    <a:lnTo>
                      <a:pt x="1066" y="344"/>
                    </a:lnTo>
                    <a:lnTo>
                      <a:pt x="1064" y="346"/>
                    </a:lnTo>
                    <a:lnTo>
                      <a:pt x="1064" y="346"/>
                    </a:lnTo>
                    <a:lnTo>
                      <a:pt x="1058" y="348"/>
                    </a:lnTo>
                    <a:lnTo>
                      <a:pt x="1058" y="348"/>
                    </a:lnTo>
                    <a:lnTo>
                      <a:pt x="1054" y="350"/>
                    </a:lnTo>
                    <a:lnTo>
                      <a:pt x="1054" y="350"/>
                    </a:lnTo>
                    <a:lnTo>
                      <a:pt x="1048" y="354"/>
                    </a:lnTo>
                    <a:lnTo>
                      <a:pt x="1048" y="354"/>
                    </a:lnTo>
                    <a:lnTo>
                      <a:pt x="1042" y="356"/>
                    </a:lnTo>
                    <a:lnTo>
                      <a:pt x="1042" y="356"/>
                    </a:lnTo>
                    <a:lnTo>
                      <a:pt x="1038" y="360"/>
                    </a:lnTo>
                    <a:lnTo>
                      <a:pt x="1038" y="360"/>
                    </a:lnTo>
                    <a:lnTo>
                      <a:pt x="1034" y="362"/>
                    </a:lnTo>
                    <a:lnTo>
                      <a:pt x="1034" y="362"/>
                    </a:lnTo>
                    <a:lnTo>
                      <a:pt x="1028" y="364"/>
                    </a:lnTo>
                    <a:lnTo>
                      <a:pt x="1028" y="364"/>
                    </a:lnTo>
                    <a:lnTo>
                      <a:pt x="1024" y="368"/>
                    </a:lnTo>
                    <a:lnTo>
                      <a:pt x="1024" y="368"/>
                    </a:lnTo>
                    <a:lnTo>
                      <a:pt x="1020" y="370"/>
                    </a:lnTo>
                    <a:lnTo>
                      <a:pt x="1014" y="372"/>
                    </a:lnTo>
                    <a:lnTo>
                      <a:pt x="1014" y="372"/>
                    </a:lnTo>
                    <a:lnTo>
                      <a:pt x="1010" y="376"/>
                    </a:lnTo>
                    <a:lnTo>
                      <a:pt x="1006" y="378"/>
                    </a:lnTo>
                    <a:lnTo>
                      <a:pt x="1006" y="378"/>
                    </a:lnTo>
                    <a:lnTo>
                      <a:pt x="1000" y="382"/>
                    </a:lnTo>
                    <a:lnTo>
                      <a:pt x="1000" y="382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0" y="386"/>
                    </a:lnTo>
                    <a:lnTo>
                      <a:pt x="990" y="386"/>
                    </a:lnTo>
                    <a:lnTo>
                      <a:pt x="986" y="390"/>
                    </a:lnTo>
                    <a:lnTo>
                      <a:pt x="986" y="390"/>
                    </a:lnTo>
                    <a:lnTo>
                      <a:pt x="982" y="392"/>
                    </a:lnTo>
                    <a:lnTo>
                      <a:pt x="976" y="396"/>
                    </a:lnTo>
                    <a:lnTo>
                      <a:pt x="976" y="396"/>
                    </a:lnTo>
                    <a:lnTo>
                      <a:pt x="972" y="398"/>
                    </a:lnTo>
                    <a:lnTo>
                      <a:pt x="972" y="398"/>
                    </a:lnTo>
                    <a:lnTo>
                      <a:pt x="968" y="400"/>
                    </a:lnTo>
                    <a:lnTo>
                      <a:pt x="968" y="400"/>
                    </a:lnTo>
                    <a:lnTo>
                      <a:pt x="962" y="404"/>
                    </a:lnTo>
                    <a:lnTo>
                      <a:pt x="962" y="404"/>
                    </a:lnTo>
                    <a:lnTo>
                      <a:pt x="958" y="406"/>
                    </a:lnTo>
                    <a:lnTo>
                      <a:pt x="958" y="406"/>
                    </a:lnTo>
                    <a:lnTo>
                      <a:pt x="954" y="410"/>
                    </a:lnTo>
                    <a:lnTo>
                      <a:pt x="948" y="412"/>
                    </a:lnTo>
                    <a:lnTo>
                      <a:pt x="948" y="412"/>
                    </a:lnTo>
                    <a:lnTo>
                      <a:pt x="944" y="414"/>
                    </a:lnTo>
                    <a:lnTo>
                      <a:pt x="944" y="414"/>
                    </a:lnTo>
                    <a:lnTo>
                      <a:pt x="938" y="418"/>
                    </a:lnTo>
                    <a:lnTo>
                      <a:pt x="938" y="418"/>
                    </a:lnTo>
                    <a:lnTo>
                      <a:pt x="934" y="420"/>
                    </a:lnTo>
                    <a:lnTo>
                      <a:pt x="934" y="420"/>
                    </a:lnTo>
                    <a:lnTo>
                      <a:pt x="930" y="424"/>
                    </a:lnTo>
                    <a:lnTo>
                      <a:pt x="930" y="424"/>
                    </a:lnTo>
                    <a:lnTo>
                      <a:pt x="928" y="424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4" y="426"/>
                    </a:lnTo>
                    <a:lnTo>
                      <a:pt x="924" y="426"/>
                    </a:lnTo>
                    <a:lnTo>
                      <a:pt x="920" y="430"/>
                    </a:lnTo>
                    <a:lnTo>
                      <a:pt x="916" y="432"/>
                    </a:lnTo>
                    <a:lnTo>
                      <a:pt x="916" y="432"/>
                    </a:lnTo>
                    <a:lnTo>
                      <a:pt x="912" y="434"/>
                    </a:lnTo>
                    <a:lnTo>
                      <a:pt x="912" y="434"/>
                    </a:lnTo>
                    <a:lnTo>
                      <a:pt x="908" y="436"/>
                    </a:lnTo>
                    <a:lnTo>
                      <a:pt x="908" y="436"/>
                    </a:lnTo>
                    <a:lnTo>
                      <a:pt x="904" y="440"/>
                    </a:lnTo>
                    <a:lnTo>
                      <a:pt x="904" y="440"/>
                    </a:lnTo>
                    <a:lnTo>
                      <a:pt x="898" y="444"/>
                    </a:lnTo>
                    <a:lnTo>
                      <a:pt x="898" y="444"/>
                    </a:lnTo>
                    <a:lnTo>
                      <a:pt x="892" y="446"/>
                    </a:lnTo>
                    <a:lnTo>
                      <a:pt x="892" y="446"/>
                    </a:lnTo>
                    <a:lnTo>
                      <a:pt x="888" y="450"/>
                    </a:lnTo>
                    <a:lnTo>
                      <a:pt x="888" y="450"/>
                    </a:lnTo>
                    <a:lnTo>
                      <a:pt x="882" y="454"/>
                    </a:lnTo>
                    <a:lnTo>
                      <a:pt x="882" y="454"/>
                    </a:lnTo>
                    <a:lnTo>
                      <a:pt x="878" y="456"/>
                    </a:lnTo>
                    <a:lnTo>
                      <a:pt x="872" y="460"/>
                    </a:lnTo>
                    <a:lnTo>
                      <a:pt x="872" y="460"/>
                    </a:lnTo>
                    <a:lnTo>
                      <a:pt x="866" y="464"/>
                    </a:lnTo>
                    <a:lnTo>
                      <a:pt x="866" y="464"/>
                    </a:lnTo>
                    <a:lnTo>
                      <a:pt x="862" y="466"/>
                    </a:lnTo>
                    <a:lnTo>
                      <a:pt x="862" y="466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6" y="470"/>
                    </a:lnTo>
                    <a:lnTo>
                      <a:pt x="856" y="470"/>
                    </a:lnTo>
                    <a:lnTo>
                      <a:pt x="850" y="474"/>
                    </a:lnTo>
                    <a:lnTo>
                      <a:pt x="850" y="474"/>
                    </a:lnTo>
                    <a:lnTo>
                      <a:pt x="846" y="476"/>
                    </a:lnTo>
                    <a:lnTo>
                      <a:pt x="846" y="476"/>
                    </a:lnTo>
                    <a:lnTo>
                      <a:pt x="840" y="480"/>
                    </a:lnTo>
                    <a:lnTo>
                      <a:pt x="840" y="480"/>
                    </a:lnTo>
                    <a:lnTo>
                      <a:pt x="836" y="484"/>
                    </a:lnTo>
                    <a:lnTo>
                      <a:pt x="836" y="484"/>
                    </a:lnTo>
                    <a:lnTo>
                      <a:pt x="830" y="488"/>
                    </a:lnTo>
                    <a:lnTo>
                      <a:pt x="830" y="488"/>
                    </a:lnTo>
                    <a:lnTo>
                      <a:pt x="826" y="490"/>
                    </a:lnTo>
                    <a:lnTo>
                      <a:pt x="826" y="490"/>
                    </a:lnTo>
                    <a:lnTo>
                      <a:pt x="820" y="494"/>
                    </a:lnTo>
                    <a:lnTo>
                      <a:pt x="820" y="494"/>
                    </a:lnTo>
                    <a:lnTo>
                      <a:pt x="814" y="498"/>
                    </a:lnTo>
                    <a:lnTo>
                      <a:pt x="814" y="498"/>
                    </a:lnTo>
                    <a:lnTo>
                      <a:pt x="810" y="500"/>
                    </a:lnTo>
                    <a:lnTo>
                      <a:pt x="810" y="500"/>
                    </a:lnTo>
                    <a:lnTo>
                      <a:pt x="804" y="504"/>
                    </a:lnTo>
                    <a:lnTo>
                      <a:pt x="804" y="504"/>
                    </a:lnTo>
                    <a:lnTo>
                      <a:pt x="798" y="508"/>
                    </a:lnTo>
                    <a:lnTo>
                      <a:pt x="798" y="508"/>
                    </a:lnTo>
                    <a:lnTo>
                      <a:pt x="796" y="510"/>
                    </a:lnTo>
                    <a:lnTo>
                      <a:pt x="796" y="510"/>
                    </a:lnTo>
                    <a:lnTo>
                      <a:pt x="794" y="512"/>
                    </a:lnTo>
                    <a:lnTo>
                      <a:pt x="794" y="512"/>
                    </a:lnTo>
                    <a:lnTo>
                      <a:pt x="792" y="512"/>
                    </a:lnTo>
                    <a:lnTo>
                      <a:pt x="792" y="512"/>
                    </a:lnTo>
                    <a:lnTo>
                      <a:pt x="786" y="518"/>
                    </a:lnTo>
                    <a:lnTo>
                      <a:pt x="786" y="518"/>
                    </a:lnTo>
                    <a:lnTo>
                      <a:pt x="780" y="522"/>
                    </a:lnTo>
                    <a:lnTo>
                      <a:pt x="780" y="522"/>
                    </a:lnTo>
                    <a:lnTo>
                      <a:pt x="774" y="526"/>
                    </a:lnTo>
                    <a:lnTo>
                      <a:pt x="774" y="526"/>
                    </a:lnTo>
                    <a:lnTo>
                      <a:pt x="766" y="530"/>
                    </a:lnTo>
                    <a:lnTo>
                      <a:pt x="766" y="530"/>
                    </a:lnTo>
                    <a:lnTo>
                      <a:pt x="760" y="536"/>
                    </a:lnTo>
                    <a:lnTo>
                      <a:pt x="760" y="536"/>
                    </a:lnTo>
                    <a:lnTo>
                      <a:pt x="752" y="540"/>
                    </a:lnTo>
                    <a:lnTo>
                      <a:pt x="752" y="540"/>
                    </a:lnTo>
                    <a:lnTo>
                      <a:pt x="746" y="544"/>
                    </a:lnTo>
                    <a:lnTo>
                      <a:pt x="746" y="544"/>
                    </a:lnTo>
                    <a:lnTo>
                      <a:pt x="740" y="550"/>
                    </a:lnTo>
                    <a:lnTo>
                      <a:pt x="740" y="550"/>
                    </a:lnTo>
                    <a:lnTo>
                      <a:pt x="734" y="554"/>
                    </a:lnTo>
                    <a:lnTo>
                      <a:pt x="734" y="554"/>
                    </a:lnTo>
                    <a:lnTo>
                      <a:pt x="732" y="556"/>
                    </a:lnTo>
                    <a:lnTo>
                      <a:pt x="732" y="556"/>
                    </a:lnTo>
                    <a:lnTo>
                      <a:pt x="726" y="558"/>
                    </a:lnTo>
                    <a:lnTo>
                      <a:pt x="726" y="558"/>
                    </a:lnTo>
                    <a:lnTo>
                      <a:pt x="720" y="564"/>
                    </a:lnTo>
                    <a:lnTo>
                      <a:pt x="720" y="564"/>
                    </a:lnTo>
                    <a:lnTo>
                      <a:pt x="714" y="568"/>
                    </a:lnTo>
                    <a:lnTo>
                      <a:pt x="714" y="568"/>
                    </a:lnTo>
                    <a:lnTo>
                      <a:pt x="706" y="575"/>
                    </a:lnTo>
                    <a:lnTo>
                      <a:pt x="706" y="575"/>
                    </a:lnTo>
                    <a:lnTo>
                      <a:pt x="700" y="579"/>
                    </a:lnTo>
                    <a:lnTo>
                      <a:pt x="700" y="579"/>
                    </a:lnTo>
                    <a:lnTo>
                      <a:pt x="694" y="583"/>
                    </a:lnTo>
                    <a:lnTo>
                      <a:pt x="694" y="583"/>
                    </a:lnTo>
                    <a:lnTo>
                      <a:pt x="686" y="589"/>
                    </a:lnTo>
                    <a:lnTo>
                      <a:pt x="680" y="595"/>
                    </a:lnTo>
                    <a:lnTo>
                      <a:pt x="680" y="595"/>
                    </a:lnTo>
                    <a:lnTo>
                      <a:pt x="674" y="599"/>
                    </a:lnTo>
                    <a:lnTo>
                      <a:pt x="674" y="599"/>
                    </a:lnTo>
                    <a:lnTo>
                      <a:pt x="672" y="601"/>
                    </a:lnTo>
                    <a:lnTo>
                      <a:pt x="672" y="601"/>
                    </a:lnTo>
                    <a:lnTo>
                      <a:pt x="664" y="607"/>
                    </a:lnTo>
                    <a:lnTo>
                      <a:pt x="664" y="607"/>
                    </a:lnTo>
                    <a:lnTo>
                      <a:pt x="654" y="613"/>
                    </a:lnTo>
                    <a:lnTo>
                      <a:pt x="654" y="613"/>
                    </a:lnTo>
                    <a:lnTo>
                      <a:pt x="646" y="619"/>
                    </a:lnTo>
                    <a:lnTo>
                      <a:pt x="646" y="619"/>
                    </a:lnTo>
                    <a:lnTo>
                      <a:pt x="636" y="627"/>
                    </a:lnTo>
                    <a:lnTo>
                      <a:pt x="636" y="627"/>
                    </a:lnTo>
                    <a:lnTo>
                      <a:pt x="628" y="633"/>
                    </a:lnTo>
                    <a:lnTo>
                      <a:pt x="628" y="633"/>
                    </a:lnTo>
                    <a:lnTo>
                      <a:pt x="618" y="641"/>
                    </a:lnTo>
                    <a:lnTo>
                      <a:pt x="618" y="641"/>
                    </a:lnTo>
                    <a:lnTo>
                      <a:pt x="616" y="643"/>
                    </a:lnTo>
                    <a:lnTo>
                      <a:pt x="616" y="643"/>
                    </a:lnTo>
                    <a:lnTo>
                      <a:pt x="614" y="645"/>
                    </a:lnTo>
                    <a:lnTo>
                      <a:pt x="614" y="645"/>
                    </a:lnTo>
                    <a:lnTo>
                      <a:pt x="610" y="647"/>
                    </a:lnTo>
                    <a:lnTo>
                      <a:pt x="610" y="647"/>
                    </a:lnTo>
                    <a:lnTo>
                      <a:pt x="602" y="655"/>
                    </a:lnTo>
                    <a:lnTo>
                      <a:pt x="602" y="655"/>
                    </a:lnTo>
                    <a:lnTo>
                      <a:pt x="592" y="661"/>
                    </a:lnTo>
                    <a:lnTo>
                      <a:pt x="592" y="661"/>
                    </a:lnTo>
                    <a:lnTo>
                      <a:pt x="584" y="669"/>
                    </a:lnTo>
                    <a:lnTo>
                      <a:pt x="584" y="669"/>
                    </a:lnTo>
                    <a:lnTo>
                      <a:pt x="576" y="675"/>
                    </a:lnTo>
                    <a:lnTo>
                      <a:pt x="576" y="675"/>
                    </a:lnTo>
                    <a:lnTo>
                      <a:pt x="566" y="683"/>
                    </a:lnTo>
                    <a:lnTo>
                      <a:pt x="566" y="683"/>
                    </a:lnTo>
                    <a:lnTo>
                      <a:pt x="560" y="687"/>
                    </a:lnTo>
                    <a:lnTo>
                      <a:pt x="560" y="687"/>
                    </a:lnTo>
                    <a:lnTo>
                      <a:pt x="558" y="689"/>
                    </a:lnTo>
                    <a:lnTo>
                      <a:pt x="558" y="689"/>
                    </a:lnTo>
                    <a:lnTo>
                      <a:pt x="556" y="691"/>
                    </a:lnTo>
                    <a:lnTo>
                      <a:pt x="556" y="691"/>
                    </a:lnTo>
                    <a:lnTo>
                      <a:pt x="544" y="701"/>
                    </a:lnTo>
                    <a:lnTo>
                      <a:pt x="544" y="701"/>
                    </a:lnTo>
                    <a:lnTo>
                      <a:pt x="532" y="711"/>
                    </a:lnTo>
                    <a:lnTo>
                      <a:pt x="532" y="711"/>
                    </a:lnTo>
                    <a:lnTo>
                      <a:pt x="522" y="719"/>
                    </a:lnTo>
                    <a:lnTo>
                      <a:pt x="522" y="719"/>
                    </a:lnTo>
                    <a:lnTo>
                      <a:pt x="512" y="729"/>
                    </a:lnTo>
                    <a:lnTo>
                      <a:pt x="512" y="729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0" y="739"/>
                    </a:lnTo>
                    <a:lnTo>
                      <a:pt x="500" y="739"/>
                    </a:lnTo>
                    <a:lnTo>
                      <a:pt x="490" y="747"/>
                    </a:lnTo>
                    <a:lnTo>
                      <a:pt x="490" y="747"/>
                    </a:lnTo>
                    <a:lnTo>
                      <a:pt x="480" y="757"/>
                    </a:lnTo>
                    <a:lnTo>
                      <a:pt x="480" y="757"/>
                    </a:lnTo>
                    <a:lnTo>
                      <a:pt x="468" y="767"/>
                    </a:lnTo>
                    <a:lnTo>
                      <a:pt x="468" y="767"/>
                    </a:lnTo>
                    <a:lnTo>
                      <a:pt x="456" y="777"/>
                    </a:lnTo>
                    <a:lnTo>
                      <a:pt x="456" y="777"/>
                    </a:lnTo>
                    <a:lnTo>
                      <a:pt x="444" y="789"/>
                    </a:lnTo>
                    <a:lnTo>
                      <a:pt x="444" y="789"/>
                    </a:lnTo>
                    <a:lnTo>
                      <a:pt x="434" y="799"/>
                    </a:lnTo>
                    <a:lnTo>
                      <a:pt x="434" y="799"/>
                    </a:lnTo>
                    <a:lnTo>
                      <a:pt x="432" y="799"/>
                    </a:lnTo>
                    <a:lnTo>
                      <a:pt x="432" y="799"/>
                    </a:lnTo>
                    <a:lnTo>
                      <a:pt x="430" y="801"/>
                    </a:lnTo>
                    <a:lnTo>
                      <a:pt x="430" y="801"/>
                    </a:lnTo>
                    <a:lnTo>
                      <a:pt x="422" y="809"/>
                    </a:lnTo>
                    <a:lnTo>
                      <a:pt x="422" y="809"/>
                    </a:lnTo>
                    <a:lnTo>
                      <a:pt x="410" y="821"/>
                    </a:lnTo>
                    <a:lnTo>
                      <a:pt x="410" y="821"/>
                    </a:lnTo>
                    <a:lnTo>
                      <a:pt x="408" y="821"/>
                    </a:lnTo>
                    <a:lnTo>
                      <a:pt x="408" y="821"/>
                    </a:lnTo>
                    <a:lnTo>
                      <a:pt x="406" y="825"/>
                    </a:lnTo>
                    <a:lnTo>
                      <a:pt x="406" y="825"/>
                    </a:lnTo>
                    <a:lnTo>
                      <a:pt x="398" y="831"/>
                    </a:lnTo>
                    <a:lnTo>
                      <a:pt x="398" y="831"/>
                    </a:lnTo>
                    <a:lnTo>
                      <a:pt x="388" y="843"/>
                    </a:lnTo>
                    <a:lnTo>
                      <a:pt x="388" y="843"/>
                    </a:lnTo>
                    <a:lnTo>
                      <a:pt x="386" y="843"/>
                    </a:lnTo>
                    <a:lnTo>
                      <a:pt x="386" y="843"/>
                    </a:lnTo>
                    <a:lnTo>
                      <a:pt x="382" y="847"/>
                    </a:lnTo>
                    <a:lnTo>
                      <a:pt x="382" y="847"/>
                    </a:lnTo>
                    <a:lnTo>
                      <a:pt x="376" y="853"/>
                    </a:lnTo>
                    <a:lnTo>
                      <a:pt x="376" y="853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0" y="869"/>
                    </a:lnTo>
                    <a:lnTo>
                      <a:pt x="360" y="869"/>
                    </a:lnTo>
                    <a:lnTo>
                      <a:pt x="352" y="877"/>
                    </a:lnTo>
                    <a:lnTo>
                      <a:pt x="352" y="877"/>
                    </a:lnTo>
                    <a:lnTo>
                      <a:pt x="342" y="887"/>
                    </a:lnTo>
                    <a:lnTo>
                      <a:pt x="342" y="887"/>
                    </a:lnTo>
                    <a:lnTo>
                      <a:pt x="338" y="891"/>
                    </a:lnTo>
                    <a:lnTo>
                      <a:pt x="338" y="891"/>
                    </a:lnTo>
                    <a:lnTo>
                      <a:pt x="330" y="899"/>
                    </a:lnTo>
                    <a:lnTo>
                      <a:pt x="330" y="899"/>
                    </a:lnTo>
                    <a:lnTo>
                      <a:pt x="322" y="907"/>
                    </a:lnTo>
                    <a:lnTo>
                      <a:pt x="322" y="907"/>
                    </a:lnTo>
                    <a:lnTo>
                      <a:pt x="318" y="913"/>
                    </a:lnTo>
                    <a:lnTo>
                      <a:pt x="318" y="913"/>
                    </a:lnTo>
                    <a:lnTo>
                      <a:pt x="308" y="923"/>
                    </a:lnTo>
                    <a:lnTo>
                      <a:pt x="308" y="923"/>
                    </a:lnTo>
                    <a:lnTo>
                      <a:pt x="304" y="929"/>
                    </a:lnTo>
                    <a:lnTo>
                      <a:pt x="304" y="929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86" y="947"/>
                    </a:lnTo>
                    <a:lnTo>
                      <a:pt x="286" y="947"/>
                    </a:lnTo>
                    <a:lnTo>
                      <a:pt x="282" y="951"/>
                    </a:lnTo>
                    <a:lnTo>
                      <a:pt x="282" y="951"/>
                    </a:lnTo>
                    <a:lnTo>
                      <a:pt x="278" y="957"/>
                    </a:lnTo>
                    <a:lnTo>
                      <a:pt x="278" y="957"/>
                    </a:lnTo>
                    <a:lnTo>
                      <a:pt x="276" y="959"/>
                    </a:lnTo>
                    <a:lnTo>
                      <a:pt x="276" y="959"/>
                    </a:lnTo>
                    <a:lnTo>
                      <a:pt x="264" y="971"/>
                    </a:lnTo>
                    <a:lnTo>
                      <a:pt x="264" y="971"/>
                    </a:lnTo>
                    <a:lnTo>
                      <a:pt x="262" y="975"/>
                    </a:lnTo>
                    <a:lnTo>
                      <a:pt x="262" y="975"/>
                    </a:lnTo>
                    <a:lnTo>
                      <a:pt x="258" y="979"/>
                    </a:lnTo>
                    <a:lnTo>
                      <a:pt x="258" y="979"/>
                    </a:lnTo>
                    <a:lnTo>
                      <a:pt x="254" y="983"/>
                    </a:lnTo>
                    <a:lnTo>
                      <a:pt x="254" y="983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0" y="1001"/>
                    </a:lnTo>
                    <a:lnTo>
                      <a:pt x="240" y="1001"/>
                    </a:lnTo>
                    <a:lnTo>
                      <a:pt x="234" y="1009"/>
                    </a:lnTo>
                    <a:lnTo>
                      <a:pt x="234" y="1009"/>
                    </a:lnTo>
                    <a:lnTo>
                      <a:pt x="226" y="1017"/>
                    </a:lnTo>
                    <a:lnTo>
                      <a:pt x="226" y="1017"/>
                    </a:lnTo>
                    <a:lnTo>
                      <a:pt x="224" y="1021"/>
                    </a:lnTo>
                    <a:lnTo>
                      <a:pt x="224" y="1021"/>
                    </a:lnTo>
                    <a:lnTo>
                      <a:pt x="214" y="1033"/>
                    </a:lnTo>
                    <a:lnTo>
                      <a:pt x="214" y="1033"/>
                    </a:lnTo>
                    <a:lnTo>
                      <a:pt x="210" y="1039"/>
                    </a:lnTo>
                    <a:lnTo>
                      <a:pt x="210" y="1039"/>
                    </a:lnTo>
                    <a:lnTo>
                      <a:pt x="206" y="1043"/>
                    </a:lnTo>
                    <a:lnTo>
                      <a:pt x="206" y="1043"/>
                    </a:lnTo>
                    <a:lnTo>
                      <a:pt x="204" y="1045"/>
                    </a:lnTo>
                    <a:lnTo>
                      <a:pt x="204" y="1045"/>
                    </a:lnTo>
                    <a:lnTo>
                      <a:pt x="194" y="1059"/>
                    </a:lnTo>
                    <a:lnTo>
                      <a:pt x="194" y="1059"/>
                    </a:lnTo>
                    <a:lnTo>
                      <a:pt x="192" y="1061"/>
                    </a:lnTo>
                    <a:lnTo>
                      <a:pt x="192" y="1061"/>
                    </a:lnTo>
                    <a:lnTo>
                      <a:pt x="188" y="1065"/>
                    </a:lnTo>
                    <a:lnTo>
                      <a:pt x="188" y="1065"/>
                    </a:lnTo>
                    <a:lnTo>
                      <a:pt x="184" y="1071"/>
                    </a:lnTo>
                    <a:lnTo>
                      <a:pt x="184" y="1071"/>
                    </a:lnTo>
                    <a:lnTo>
                      <a:pt x="176" y="1083"/>
                    </a:lnTo>
                    <a:lnTo>
                      <a:pt x="176" y="1083"/>
                    </a:lnTo>
                    <a:lnTo>
                      <a:pt x="174" y="1085"/>
                    </a:lnTo>
                    <a:lnTo>
                      <a:pt x="174" y="1085"/>
                    </a:lnTo>
                    <a:lnTo>
                      <a:pt x="164" y="1097"/>
                    </a:lnTo>
                    <a:lnTo>
                      <a:pt x="164" y="1097"/>
                    </a:lnTo>
                    <a:lnTo>
                      <a:pt x="162" y="1103"/>
                    </a:lnTo>
                    <a:lnTo>
                      <a:pt x="162" y="1103"/>
                    </a:lnTo>
                    <a:lnTo>
                      <a:pt x="158" y="1107"/>
                    </a:lnTo>
                    <a:lnTo>
                      <a:pt x="158" y="1107"/>
                    </a:lnTo>
                    <a:lnTo>
                      <a:pt x="156" y="1111"/>
                    </a:lnTo>
                    <a:lnTo>
                      <a:pt x="156" y="1111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7"/>
                    </a:lnTo>
                    <a:lnTo>
                      <a:pt x="146" y="1127"/>
                    </a:lnTo>
                    <a:lnTo>
                      <a:pt x="144" y="1129"/>
                    </a:lnTo>
                    <a:lnTo>
                      <a:pt x="144" y="1129"/>
                    </a:lnTo>
                    <a:lnTo>
                      <a:pt x="138" y="1137"/>
                    </a:lnTo>
                    <a:lnTo>
                      <a:pt x="138" y="1137"/>
                    </a:lnTo>
                    <a:lnTo>
                      <a:pt x="134" y="1143"/>
                    </a:lnTo>
                    <a:lnTo>
                      <a:pt x="134" y="1143"/>
                    </a:lnTo>
                    <a:lnTo>
                      <a:pt x="130" y="1149"/>
                    </a:lnTo>
                    <a:lnTo>
                      <a:pt x="130" y="1149"/>
                    </a:lnTo>
                    <a:lnTo>
                      <a:pt x="128" y="1151"/>
                    </a:lnTo>
                    <a:lnTo>
                      <a:pt x="128" y="1151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18" y="1169"/>
                    </a:lnTo>
                    <a:lnTo>
                      <a:pt x="118" y="1169"/>
                    </a:lnTo>
                    <a:lnTo>
                      <a:pt x="112" y="1179"/>
                    </a:lnTo>
                    <a:lnTo>
                      <a:pt x="112" y="1179"/>
                    </a:lnTo>
                    <a:lnTo>
                      <a:pt x="108" y="1183"/>
                    </a:lnTo>
                    <a:lnTo>
                      <a:pt x="108" y="1183"/>
                    </a:lnTo>
                    <a:lnTo>
                      <a:pt x="106" y="1189"/>
                    </a:lnTo>
                    <a:lnTo>
                      <a:pt x="106" y="1189"/>
                    </a:lnTo>
                    <a:lnTo>
                      <a:pt x="104" y="1193"/>
                    </a:lnTo>
                    <a:lnTo>
                      <a:pt x="104" y="1193"/>
                    </a:lnTo>
                    <a:lnTo>
                      <a:pt x="98" y="1201"/>
                    </a:lnTo>
                    <a:lnTo>
                      <a:pt x="98" y="1201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2" y="1231"/>
                    </a:lnTo>
                    <a:lnTo>
                      <a:pt x="82" y="1231"/>
                    </a:lnTo>
                    <a:lnTo>
                      <a:pt x="78" y="1237"/>
                    </a:lnTo>
                    <a:lnTo>
                      <a:pt x="78" y="1237"/>
                    </a:lnTo>
                    <a:lnTo>
                      <a:pt x="76" y="1241"/>
                    </a:lnTo>
                    <a:lnTo>
                      <a:pt x="76" y="1241"/>
                    </a:lnTo>
                    <a:lnTo>
                      <a:pt x="72" y="1249"/>
                    </a:lnTo>
                    <a:lnTo>
                      <a:pt x="72" y="1249"/>
                    </a:lnTo>
                    <a:lnTo>
                      <a:pt x="70" y="1253"/>
                    </a:lnTo>
                    <a:lnTo>
                      <a:pt x="70" y="1253"/>
                    </a:lnTo>
                    <a:lnTo>
                      <a:pt x="68" y="1257"/>
                    </a:lnTo>
                    <a:lnTo>
                      <a:pt x="68" y="1257"/>
                    </a:lnTo>
                    <a:lnTo>
                      <a:pt x="64" y="1267"/>
                    </a:lnTo>
                    <a:lnTo>
                      <a:pt x="64" y="1267"/>
                    </a:lnTo>
                    <a:lnTo>
                      <a:pt x="62" y="1269"/>
                    </a:lnTo>
                    <a:lnTo>
                      <a:pt x="62" y="1269"/>
                    </a:lnTo>
                    <a:lnTo>
                      <a:pt x="60" y="1275"/>
                    </a:lnTo>
                    <a:lnTo>
                      <a:pt x="60" y="1275"/>
                    </a:lnTo>
                    <a:lnTo>
                      <a:pt x="54" y="1285"/>
                    </a:lnTo>
                    <a:lnTo>
                      <a:pt x="54" y="1285"/>
                    </a:lnTo>
                    <a:lnTo>
                      <a:pt x="54" y="1287"/>
                    </a:lnTo>
                    <a:lnTo>
                      <a:pt x="54" y="1287"/>
                    </a:lnTo>
                    <a:lnTo>
                      <a:pt x="52" y="1293"/>
                    </a:lnTo>
                    <a:lnTo>
                      <a:pt x="52" y="129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2" y="1313"/>
                    </a:lnTo>
                    <a:lnTo>
                      <a:pt x="42" y="1313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43"/>
                    </a:lnTo>
                    <a:lnTo>
                      <a:pt x="32" y="1343"/>
                    </a:lnTo>
                    <a:lnTo>
                      <a:pt x="26" y="1357"/>
                    </a:lnTo>
                    <a:lnTo>
                      <a:pt x="26" y="1357"/>
                    </a:lnTo>
                    <a:lnTo>
                      <a:pt x="26" y="1359"/>
                    </a:lnTo>
                    <a:lnTo>
                      <a:pt x="26" y="1359"/>
                    </a:lnTo>
                    <a:lnTo>
                      <a:pt x="24" y="1363"/>
                    </a:lnTo>
                    <a:lnTo>
                      <a:pt x="24" y="1363"/>
                    </a:lnTo>
                    <a:lnTo>
                      <a:pt x="20" y="1375"/>
                    </a:lnTo>
                    <a:lnTo>
                      <a:pt x="20" y="1375"/>
                    </a:lnTo>
                    <a:lnTo>
                      <a:pt x="20" y="1379"/>
                    </a:lnTo>
                    <a:lnTo>
                      <a:pt x="20" y="1379"/>
                    </a:lnTo>
                    <a:lnTo>
                      <a:pt x="18" y="1383"/>
                    </a:lnTo>
                    <a:lnTo>
                      <a:pt x="18" y="1383"/>
                    </a:lnTo>
                    <a:lnTo>
                      <a:pt x="16" y="1395"/>
                    </a:lnTo>
                    <a:lnTo>
                      <a:pt x="16" y="1395"/>
                    </a:lnTo>
                    <a:lnTo>
                      <a:pt x="14" y="1397"/>
                    </a:lnTo>
                    <a:lnTo>
                      <a:pt x="14" y="1397"/>
                    </a:lnTo>
                    <a:lnTo>
                      <a:pt x="14" y="1401"/>
                    </a:lnTo>
                    <a:lnTo>
                      <a:pt x="14" y="1401"/>
                    </a:lnTo>
                    <a:lnTo>
                      <a:pt x="12" y="1411"/>
                    </a:lnTo>
                    <a:lnTo>
                      <a:pt x="12" y="1411"/>
                    </a:lnTo>
                    <a:lnTo>
                      <a:pt x="10" y="1419"/>
                    </a:lnTo>
                    <a:lnTo>
                      <a:pt x="10" y="1419"/>
                    </a:lnTo>
                    <a:lnTo>
                      <a:pt x="8" y="1425"/>
                    </a:lnTo>
                    <a:lnTo>
                      <a:pt x="8" y="1425"/>
                    </a:lnTo>
                    <a:lnTo>
                      <a:pt x="8" y="1429"/>
                    </a:lnTo>
                    <a:lnTo>
                      <a:pt x="8" y="1429"/>
                    </a:lnTo>
                    <a:lnTo>
                      <a:pt x="6" y="1437"/>
                    </a:lnTo>
                    <a:lnTo>
                      <a:pt x="6" y="1437"/>
                    </a:lnTo>
                    <a:lnTo>
                      <a:pt x="4" y="1447"/>
                    </a:lnTo>
                    <a:lnTo>
                      <a:pt x="4" y="1447"/>
                    </a:lnTo>
                    <a:lnTo>
                      <a:pt x="4" y="1453"/>
                    </a:lnTo>
                    <a:lnTo>
                      <a:pt x="4" y="1453"/>
                    </a:lnTo>
                    <a:lnTo>
                      <a:pt x="2" y="1463"/>
                    </a:lnTo>
                    <a:lnTo>
                      <a:pt x="2" y="1463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0" y="1483"/>
                    </a:lnTo>
                    <a:lnTo>
                      <a:pt x="0" y="1483"/>
                    </a:lnTo>
                    <a:lnTo>
                      <a:pt x="0" y="1485"/>
                    </a:lnTo>
                    <a:lnTo>
                      <a:pt x="0" y="1485"/>
                    </a:lnTo>
                    <a:lnTo>
                      <a:pt x="0" y="1501"/>
                    </a:lnTo>
                    <a:lnTo>
                      <a:pt x="0" y="1501"/>
                    </a:lnTo>
                    <a:lnTo>
                      <a:pt x="0" y="1505"/>
                    </a:lnTo>
                    <a:lnTo>
                      <a:pt x="0" y="1505"/>
                    </a:lnTo>
                    <a:lnTo>
                      <a:pt x="0" y="1517"/>
                    </a:lnTo>
                    <a:lnTo>
                      <a:pt x="0" y="1517"/>
                    </a:lnTo>
                    <a:lnTo>
                      <a:pt x="0" y="1521"/>
                    </a:lnTo>
                    <a:lnTo>
                      <a:pt x="0" y="1521"/>
                    </a:lnTo>
                    <a:lnTo>
                      <a:pt x="2" y="1531"/>
                    </a:lnTo>
                    <a:lnTo>
                      <a:pt x="2" y="1531"/>
                    </a:lnTo>
                    <a:lnTo>
                      <a:pt x="2" y="1533"/>
                    </a:lnTo>
                    <a:lnTo>
                      <a:pt x="2" y="1533"/>
                    </a:lnTo>
                    <a:lnTo>
                      <a:pt x="2" y="1537"/>
                    </a:lnTo>
                    <a:lnTo>
                      <a:pt x="2" y="1537"/>
                    </a:lnTo>
                    <a:lnTo>
                      <a:pt x="2" y="1547"/>
                    </a:lnTo>
                    <a:lnTo>
                      <a:pt x="2" y="1547"/>
                    </a:lnTo>
                    <a:lnTo>
                      <a:pt x="4" y="1551"/>
                    </a:lnTo>
                    <a:lnTo>
                      <a:pt x="4" y="1551"/>
                    </a:lnTo>
                    <a:lnTo>
                      <a:pt x="4" y="1561"/>
                    </a:lnTo>
                    <a:lnTo>
                      <a:pt x="4" y="1561"/>
                    </a:lnTo>
                    <a:lnTo>
                      <a:pt x="6" y="1565"/>
                    </a:lnTo>
                    <a:lnTo>
                      <a:pt x="6" y="1565"/>
                    </a:lnTo>
                    <a:lnTo>
                      <a:pt x="8" y="1575"/>
                    </a:lnTo>
                    <a:lnTo>
                      <a:pt x="8" y="1575"/>
                    </a:lnTo>
                    <a:lnTo>
                      <a:pt x="8" y="1579"/>
                    </a:lnTo>
                    <a:lnTo>
                      <a:pt x="8" y="1579"/>
                    </a:lnTo>
                    <a:lnTo>
                      <a:pt x="12" y="1589"/>
                    </a:lnTo>
                    <a:lnTo>
                      <a:pt x="12" y="1589"/>
                    </a:lnTo>
                    <a:lnTo>
                      <a:pt x="12" y="1591"/>
                    </a:lnTo>
                    <a:lnTo>
                      <a:pt x="12" y="1591"/>
                    </a:lnTo>
                    <a:lnTo>
                      <a:pt x="12" y="1593"/>
                    </a:lnTo>
                    <a:lnTo>
                      <a:pt x="12" y="1593"/>
                    </a:lnTo>
                    <a:lnTo>
                      <a:pt x="16" y="1601"/>
                    </a:lnTo>
                    <a:lnTo>
                      <a:pt x="16" y="1601"/>
                    </a:lnTo>
                    <a:lnTo>
                      <a:pt x="18" y="1607"/>
                    </a:lnTo>
                    <a:lnTo>
                      <a:pt x="18" y="1607"/>
                    </a:lnTo>
                    <a:lnTo>
                      <a:pt x="20" y="1615"/>
                    </a:lnTo>
                    <a:lnTo>
                      <a:pt x="20" y="1615"/>
                    </a:lnTo>
                    <a:lnTo>
                      <a:pt x="22" y="1619"/>
                    </a:lnTo>
                    <a:lnTo>
                      <a:pt x="22" y="1619"/>
                    </a:lnTo>
                    <a:lnTo>
                      <a:pt x="26" y="1627"/>
                    </a:lnTo>
                    <a:lnTo>
                      <a:pt x="26" y="1627"/>
                    </a:lnTo>
                    <a:lnTo>
                      <a:pt x="28" y="1631"/>
                    </a:lnTo>
                    <a:lnTo>
                      <a:pt x="28" y="1631"/>
                    </a:lnTo>
                    <a:lnTo>
                      <a:pt x="34" y="1643"/>
                    </a:lnTo>
                    <a:lnTo>
                      <a:pt x="348" y="2200"/>
                    </a:lnTo>
                    <a:lnTo>
                      <a:pt x="348" y="2200"/>
                    </a:lnTo>
                    <a:lnTo>
                      <a:pt x="344" y="2190"/>
                    </a:lnTo>
                    <a:lnTo>
                      <a:pt x="344" y="2190"/>
                    </a:lnTo>
                    <a:lnTo>
                      <a:pt x="342" y="2188"/>
                    </a:lnTo>
                    <a:lnTo>
                      <a:pt x="342" y="2188"/>
                    </a:lnTo>
                    <a:lnTo>
                      <a:pt x="340" y="2182"/>
                    </a:lnTo>
                    <a:lnTo>
                      <a:pt x="340" y="2182"/>
                    </a:lnTo>
                    <a:lnTo>
                      <a:pt x="338" y="2178"/>
                    </a:lnTo>
                    <a:lnTo>
                      <a:pt x="338" y="2178"/>
                    </a:lnTo>
                    <a:lnTo>
                      <a:pt x="336" y="2172"/>
                    </a:lnTo>
                    <a:lnTo>
                      <a:pt x="336" y="2172"/>
                    </a:lnTo>
                    <a:lnTo>
                      <a:pt x="336" y="2168"/>
                    </a:lnTo>
                    <a:lnTo>
                      <a:pt x="336" y="2168"/>
                    </a:lnTo>
                    <a:lnTo>
                      <a:pt x="334" y="2162"/>
                    </a:lnTo>
                    <a:lnTo>
                      <a:pt x="334" y="2162"/>
                    </a:lnTo>
                    <a:lnTo>
                      <a:pt x="334" y="2158"/>
                    </a:lnTo>
                    <a:lnTo>
                      <a:pt x="334" y="2158"/>
                    </a:lnTo>
                    <a:lnTo>
                      <a:pt x="332" y="2150"/>
                    </a:lnTo>
                    <a:lnTo>
                      <a:pt x="332" y="2150"/>
                    </a:lnTo>
                    <a:lnTo>
                      <a:pt x="332" y="2146"/>
                    </a:lnTo>
                    <a:lnTo>
                      <a:pt x="332" y="2146"/>
                    </a:lnTo>
                    <a:lnTo>
                      <a:pt x="330" y="2140"/>
                    </a:lnTo>
                    <a:lnTo>
                      <a:pt x="330" y="2140"/>
                    </a:lnTo>
                    <a:lnTo>
                      <a:pt x="330" y="2134"/>
                    </a:lnTo>
                    <a:lnTo>
                      <a:pt x="330" y="2134"/>
                    </a:lnTo>
                    <a:lnTo>
                      <a:pt x="330" y="2128"/>
                    </a:lnTo>
                    <a:lnTo>
                      <a:pt x="330" y="2128"/>
                    </a:lnTo>
                    <a:lnTo>
                      <a:pt x="330" y="2124"/>
                    </a:lnTo>
                    <a:lnTo>
                      <a:pt x="330" y="2124"/>
                    </a:lnTo>
                    <a:lnTo>
                      <a:pt x="330" y="2116"/>
                    </a:lnTo>
                    <a:lnTo>
                      <a:pt x="330" y="2116"/>
                    </a:lnTo>
                    <a:lnTo>
                      <a:pt x="330" y="2112"/>
                    </a:lnTo>
                    <a:lnTo>
                      <a:pt x="330" y="2112"/>
                    </a:lnTo>
                    <a:lnTo>
                      <a:pt x="330" y="2104"/>
                    </a:lnTo>
                    <a:lnTo>
                      <a:pt x="330" y="2104"/>
                    </a:lnTo>
                    <a:lnTo>
                      <a:pt x="330" y="2100"/>
                    </a:lnTo>
                    <a:lnTo>
                      <a:pt x="330" y="2100"/>
                    </a:lnTo>
                    <a:lnTo>
                      <a:pt x="332" y="2090"/>
                    </a:lnTo>
                    <a:lnTo>
                      <a:pt x="332" y="2090"/>
                    </a:lnTo>
                    <a:lnTo>
                      <a:pt x="332" y="2086"/>
                    </a:lnTo>
                    <a:lnTo>
                      <a:pt x="332" y="2086"/>
                    </a:lnTo>
                    <a:lnTo>
                      <a:pt x="334" y="2074"/>
                    </a:lnTo>
                    <a:lnTo>
                      <a:pt x="334" y="2074"/>
                    </a:lnTo>
                    <a:lnTo>
                      <a:pt x="334" y="2072"/>
                    </a:lnTo>
                    <a:lnTo>
                      <a:pt x="334" y="2072"/>
                    </a:lnTo>
                    <a:lnTo>
                      <a:pt x="336" y="2060"/>
                    </a:lnTo>
                    <a:lnTo>
                      <a:pt x="336" y="2060"/>
                    </a:lnTo>
                    <a:lnTo>
                      <a:pt x="338" y="2056"/>
                    </a:lnTo>
                    <a:lnTo>
                      <a:pt x="338" y="2056"/>
                    </a:lnTo>
                    <a:lnTo>
                      <a:pt x="340" y="2046"/>
                    </a:lnTo>
                    <a:lnTo>
                      <a:pt x="340" y="2046"/>
                    </a:lnTo>
                    <a:lnTo>
                      <a:pt x="342" y="2040"/>
                    </a:lnTo>
                    <a:lnTo>
                      <a:pt x="342" y="2040"/>
                    </a:lnTo>
                    <a:lnTo>
                      <a:pt x="344" y="2032"/>
                    </a:lnTo>
                    <a:lnTo>
                      <a:pt x="344" y="2032"/>
                    </a:lnTo>
                    <a:lnTo>
                      <a:pt x="346" y="2026"/>
                    </a:lnTo>
                    <a:lnTo>
                      <a:pt x="346" y="2026"/>
                    </a:lnTo>
                    <a:lnTo>
                      <a:pt x="350" y="2018"/>
                    </a:lnTo>
                    <a:lnTo>
                      <a:pt x="350" y="2018"/>
                    </a:lnTo>
                    <a:lnTo>
                      <a:pt x="352" y="2012"/>
                    </a:lnTo>
                    <a:lnTo>
                      <a:pt x="352" y="2012"/>
                    </a:lnTo>
                    <a:lnTo>
                      <a:pt x="356" y="2004"/>
                    </a:lnTo>
                    <a:lnTo>
                      <a:pt x="356" y="2004"/>
                    </a:lnTo>
                    <a:lnTo>
                      <a:pt x="358" y="1996"/>
                    </a:lnTo>
                    <a:lnTo>
                      <a:pt x="358" y="1996"/>
                    </a:lnTo>
                    <a:lnTo>
                      <a:pt x="362" y="1988"/>
                    </a:lnTo>
                    <a:lnTo>
                      <a:pt x="362" y="1988"/>
                    </a:lnTo>
                    <a:lnTo>
                      <a:pt x="364" y="1980"/>
                    </a:lnTo>
                    <a:lnTo>
                      <a:pt x="364" y="1980"/>
                    </a:lnTo>
                    <a:lnTo>
                      <a:pt x="370" y="1970"/>
                    </a:lnTo>
                    <a:lnTo>
                      <a:pt x="370" y="1970"/>
                    </a:lnTo>
                    <a:lnTo>
                      <a:pt x="372" y="1964"/>
                    </a:lnTo>
                    <a:lnTo>
                      <a:pt x="372" y="1964"/>
                    </a:lnTo>
                    <a:lnTo>
                      <a:pt x="378" y="1952"/>
                    </a:lnTo>
                    <a:lnTo>
                      <a:pt x="378" y="1952"/>
                    </a:lnTo>
                    <a:lnTo>
                      <a:pt x="380" y="1948"/>
                    </a:lnTo>
                    <a:lnTo>
                      <a:pt x="380" y="1948"/>
                    </a:lnTo>
                    <a:lnTo>
                      <a:pt x="390" y="1932"/>
                    </a:lnTo>
                    <a:lnTo>
                      <a:pt x="390" y="1932"/>
                    </a:lnTo>
                    <a:lnTo>
                      <a:pt x="392" y="1926"/>
                    </a:lnTo>
                    <a:lnTo>
                      <a:pt x="392" y="1926"/>
                    </a:lnTo>
                    <a:lnTo>
                      <a:pt x="398" y="1916"/>
                    </a:lnTo>
                    <a:lnTo>
                      <a:pt x="398" y="1916"/>
                    </a:lnTo>
                    <a:lnTo>
                      <a:pt x="402" y="1910"/>
                    </a:lnTo>
                    <a:lnTo>
                      <a:pt x="402" y="1910"/>
                    </a:lnTo>
                    <a:lnTo>
                      <a:pt x="406" y="1902"/>
                    </a:lnTo>
                    <a:lnTo>
                      <a:pt x="406" y="1902"/>
                    </a:lnTo>
                    <a:lnTo>
                      <a:pt x="412" y="1894"/>
                    </a:lnTo>
                    <a:lnTo>
                      <a:pt x="412" y="1894"/>
                    </a:lnTo>
                    <a:lnTo>
                      <a:pt x="416" y="1886"/>
                    </a:lnTo>
                    <a:lnTo>
                      <a:pt x="416" y="1886"/>
                    </a:lnTo>
                    <a:lnTo>
                      <a:pt x="422" y="1878"/>
                    </a:lnTo>
                    <a:lnTo>
                      <a:pt x="422" y="1878"/>
                    </a:lnTo>
                    <a:lnTo>
                      <a:pt x="428" y="1870"/>
                    </a:lnTo>
                    <a:lnTo>
                      <a:pt x="428" y="1870"/>
                    </a:lnTo>
                    <a:lnTo>
                      <a:pt x="432" y="1862"/>
                    </a:lnTo>
                    <a:lnTo>
                      <a:pt x="432" y="1862"/>
                    </a:lnTo>
                    <a:lnTo>
                      <a:pt x="438" y="1854"/>
                    </a:lnTo>
                    <a:lnTo>
                      <a:pt x="438" y="1854"/>
                    </a:lnTo>
                    <a:lnTo>
                      <a:pt x="442" y="1848"/>
                    </a:lnTo>
                    <a:lnTo>
                      <a:pt x="442" y="1848"/>
                    </a:lnTo>
                    <a:lnTo>
                      <a:pt x="452" y="1832"/>
                    </a:lnTo>
                    <a:lnTo>
                      <a:pt x="452" y="1832"/>
                    </a:lnTo>
                    <a:lnTo>
                      <a:pt x="456" y="1828"/>
                    </a:lnTo>
                    <a:lnTo>
                      <a:pt x="456" y="1828"/>
                    </a:lnTo>
                    <a:lnTo>
                      <a:pt x="464" y="1816"/>
                    </a:lnTo>
                    <a:lnTo>
                      <a:pt x="464" y="1816"/>
                    </a:lnTo>
                    <a:lnTo>
                      <a:pt x="468" y="1812"/>
                    </a:lnTo>
                    <a:lnTo>
                      <a:pt x="468" y="1812"/>
                    </a:lnTo>
                    <a:lnTo>
                      <a:pt x="478" y="1798"/>
                    </a:lnTo>
                    <a:lnTo>
                      <a:pt x="478" y="1798"/>
                    </a:lnTo>
                    <a:lnTo>
                      <a:pt x="480" y="1796"/>
                    </a:lnTo>
                    <a:lnTo>
                      <a:pt x="480" y="1796"/>
                    </a:lnTo>
                    <a:lnTo>
                      <a:pt x="492" y="1780"/>
                    </a:lnTo>
                    <a:lnTo>
                      <a:pt x="492" y="1780"/>
                    </a:lnTo>
                    <a:lnTo>
                      <a:pt x="496" y="1776"/>
                    </a:lnTo>
                    <a:lnTo>
                      <a:pt x="496" y="1776"/>
                    </a:lnTo>
                    <a:lnTo>
                      <a:pt x="508" y="1762"/>
                    </a:lnTo>
                    <a:lnTo>
                      <a:pt x="508" y="1762"/>
                    </a:lnTo>
                    <a:lnTo>
                      <a:pt x="510" y="1760"/>
                    </a:lnTo>
                    <a:lnTo>
                      <a:pt x="510" y="1760"/>
                    </a:lnTo>
                    <a:lnTo>
                      <a:pt x="524" y="1744"/>
                    </a:lnTo>
                    <a:lnTo>
                      <a:pt x="524" y="1744"/>
                    </a:lnTo>
                    <a:lnTo>
                      <a:pt x="528" y="1738"/>
                    </a:lnTo>
                    <a:lnTo>
                      <a:pt x="528" y="1738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19"/>
                    </a:lnTo>
                    <a:lnTo>
                      <a:pt x="542" y="1719"/>
                    </a:lnTo>
                    <a:lnTo>
                      <a:pt x="558" y="1705"/>
                    </a:lnTo>
                    <a:lnTo>
                      <a:pt x="558" y="1705"/>
                    </a:lnTo>
                    <a:lnTo>
                      <a:pt x="560" y="1701"/>
                    </a:lnTo>
                    <a:lnTo>
                      <a:pt x="560" y="1701"/>
                    </a:lnTo>
                    <a:lnTo>
                      <a:pt x="576" y="1683"/>
                    </a:lnTo>
                    <a:lnTo>
                      <a:pt x="576" y="1683"/>
                    </a:lnTo>
                    <a:lnTo>
                      <a:pt x="580" y="1679"/>
                    </a:lnTo>
                    <a:lnTo>
                      <a:pt x="580" y="1679"/>
                    </a:lnTo>
                    <a:lnTo>
                      <a:pt x="596" y="1663"/>
                    </a:lnTo>
                    <a:lnTo>
                      <a:pt x="596" y="1663"/>
                    </a:lnTo>
                    <a:lnTo>
                      <a:pt x="598" y="1661"/>
                    </a:lnTo>
                    <a:lnTo>
                      <a:pt x="598" y="1661"/>
                    </a:lnTo>
                    <a:lnTo>
                      <a:pt x="612" y="1645"/>
                    </a:lnTo>
                    <a:lnTo>
                      <a:pt x="612" y="1645"/>
                    </a:lnTo>
                    <a:lnTo>
                      <a:pt x="616" y="1641"/>
                    </a:lnTo>
                    <a:lnTo>
                      <a:pt x="616" y="1641"/>
                    </a:lnTo>
                    <a:lnTo>
                      <a:pt x="632" y="1625"/>
                    </a:lnTo>
                    <a:lnTo>
                      <a:pt x="632" y="1625"/>
                    </a:lnTo>
                    <a:lnTo>
                      <a:pt x="638" y="1619"/>
                    </a:lnTo>
                    <a:lnTo>
                      <a:pt x="638" y="1619"/>
                    </a:lnTo>
                    <a:lnTo>
                      <a:pt x="652" y="1605"/>
                    </a:lnTo>
                    <a:lnTo>
                      <a:pt x="652" y="1605"/>
                    </a:lnTo>
                    <a:lnTo>
                      <a:pt x="658" y="1599"/>
                    </a:lnTo>
                    <a:lnTo>
                      <a:pt x="658" y="1599"/>
                    </a:lnTo>
                    <a:lnTo>
                      <a:pt x="674" y="1583"/>
                    </a:lnTo>
                    <a:lnTo>
                      <a:pt x="674" y="1583"/>
                    </a:lnTo>
                    <a:lnTo>
                      <a:pt x="680" y="1579"/>
                    </a:lnTo>
                    <a:lnTo>
                      <a:pt x="680" y="1579"/>
                    </a:lnTo>
                    <a:lnTo>
                      <a:pt x="698" y="1563"/>
                    </a:lnTo>
                    <a:lnTo>
                      <a:pt x="698" y="1563"/>
                    </a:lnTo>
                    <a:lnTo>
                      <a:pt x="698" y="1561"/>
                    </a:lnTo>
                    <a:lnTo>
                      <a:pt x="698" y="1561"/>
                    </a:lnTo>
                    <a:lnTo>
                      <a:pt x="700" y="1559"/>
                    </a:lnTo>
                    <a:lnTo>
                      <a:pt x="700" y="1559"/>
                    </a:lnTo>
                    <a:lnTo>
                      <a:pt x="718" y="1543"/>
                    </a:lnTo>
                    <a:lnTo>
                      <a:pt x="718" y="1543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42" y="1521"/>
                    </a:lnTo>
                    <a:lnTo>
                      <a:pt x="742" y="1521"/>
                    </a:lnTo>
                    <a:lnTo>
                      <a:pt x="744" y="1519"/>
                    </a:lnTo>
                    <a:lnTo>
                      <a:pt x="744" y="1519"/>
                    </a:lnTo>
                    <a:lnTo>
                      <a:pt x="764" y="1501"/>
                    </a:lnTo>
                    <a:lnTo>
                      <a:pt x="764" y="1501"/>
                    </a:lnTo>
                    <a:lnTo>
                      <a:pt x="768" y="1497"/>
                    </a:lnTo>
                    <a:lnTo>
                      <a:pt x="768" y="1497"/>
                    </a:lnTo>
                    <a:lnTo>
                      <a:pt x="790" y="1479"/>
                    </a:lnTo>
                    <a:lnTo>
                      <a:pt x="790" y="1479"/>
                    </a:lnTo>
                    <a:lnTo>
                      <a:pt x="792" y="1477"/>
                    </a:lnTo>
                    <a:lnTo>
                      <a:pt x="792" y="1477"/>
                    </a:lnTo>
                    <a:lnTo>
                      <a:pt x="814" y="1457"/>
                    </a:lnTo>
                    <a:lnTo>
                      <a:pt x="814" y="1457"/>
                    </a:lnTo>
                    <a:lnTo>
                      <a:pt x="816" y="1457"/>
                    </a:lnTo>
                    <a:lnTo>
                      <a:pt x="816" y="1457"/>
                    </a:lnTo>
                    <a:lnTo>
                      <a:pt x="840" y="1435"/>
                    </a:lnTo>
                    <a:lnTo>
                      <a:pt x="840" y="1435"/>
                    </a:lnTo>
                    <a:lnTo>
                      <a:pt x="894" y="1393"/>
                    </a:lnTo>
                    <a:lnTo>
                      <a:pt x="894" y="1393"/>
                    </a:lnTo>
                    <a:lnTo>
                      <a:pt x="894" y="1391"/>
                    </a:lnTo>
                    <a:lnTo>
                      <a:pt x="894" y="1391"/>
                    </a:lnTo>
                    <a:lnTo>
                      <a:pt x="948" y="1349"/>
                    </a:lnTo>
                    <a:lnTo>
                      <a:pt x="948" y="1349"/>
                    </a:lnTo>
                    <a:lnTo>
                      <a:pt x="952" y="1349"/>
                    </a:lnTo>
                    <a:lnTo>
                      <a:pt x="952" y="1349"/>
                    </a:lnTo>
                    <a:lnTo>
                      <a:pt x="1006" y="1307"/>
                    </a:lnTo>
                    <a:lnTo>
                      <a:pt x="1006" y="1307"/>
                    </a:lnTo>
                    <a:lnTo>
                      <a:pt x="1008" y="1305"/>
                    </a:lnTo>
                    <a:lnTo>
                      <a:pt x="1008" y="1305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8" y="1261"/>
                    </a:lnTo>
                    <a:lnTo>
                      <a:pt x="1068" y="1261"/>
                    </a:lnTo>
                    <a:lnTo>
                      <a:pt x="1128" y="1221"/>
                    </a:lnTo>
                    <a:lnTo>
                      <a:pt x="1128" y="1221"/>
                    </a:lnTo>
                    <a:lnTo>
                      <a:pt x="1128" y="1219"/>
                    </a:lnTo>
                    <a:lnTo>
                      <a:pt x="1128" y="1219"/>
                    </a:lnTo>
                    <a:lnTo>
                      <a:pt x="1130" y="1219"/>
                    </a:lnTo>
                    <a:lnTo>
                      <a:pt x="1130" y="1219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256" y="1135"/>
                    </a:lnTo>
                    <a:lnTo>
                      <a:pt x="1256" y="1135"/>
                    </a:lnTo>
                    <a:lnTo>
                      <a:pt x="1258" y="1135"/>
                    </a:lnTo>
                    <a:lnTo>
                      <a:pt x="1258" y="1135"/>
                    </a:lnTo>
                    <a:lnTo>
                      <a:pt x="1324" y="1093"/>
                    </a:lnTo>
                    <a:lnTo>
                      <a:pt x="1324" y="1093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42" y="965"/>
                    </a:lnTo>
                    <a:lnTo>
                      <a:pt x="1542" y="965"/>
                    </a:lnTo>
                    <a:lnTo>
                      <a:pt x="1610" y="929"/>
                    </a:lnTo>
                    <a:lnTo>
                      <a:pt x="1610" y="929"/>
                    </a:lnTo>
                    <a:lnTo>
                      <a:pt x="1614" y="927"/>
                    </a:lnTo>
                    <a:lnTo>
                      <a:pt x="1614" y="927"/>
                    </a:lnTo>
                    <a:lnTo>
                      <a:pt x="1680" y="893"/>
                    </a:lnTo>
                    <a:lnTo>
                      <a:pt x="1680" y="893"/>
                    </a:lnTo>
                    <a:lnTo>
                      <a:pt x="1684" y="891"/>
                    </a:lnTo>
                    <a:lnTo>
                      <a:pt x="1684" y="891"/>
                    </a:lnTo>
                    <a:lnTo>
                      <a:pt x="1750" y="859"/>
                    </a:lnTo>
                    <a:lnTo>
                      <a:pt x="1750" y="859"/>
                    </a:lnTo>
                    <a:lnTo>
                      <a:pt x="1752" y="859"/>
                    </a:lnTo>
                    <a:lnTo>
                      <a:pt x="1752" y="859"/>
                    </a:lnTo>
                    <a:lnTo>
                      <a:pt x="1754" y="857"/>
                    </a:lnTo>
                    <a:lnTo>
                      <a:pt x="1754" y="857"/>
                    </a:lnTo>
                    <a:lnTo>
                      <a:pt x="1820" y="827"/>
                    </a:lnTo>
                    <a:lnTo>
                      <a:pt x="1820" y="827"/>
                    </a:lnTo>
                    <a:lnTo>
                      <a:pt x="1822" y="825"/>
                    </a:lnTo>
                    <a:lnTo>
                      <a:pt x="1822" y="82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922" y="781"/>
                    </a:lnTo>
                    <a:lnTo>
                      <a:pt x="1922" y="781"/>
                    </a:lnTo>
                    <a:lnTo>
                      <a:pt x="1924" y="781"/>
                    </a:lnTo>
                    <a:lnTo>
                      <a:pt x="1924" y="781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86" y="755"/>
                    </a:lnTo>
                    <a:lnTo>
                      <a:pt x="1986" y="755"/>
                    </a:lnTo>
                    <a:lnTo>
                      <a:pt x="1990" y="753"/>
                    </a:lnTo>
                    <a:lnTo>
                      <a:pt x="1990" y="753"/>
                    </a:lnTo>
                    <a:lnTo>
                      <a:pt x="2018" y="741"/>
                    </a:lnTo>
                    <a:lnTo>
                      <a:pt x="2018" y="741"/>
                    </a:lnTo>
                    <a:lnTo>
                      <a:pt x="2022" y="741"/>
                    </a:lnTo>
                    <a:lnTo>
                      <a:pt x="2022" y="741"/>
                    </a:lnTo>
                    <a:lnTo>
                      <a:pt x="2050" y="729"/>
                    </a:lnTo>
                    <a:lnTo>
                      <a:pt x="2050" y="729"/>
                    </a:lnTo>
                    <a:lnTo>
                      <a:pt x="2054" y="729"/>
                    </a:lnTo>
                    <a:lnTo>
                      <a:pt x="2054" y="729"/>
                    </a:lnTo>
                    <a:lnTo>
                      <a:pt x="2080" y="719"/>
                    </a:lnTo>
                    <a:lnTo>
                      <a:pt x="2080" y="719"/>
                    </a:lnTo>
                    <a:lnTo>
                      <a:pt x="2082" y="717"/>
                    </a:lnTo>
                    <a:lnTo>
                      <a:pt x="2082" y="717"/>
                    </a:lnTo>
                    <a:lnTo>
                      <a:pt x="2086" y="717"/>
                    </a:lnTo>
                    <a:lnTo>
                      <a:pt x="2086" y="717"/>
                    </a:lnTo>
                    <a:lnTo>
                      <a:pt x="2112" y="707"/>
                    </a:lnTo>
                    <a:lnTo>
                      <a:pt x="2112" y="707"/>
                    </a:lnTo>
                    <a:lnTo>
                      <a:pt x="2116" y="705"/>
                    </a:lnTo>
                    <a:lnTo>
                      <a:pt x="2116" y="705"/>
                    </a:lnTo>
                    <a:lnTo>
                      <a:pt x="2142" y="697"/>
                    </a:lnTo>
                    <a:lnTo>
                      <a:pt x="2142" y="697"/>
                    </a:lnTo>
                    <a:lnTo>
                      <a:pt x="2146" y="695"/>
                    </a:lnTo>
                    <a:lnTo>
                      <a:pt x="2146" y="695"/>
                    </a:lnTo>
                    <a:lnTo>
                      <a:pt x="2172" y="687"/>
                    </a:lnTo>
                    <a:lnTo>
                      <a:pt x="2172" y="687"/>
                    </a:lnTo>
                    <a:lnTo>
                      <a:pt x="2176" y="685"/>
                    </a:lnTo>
                    <a:lnTo>
                      <a:pt x="2176" y="685"/>
                    </a:lnTo>
                    <a:lnTo>
                      <a:pt x="2178" y="685"/>
                    </a:lnTo>
                    <a:lnTo>
                      <a:pt x="2178" y="685"/>
                    </a:lnTo>
                    <a:lnTo>
                      <a:pt x="2202" y="677"/>
                    </a:lnTo>
                    <a:lnTo>
                      <a:pt x="2202" y="677"/>
                    </a:lnTo>
                    <a:lnTo>
                      <a:pt x="2208" y="675"/>
                    </a:lnTo>
                    <a:lnTo>
                      <a:pt x="2208" y="675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6" y="667"/>
                    </a:lnTo>
                    <a:lnTo>
                      <a:pt x="2236" y="667"/>
                    </a:lnTo>
                    <a:lnTo>
                      <a:pt x="2260" y="659"/>
                    </a:lnTo>
                    <a:lnTo>
                      <a:pt x="2260" y="659"/>
                    </a:lnTo>
                    <a:lnTo>
                      <a:pt x="2262" y="659"/>
                    </a:lnTo>
                    <a:lnTo>
                      <a:pt x="2262" y="659"/>
                    </a:lnTo>
                    <a:lnTo>
                      <a:pt x="2264" y="659"/>
                    </a:lnTo>
                    <a:lnTo>
                      <a:pt x="2264" y="659"/>
                    </a:lnTo>
                    <a:lnTo>
                      <a:pt x="2290" y="651"/>
                    </a:lnTo>
                    <a:lnTo>
                      <a:pt x="2290" y="651"/>
                    </a:lnTo>
                    <a:lnTo>
                      <a:pt x="2292" y="651"/>
                    </a:lnTo>
                    <a:lnTo>
                      <a:pt x="2292" y="651"/>
                    </a:lnTo>
                    <a:lnTo>
                      <a:pt x="2316" y="645"/>
                    </a:lnTo>
                    <a:lnTo>
                      <a:pt x="2316" y="645"/>
                    </a:lnTo>
                    <a:lnTo>
                      <a:pt x="2320" y="643"/>
                    </a:lnTo>
                    <a:lnTo>
                      <a:pt x="2320" y="643"/>
                    </a:lnTo>
                    <a:lnTo>
                      <a:pt x="2344" y="637"/>
                    </a:lnTo>
                    <a:lnTo>
                      <a:pt x="2344" y="637"/>
                    </a:lnTo>
                    <a:lnTo>
                      <a:pt x="2348" y="637"/>
                    </a:lnTo>
                    <a:lnTo>
                      <a:pt x="2348" y="637"/>
                    </a:lnTo>
                    <a:lnTo>
                      <a:pt x="2372" y="631"/>
                    </a:lnTo>
                    <a:lnTo>
                      <a:pt x="2372" y="631"/>
                    </a:lnTo>
                    <a:lnTo>
                      <a:pt x="2374" y="631"/>
                    </a:lnTo>
                    <a:lnTo>
                      <a:pt x="2374" y="631"/>
                    </a:lnTo>
                    <a:lnTo>
                      <a:pt x="2396" y="625"/>
                    </a:lnTo>
                    <a:lnTo>
                      <a:pt x="2396" y="625"/>
                    </a:lnTo>
                    <a:lnTo>
                      <a:pt x="2398" y="625"/>
                    </a:lnTo>
                    <a:lnTo>
                      <a:pt x="2398" y="625"/>
                    </a:lnTo>
                    <a:lnTo>
                      <a:pt x="2420" y="621"/>
                    </a:lnTo>
                    <a:lnTo>
                      <a:pt x="2420" y="621"/>
                    </a:lnTo>
                    <a:lnTo>
                      <a:pt x="2424" y="619"/>
                    </a:lnTo>
                    <a:lnTo>
                      <a:pt x="2424" y="619"/>
                    </a:lnTo>
                    <a:lnTo>
                      <a:pt x="2444" y="615"/>
                    </a:lnTo>
                    <a:lnTo>
                      <a:pt x="2444" y="615"/>
                    </a:lnTo>
                    <a:lnTo>
                      <a:pt x="2448" y="615"/>
                    </a:lnTo>
                    <a:lnTo>
                      <a:pt x="2448" y="615"/>
                    </a:lnTo>
                    <a:lnTo>
                      <a:pt x="2468" y="611"/>
                    </a:lnTo>
                    <a:lnTo>
                      <a:pt x="2468" y="611"/>
                    </a:lnTo>
                    <a:lnTo>
                      <a:pt x="2474" y="611"/>
                    </a:lnTo>
                    <a:lnTo>
                      <a:pt x="2474" y="611"/>
                    </a:lnTo>
                    <a:lnTo>
                      <a:pt x="2492" y="607"/>
                    </a:lnTo>
                    <a:lnTo>
                      <a:pt x="2492" y="607"/>
                    </a:lnTo>
                    <a:lnTo>
                      <a:pt x="2498" y="607"/>
                    </a:lnTo>
                    <a:lnTo>
                      <a:pt x="2498" y="607"/>
                    </a:lnTo>
                    <a:lnTo>
                      <a:pt x="2512" y="605"/>
                    </a:lnTo>
                    <a:lnTo>
                      <a:pt x="2512" y="605"/>
                    </a:lnTo>
                    <a:lnTo>
                      <a:pt x="2518" y="605"/>
                    </a:lnTo>
                    <a:lnTo>
                      <a:pt x="2518" y="605"/>
                    </a:lnTo>
                    <a:lnTo>
                      <a:pt x="2536" y="601"/>
                    </a:lnTo>
                    <a:lnTo>
                      <a:pt x="2536" y="601"/>
                    </a:lnTo>
                    <a:lnTo>
                      <a:pt x="2542" y="601"/>
                    </a:lnTo>
                    <a:lnTo>
                      <a:pt x="2542" y="601"/>
                    </a:lnTo>
                    <a:lnTo>
                      <a:pt x="2558" y="599"/>
                    </a:lnTo>
                    <a:lnTo>
                      <a:pt x="2558" y="599"/>
                    </a:lnTo>
                    <a:lnTo>
                      <a:pt x="2560" y="599"/>
                    </a:lnTo>
                    <a:lnTo>
                      <a:pt x="2560" y="599"/>
                    </a:lnTo>
                    <a:lnTo>
                      <a:pt x="2578" y="599"/>
                    </a:lnTo>
                    <a:lnTo>
                      <a:pt x="2578" y="599"/>
                    </a:lnTo>
                    <a:lnTo>
                      <a:pt x="2584" y="597"/>
                    </a:lnTo>
                    <a:lnTo>
                      <a:pt x="2584" y="597"/>
                    </a:lnTo>
                    <a:lnTo>
                      <a:pt x="2600" y="597"/>
                    </a:lnTo>
                    <a:lnTo>
                      <a:pt x="2600" y="597"/>
                    </a:lnTo>
                    <a:lnTo>
                      <a:pt x="2604" y="597"/>
                    </a:lnTo>
                    <a:lnTo>
                      <a:pt x="2604" y="597"/>
                    </a:lnTo>
                    <a:lnTo>
                      <a:pt x="2618" y="597"/>
                    </a:lnTo>
                    <a:lnTo>
                      <a:pt x="2618" y="597"/>
                    </a:lnTo>
                    <a:lnTo>
                      <a:pt x="2622" y="597"/>
                    </a:lnTo>
                    <a:lnTo>
                      <a:pt x="2622" y="597"/>
                    </a:lnTo>
                    <a:lnTo>
                      <a:pt x="2638" y="597"/>
                    </a:lnTo>
                    <a:lnTo>
                      <a:pt x="2638" y="597"/>
                    </a:lnTo>
                    <a:lnTo>
                      <a:pt x="2642" y="597"/>
                    </a:lnTo>
                    <a:lnTo>
                      <a:pt x="2642" y="597"/>
                    </a:lnTo>
                    <a:lnTo>
                      <a:pt x="2658" y="597"/>
                    </a:lnTo>
                    <a:lnTo>
                      <a:pt x="2658" y="597"/>
                    </a:lnTo>
                    <a:lnTo>
                      <a:pt x="2660" y="597"/>
                    </a:lnTo>
                    <a:lnTo>
                      <a:pt x="2660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92" y="599"/>
                    </a:lnTo>
                    <a:lnTo>
                      <a:pt x="2692" y="599"/>
                    </a:lnTo>
                    <a:lnTo>
                      <a:pt x="2694" y="599"/>
                    </a:lnTo>
                    <a:lnTo>
                      <a:pt x="2694" y="599"/>
                    </a:lnTo>
                    <a:lnTo>
                      <a:pt x="2710" y="601"/>
                    </a:lnTo>
                    <a:lnTo>
                      <a:pt x="2710" y="601"/>
                    </a:lnTo>
                    <a:lnTo>
                      <a:pt x="2712" y="601"/>
                    </a:lnTo>
                    <a:lnTo>
                      <a:pt x="2712" y="601"/>
                    </a:lnTo>
                    <a:lnTo>
                      <a:pt x="2724" y="603"/>
                    </a:lnTo>
                    <a:lnTo>
                      <a:pt x="2724" y="603"/>
                    </a:lnTo>
                    <a:lnTo>
                      <a:pt x="2728" y="603"/>
                    </a:lnTo>
                    <a:lnTo>
                      <a:pt x="2728" y="603"/>
                    </a:lnTo>
                    <a:lnTo>
                      <a:pt x="2740" y="605"/>
                    </a:lnTo>
                    <a:lnTo>
                      <a:pt x="2740" y="605"/>
                    </a:lnTo>
                    <a:lnTo>
                      <a:pt x="2742" y="605"/>
                    </a:lnTo>
                    <a:lnTo>
                      <a:pt x="2742" y="605"/>
                    </a:lnTo>
                    <a:lnTo>
                      <a:pt x="2754" y="609"/>
                    </a:lnTo>
                    <a:lnTo>
                      <a:pt x="2754" y="609"/>
                    </a:lnTo>
                    <a:lnTo>
                      <a:pt x="2756" y="609"/>
                    </a:lnTo>
                    <a:lnTo>
                      <a:pt x="2756" y="609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70" y="613"/>
                    </a:lnTo>
                    <a:lnTo>
                      <a:pt x="2770" y="613"/>
                    </a:lnTo>
                    <a:lnTo>
                      <a:pt x="2780" y="615"/>
                    </a:lnTo>
                    <a:lnTo>
                      <a:pt x="2780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92" y="619"/>
                    </a:lnTo>
                    <a:lnTo>
                      <a:pt x="2792" y="619"/>
                    </a:lnTo>
                    <a:lnTo>
                      <a:pt x="2794" y="621"/>
                    </a:lnTo>
                    <a:lnTo>
                      <a:pt x="2794" y="621"/>
                    </a:lnTo>
                    <a:lnTo>
                      <a:pt x="2804" y="625"/>
                    </a:lnTo>
                    <a:lnTo>
                      <a:pt x="2804" y="625"/>
                    </a:lnTo>
                    <a:lnTo>
                      <a:pt x="2806" y="625"/>
                    </a:lnTo>
                    <a:lnTo>
                      <a:pt x="2806" y="625"/>
                    </a:lnTo>
                    <a:lnTo>
                      <a:pt x="2816" y="629"/>
                    </a:lnTo>
                    <a:lnTo>
                      <a:pt x="2816" y="629"/>
                    </a:lnTo>
                    <a:lnTo>
                      <a:pt x="2816" y="631"/>
                    </a:lnTo>
                    <a:lnTo>
                      <a:pt x="2816" y="631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8" y="635"/>
                    </a:lnTo>
                    <a:lnTo>
                      <a:pt x="2828" y="635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46" y="647"/>
                    </a:lnTo>
                    <a:lnTo>
                      <a:pt x="2846" y="647"/>
                    </a:lnTo>
                    <a:lnTo>
                      <a:pt x="2846" y="649"/>
                    </a:lnTo>
                    <a:lnTo>
                      <a:pt x="2846" y="649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</p:grp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20816838-B0DE-4351-B5C8-885D35F9CAA0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9BA4C5E-9346-449D-87A7-BDEC4A2014DF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875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B19A0C-A8B8-419E-B2A7-B11FF2A1C3AA}"/>
              </a:ext>
            </a:extLst>
          </p:cNvPr>
          <p:cNvSpPr/>
          <p:nvPr userDrawn="1"/>
        </p:nvSpPr>
        <p:spPr>
          <a:xfrm>
            <a:off x="6300192" y="771550"/>
            <a:ext cx="2843808" cy="3979385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7838F1AA-5655-44F8-85E1-E0B09DCC3B1C}"/>
              </a:ext>
            </a:extLst>
          </p:cNvPr>
          <p:cNvSpPr/>
          <p:nvPr userDrawn="1"/>
        </p:nvSpPr>
        <p:spPr>
          <a:xfrm rot="20760949">
            <a:off x="6751789" y="3091096"/>
            <a:ext cx="2100333" cy="750162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5" y="771550"/>
            <a:ext cx="5798441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194F6A25-7A46-49AA-82AE-1DF638200E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91746">
            <a:off x="8580814" y="2452711"/>
            <a:ext cx="1082481" cy="2571685"/>
          </a:xfrm>
          <a:prstGeom prst="rect">
            <a:avLst/>
          </a:prstGeom>
        </p:spPr>
      </p:pic>
      <p:sp>
        <p:nvSpPr>
          <p:cNvPr id="48" name="Oval 47">
            <a:extLst>
              <a:ext uri="{FF2B5EF4-FFF2-40B4-BE49-F238E27FC236}">
                <a16:creationId xmlns:a16="http://schemas.microsoft.com/office/drawing/2014/main" id="{DC1F51CA-9137-4790-9F90-F2D739734F19}"/>
              </a:ext>
            </a:extLst>
          </p:cNvPr>
          <p:cNvSpPr/>
          <p:nvPr userDrawn="1"/>
        </p:nvSpPr>
        <p:spPr>
          <a:xfrm>
            <a:off x="7546195" y="2037349"/>
            <a:ext cx="2989370" cy="750162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67686512-77FD-41B4-A4EC-6B7706481A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8234">
            <a:off x="6925236" y="1105460"/>
            <a:ext cx="1196033" cy="2304256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6191DD54-8196-4846-8F2E-BDD86BE44475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692D951-756F-4D38-A136-32CB7A73DE6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2" name="Group 4">
            <a:extLst>
              <a:ext uri="{FF2B5EF4-FFF2-40B4-BE49-F238E27FC236}">
                <a16:creationId xmlns:a16="http://schemas.microsoft.com/office/drawing/2014/main" id="{22BF9B14-BBF5-4052-91DE-C436CE7B1896}"/>
              </a:ext>
            </a:extLst>
          </p:cNvPr>
          <p:cNvGrpSpPr>
            <a:grpSpLocks noChangeAspect="1"/>
          </p:cNvGrpSpPr>
          <p:nvPr userDrawn="1"/>
        </p:nvGrpSpPr>
        <p:grpSpPr bwMode="auto">
          <a:xfrm rot="20653404">
            <a:off x="6975345" y="1370276"/>
            <a:ext cx="980231" cy="1370721"/>
            <a:chOff x="2022" y="376"/>
            <a:chExt cx="1712" cy="2394"/>
          </a:xfrm>
        </p:grpSpPr>
        <p:sp>
          <p:nvSpPr>
            <p:cNvPr id="63" name="Rectangle 5">
              <a:extLst>
                <a:ext uri="{FF2B5EF4-FFF2-40B4-BE49-F238E27FC236}">
                  <a16:creationId xmlns:a16="http://schemas.microsoft.com/office/drawing/2014/main" id="{0CFB3ED1-FFAB-4DC9-A2AB-7C1556FA03C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6" y="852"/>
              <a:ext cx="1708" cy="878"/>
            </a:xfrm>
            <a:prstGeom prst="rect">
              <a:avLst/>
            </a:prstGeom>
            <a:solidFill>
              <a:srgbClr val="99D5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Rectangle 6">
              <a:extLst>
                <a:ext uri="{FF2B5EF4-FFF2-40B4-BE49-F238E27FC236}">
                  <a16:creationId xmlns:a16="http://schemas.microsoft.com/office/drawing/2014/main" id="{DF34D07D-DC68-4330-B7EB-9D2AC834E37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94" y="474"/>
              <a:ext cx="1236" cy="12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7">
              <a:extLst>
                <a:ext uri="{FF2B5EF4-FFF2-40B4-BE49-F238E27FC236}">
                  <a16:creationId xmlns:a16="http://schemas.microsoft.com/office/drawing/2014/main" id="{E5D6271F-8F8D-4768-A3B5-A6E279FC995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26" y="376"/>
              <a:ext cx="320" cy="320"/>
            </a:xfrm>
            <a:custGeom>
              <a:avLst/>
              <a:gdLst>
                <a:gd name="T0" fmla="*/ 320 w 320"/>
                <a:gd name="T1" fmla="*/ 160 h 320"/>
                <a:gd name="T2" fmla="*/ 318 w 320"/>
                <a:gd name="T3" fmla="*/ 192 h 320"/>
                <a:gd name="T4" fmla="*/ 308 w 320"/>
                <a:gd name="T5" fmla="*/ 222 h 320"/>
                <a:gd name="T6" fmla="*/ 292 w 320"/>
                <a:gd name="T7" fmla="*/ 250 h 320"/>
                <a:gd name="T8" fmla="*/ 274 w 320"/>
                <a:gd name="T9" fmla="*/ 274 h 320"/>
                <a:gd name="T10" fmla="*/ 250 w 320"/>
                <a:gd name="T11" fmla="*/ 294 h 320"/>
                <a:gd name="T12" fmla="*/ 222 w 320"/>
                <a:gd name="T13" fmla="*/ 308 h 320"/>
                <a:gd name="T14" fmla="*/ 192 w 320"/>
                <a:gd name="T15" fmla="*/ 318 h 320"/>
                <a:gd name="T16" fmla="*/ 160 w 320"/>
                <a:gd name="T17" fmla="*/ 320 h 320"/>
                <a:gd name="T18" fmla="*/ 144 w 320"/>
                <a:gd name="T19" fmla="*/ 320 h 320"/>
                <a:gd name="T20" fmla="*/ 112 w 320"/>
                <a:gd name="T21" fmla="*/ 314 h 320"/>
                <a:gd name="T22" fmla="*/ 84 w 320"/>
                <a:gd name="T23" fmla="*/ 302 h 320"/>
                <a:gd name="T24" fmla="*/ 58 w 320"/>
                <a:gd name="T25" fmla="*/ 284 h 320"/>
                <a:gd name="T26" fmla="*/ 36 w 320"/>
                <a:gd name="T27" fmla="*/ 262 h 320"/>
                <a:gd name="T28" fmla="*/ 18 w 320"/>
                <a:gd name="T29" fmla="*/ 236 h 320"/>
                <a:gd name="T30" fmla="*/ 6 w 320"/>
                <a:gd name="T31" fmla="*/ 208 h 320"/>
                <a:gd name="T32" fmla="*/ 0 w 320"/>
                <a:gd name="T33" fmla="*/ 176 h 320"/>
                <a:gd name="T34" fmla="*/ 0 w 320"/>
                <a:gd name="T35" fmla="*/ 160 h 320"/>
                <a:gd name="T36" fmla="*/ 2 w 320"/>
                <a:gd name="T37" fmla="*/ 128 h 320"/>
                <a:gd name="T38" fmla="*/ 12 w 320"/>
                <a:gd name="T39" fmla="*/ 98 h 320"/>
                <a:gd name="T40" fmla="*/ 26 w 320"/>
                <a:gd name="T41" fmla="*/ 70 h 320"/>
                <a:gd name="T42" fmla="*/ 46 w 320"/>
                <a:gd name="T43" fmla="*/ 46 h 320"/>
                <a:gd name="T44" fmla="*/ 70 w 320"/>
                <a:gd name="T45" fmla="*/ 26 h 320"/>
                <a:gd name="T46" fmla="*/ 98 w 320"/>
                <a:gd name="T47" fmla="*/ 12 h 320"/>
                <a:gd name="T48" fmla="*/ 128 w 320"/>
                <a:gd name="T49" fmla="*/ 2 h 320"/>
                <a:gd name="T50" fmla="*/ 160 w 320"/>
                <a:gd name="T51" fmla="*/ 0 h 320"/>
                <a:gd name="T52" fmla="*/ 176 w 320"/>
                <a:gd name="T53" fmla="*/ 0 h 320"/>
                <a:gd name="T54" fmla="*/ 208 w 320"/>
                <a:gd name="T55" fmla="*/ 6 h 320"/>
                <a:gd name="T56" fmla="*/ 236 w 320"/>
                <a:gd name="T57" fmla="*/ 18 h 320"/>
                <a:gd name="T58" fmla="*/ 262 w 320"/>
                <a:gd name="T59" fmla="*/ 36 h 320"/>
                <a:gd name="T60" fmla="*/ 284 w 320"/>
                <a:gd name="T61" fmla="*/ 58 h 320"/>
                <a:gd name="T62" fmla="*/ 300 w 320"/>
                <a:gd name="T63" fmla="*/ 84 h 320"/>
                <a:gd name="T64" fmla="*/ 314 w 320"/>
                <a:gd name="T65" fmla="*/ 112 h 320"/>
                <a:gd name="T66" fmla="*/ 320 w 320"/>
                <a:gd name="T67" fmla="*/ 144 h 320"/>
                <a:gd name="T68" fmla="*/ 320 w 320"/>
                <a:gd name="T69" fmla="*/ 16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20" h="320">
                  <a:moveTo>
                    <a:pt x="320" y="160"/>
                  </a:moveTo>
                  <a:lnTo>
                    <a:pt x="320" y="160"/>
                  </a:lnTo>
                  <a:lnTo>
                    <a:pt x="320" y="176"/>
                  </a:lnTo>
                  <a:lnTo>
                    <a:pt x="318" y="192"/>
                  </a:lnTo>
                  <a:lnTo>
                    <a:pt x="314" y="208"/>
                  </a:lnTo>
                  <a:lnTo>
                    <a:pt x="308" y="222"/>
                  </a:lnTo>
                  <a:lnTo>
                    <a:pt x="300" y="236"/>
                  </a:lnTo>
                  <a:lnTo>
                    <a:pt x="292" y="250"/>
                  </a:lnTo>
                  <a:lnTo>
                    <a:pt x="284" y="262"/>
                  </a:lnTo>
                  <a:lnTo>
                    <a:pt x="274" y="274"/>
                  </a:lnTo>
                  <a:lnTo>
                    <a:pt x="262" y="284"/>
                  </a:lnTo>
                  <a:lnTo>
                    <a:pt x="250" y="294"/>
                  </a:lnTo>
                  <a:lnTo>
                    <a:pt x="236" y="302"/>
                  </a:lnTo>
                  <a:lnTo>
                    <a:pt x="222" y="308"/>
                  </a:lnTo>
                  <a:lnTo>
                    <a:pt x="208" y="314"/>
                  </a:lnTo>
                  <a:lnTo>
                    <a:pt x="192" y="318"/>
                  </a:lnTo>
                  <a:lnTo>
                    <a:pt x="176" y="320"/>
                  </a:lnTo>
                  <a:lnTo>
                    <a:pt x="160" y="320"/>
                  </a:lnTo>
                  <a:lnTo>
                    <a:pt x="160" y="320"/>
                  </a:lnTo>
                  <a:lnTo>
                    <a:pt x="144" y="320"/>
                  </a:lnTo>
                  <a:lnTo>
                    <a:pt x="128" y="318"/>
                  </a:lnTo>
                  <a:lnTo>
                    <a:pt x="112" y="314"/>
                  </a:lnTo>
                  <a:lnTo>
                    <a:pt x="98" y="308"/>
                  </a:lnTo>
                  <a:lnTo>
                    <a:pt x="84" y="302"/>
                  </a:lnTo>
                  <a:lnTo>
                    <a:pt x="70" y="294"/>
                  </a:lnTo>
                  <a:lnTo>
                    <a:pt x="58" y="284"/>
                  </a:lnTo>
                  <a:lnTo>
                    <a:pt x="46" y="274"/>
                  </a:lnTo>
                  <a:lnTo>
                    <a:pt x="36" y="262"/>
                  </a:lnTo>
                  <a:lnTo>
                    <a:pt x="26" y="250"/>
                  </a:lnTo>
                  <a:lnTo>
                    <a:pt x="18" y="236"/>
                  </a:lnTo>
                  <a:lnTo>
                    <a:pt x="12" y="222"/>
                  </a:lnTo>
                  <a:lnTo>
                    <a:pt x="6" y="208"/>
                  </a:lnTo>
                  <a:lnTo>
                    <a:pt x="2" y="192"/>
                  </a:lnTo>
                  <a:lnTo>
                    <a:pt x="0" y="176"/>
                  </a:lnTo>
                  <a:lnTo>
                    <a:pt x="0" y="160"/>
                  </a:lnTo>
                  <a:lnTo>
                    <a:pt x="0" y="160"/>
                  </a:lnTo>
                  <a:lnTo>
                    <a:pt x="0" y="144"/>
                  </a:lnTo>
                  <a:lnTo>
                    <a:pt x="2" y="128"/>
                  </a:lnTo>
                  <a:lnTo>
                    <a:pt x="6" y="112"/>
                  </a:lnTo>
                  <a:lnTo>
                    <a:pt x="12" y="98"/>
                  </a:lnTo>
                  <a:lnTo>
                    <a:pt x="18" y="84"/>
                  </a:lnTo>
                  <a:lnTo>
                    <a:pt x="26" y="70"/>
                  </a:lnTo>
                  <a:lnTo>
                    <a:pt x="36" y="58"/>
                  </a:lnTo>
                  <a:lnTo>
                    <a:pt x="46" y="46"/>
                  </a:lnTo>
                  <a:lnTo>
                    <a:pt x="58" y="36"/>
                  </a:lnTo>
                  <a:lnTo>
                    <a:pt x="70" y="26"/>
                  </a:lnTo>
                  <a:lnTo>
                    <a:pt x="84" y="18"/>
                  </a:lnTo>
                  <a:lnTo>
                    <a:pt x="98" y="12"/>
                  </a:lnTo>
                  <a:lnTo>
                    <a:pt x="112" y="6"/>
                  </a:lnTo>
                  <a:lnTo>
                    <a:pt x="128" y="2"/>
                  </a:lnTo>
                  <a:lnTo>
                    <a:pt x="144" y="0"/>
                  </a:lnTo>
                  <a:lnTo>
                    <a:pt x="160" y="0"/>
                  </a:lnTo>
                  <a:lnTo>
                    <a:pt x="160" y="0"/>
                  </a:lnTo>
                  <a:lnTo>
                    <a:pt x="176" y="0"/>
                  </a:lnTo>
                  <a:lnTo>
                    <a:pt x="192" y="2"/>
                  </a:lnTo>
                  <a:lnTo>
                    <a:pt x="208" y="6"/>
                  </a:lnTo>
                  <a:lnTo>
                    <a:pt x="222" y="12"/>
                  </a:lnTo>
                  <a:lnTo>
                    <a:pt x="236" y="18"/>
                  </a:lnTo>
                  <a:lnTo>
                    <a:pt x="250" y="26"/>
                  </a:lnTo>
                  <a:lnTo>
                    <a:pt x="262" y="36"/>
                  </a:lnTo>
                  <a:lnTo>
                    <a:pt x="274" y="46"/>
                  </a:lnTo>
                  <a:lnTo>
                    <a:pt x="284" y="58"/>
                  </a:lnTo>
                  <a:lnTo>
                    <a:pt x="292" y="70"/>
                  </a:lnTo>
                  <a:lnTo>
                    <a:pt x="300" y="84"/>
                  </a:lnTo>
                  <a:lnTo>
                    <a:pt x="308" y="98"/>
                  </a:lnTo>
                  <a:lnTo>
                    <a:pt x="314" y="112"/>
                  </a:lnTo>
                  <a:lnTo>
                    <a:pt x="318" y="128"/>
                  </a:lnTo>
                  <a:lnTo>
                    <a:pt x="320" y="144"/>
                  </a:lnTo>
                  <a:lnTo>
                    <a:pt x="320" y="160"/>
                  </a:lnTo>
                  <a:lnTo>
                    <a:pt x="320" y="16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Rectangle 8">
              <a:extLst>
                <a:ext uri="{FF2B5EF4-FFF2-40B4-BE49-F238E27FC236}">
                  <a16:creationId xmlns:a16="http://schemas.microsoft.com/office/drawing/2014/main" id="{A4B4E2B3-9912-4FDF-BC26-AA34E2B7D9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200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Rectangle 9">
              <a:extLst>
                <a:ext uri="{FF2B5EF4-FFF2-40B4-BE49-F238E27FC236}">
                  <a16:creationId xmlns:a16="http://schemas.microsoft.com/office/drawing/2014/main" id="{126A975C-8EE6-416B-A9EE-678EAA39011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374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Rectangle 10">
              <a:extLst>
                <a:ext uri="{FF2B5EF4-FFF2-40B4-BE49-F238E27FC236}">
                  <a16:creationId xmlns:a16="http://schemas.microsoft.com/office/drawing/2014/main" id="{EEF9FEF2-52CD-4CB1-BAB7-CE96FB1D453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546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Rectangle 11">
              <a:extLst>
                <a:ext uri="{FF2B5EF4-FFF2-40B4-BE49-F238E27FC236}">
                  <a16:creationId xmlns:a16="http://schemas.microsoft.com/office/drawing/2014/main" id="{B9A0D8C6-1316-4725-85AE-9C2EF66D89D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720"/>
              <a:ext cx="123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Rectangle 12">
              <a:extLst>
                <a:ext uri="{FF2B5EF4-FFF2-40B4-BE49-F238E27FC236}">
                  <a16:creationId xmlns:a16="http://schemas.microsoft.com/office/drawing/2014/main" id="{7CB710E1-A569-4E9C-8440-2B043D8D92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6" y="1960"/>
              <a:ext cx="1136" cy="11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46DD3DC7-5E60-4969-9CB8-CEC198B7744F}"/>
              </a:ext>
            </a:extLst>
          </p:cNvPr>
          <p:cNvGrpSpPr/>
          <p:nvPr userDrawn="1"/>
        </p:nvGrpSpPr>
        <p:grpSpPr>
          <a:xfrm>
            <a:off x="7311522" y="1762872"/>
            <a:ext cx="275639" cy="276495"/>
            <a:chOff x="6502119" y="1760805"/>
            <a:chExt cx="380508" cy="381690"/>
          </a:xfrm>
        </p:grpSpPr>
        <p:sp>
          <p:nvSpPr>
            <p:cNvPr id="72" name="Freeform 9">
              <a:extLst>
                <a:ext uri="{FF2B5EF4-FFF2-40B4-BE49-F238E27FC236}">
                  <a16:creationId xmlns:a16="http://schemas.microsoft.com/office/drawing/2014/main" id="{F0478EAE-46A2-4327-AFD3-E52512C5414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 rot="20563313">
              <a:off x="6502119" y="1760805"/>
              <a:ext cx="380508" cy="381690"/>
            </a:xfrm>
            <a:custGeom>
              <a:avLst/>
              <a:gdLst>
                <a:gd name="T0" fmla="*/ 290 w 644"/>
                <a:gd name="T1" fmla="*/ 2 h 646"/>
                <a:gd name="T2" fmla="*/ 198 w 644"/>
                <a:gd name="T3" fmla="*/ 26 h 646"/>
                <a:gd name="T4" fmla="*/ 118 w 644"/>
                <a:gd name="T5" fmla="*/ 74 h 646"/>
                <a:gd name="T6" fmla="*/ 56 w 644"/>
                <a:gd name="T7" fmla="*/ 142 h 646"/>
                <a:gd name="T8" fmla="*/ 14 w 644"/>
                <a:gd name="T9" fmla="*/ 228 h 646"/>
                <a:gd name="T10" fmla="*/ 0 w 644"/>
                <a:gd name="T11" fmla="*/ 322 h 646"/>
                <a:gd name="T12" fmla="*/ 6 w 644"/>
                <a:gd name="T13" fmla="*/ 388 h 646"/>
                <a:gd name="T14" fmla="*/ 40 w 644"/>
                <a:gd name="T15" fmla="*/ 476 h 646"/>
                <a:gd name="T16" fmla="*/ 94 w 644"/>
                <a:gd name="T17" fmla="*/ 550 h 646"/>
                <a:gd name="T18" fmla="*/ 170 w 644"/>
                <a:gd name="T19" fmla="*/ 606 h 646"/>
                <a:gd name="T20" fmla="*/ 258 w 644"/>
                <a:gd name="T21" fmla="*/ 638 h 646"/>
                <a:gd name="T22" fmla="*/ 322 w 644"/>
                <a:gd name="T23" fmla="*/ 646 h 646"/>
                <a:gd name="T24" fmla="*/ 418 w 644"/>
                <a:gd name="T25" fmla="*/ 630 h 646"/>
                <a:gd name="T26" fmla="*/ 502 w 644"/>
                <a:gd name="T27" fmla="*/ 590 h 646"/>
                <a:gd name="T28" fmla="*/ 572 w 644"/>
                <a:gd name="T29" fmla="*/ 528 h 646"/>
                <a:gd name="T30" fmla="*/ 620 w 644"/>
                <a:gd name="T31" fmla="*/ 448 h 646"/>
                <a:gd name="T32" fmla="*/ 644 w 644"/>
                <a:gd name="T33" fmla="*/ 356 h 646"/>
                <a:gd name="T34" fmla="*/ 644 w 644"/>
                <a:gd name="T35" fmla="*/ 290 h 646"/>
                <a:gd name="T36" fmla="*/ 620 w 644"/>
                <a:gd name="T37" fmla="*/ 198 h 646"/>
                <a:gd name="T38" fmla="*/ 572 w 644"/>
                <a:gd name="T39" fmla="*/ 118 h 646"/>
                <a:gd name="T40" fmla="*/ 502 w 644"/>
                <a:gd name="T41" fmla="*/ 56 h 646"/>
                <a:gd name="T42" fmla="*/ 418 w 644"/>
                <a:gd name="T43" fmla="*/ 14 h 646"/>
                <a:gd name="T44" fmla="*/ 322 w 644"/>
                <a:gd name="T45" fmla="*/ 0 h 646"/>
                <a:gd name="T46" fmla="*/ 322 w 644"/>
                <a:gd name="T47" fmla="*/ 626 h 646"/>
                <a:gd name="T48" fmla="*/ 232 w 644"/>
                <a:gd name="T49" fmla="*/ 612 h 646"/>
                <a:gd name="T50" fmla="*/ 154 w 644"/>
                <a:gd name="T51" fmla="*/ 574 h 646"/>
                <a:gd name="T52" fmla="*/ 90 w 644"/>
                <a:gd name="T53" fmla="*/ 514 h 646"/>
                <a:gd name="T54" fmla="*/ 44 w 644"/>
                <a:gd name="T55" fmla="*/ 440 h 646"/>
                <a:gd name="T56" fmla="*/ 22 w 644"/>
                <a:gd name="T57" fmla="*/ 354 h 646"/>
                <a:gd name="T58" fmla="*/ 22 w 644"/>
                <a:gd name="T59" fmla="*/ 292 h 646"/>
                <a:gd name="T60" fmla="*/ 44 w 644"/>
                <a:gd name="T61" fmla="*/ 206 h 646"/>
                <a:gd name="T62" fmla="*/ 90 w 644"/>
                <a:gd name="T63" fmla="*/ 130 h 646"/>
                <a:gd name="T64" fmla="*/ 154 w 644"/>
                <a:gd name="T65" fmla="*/ 72 h 646"/>
                <a:gd name="T66" fmla="*/ 232 w 644"/>
                <a:gd name="T67" fmla="*/ 34 h 646"/>
                <a:gd name="T68" fmla="*/ 322 w 644"/>
                <a:gd name="T69" fmla="*/ 20 h 646"/>
                <a:gd name="T70" fmla="*/ 384 w 644"/>
                <a:gd name="T71" fmla="*/ 26 h 646"/>
                <a:gd name="T72" fmla="*/ 466 w 644"/>
                <a:gd name="T73" fmla="*/ 56 h 646"/>
                <a:gd name="T74" fmla="*/ 536 w 644"/>
                <a:gd name="T75" fmla="*/ 110 h 646"/>
                <a:gd name="T76" fmla="*/ 588 w 644"/>
                <a:gd name="T77" fmla="*/ 178 h 646"/>
                <a:gd name="T78" fmla="*/ 618 w 644"/>
                <a:gd name="T79" fmla="*/ 262 h 646"/>
                <a:gd name="T80" fmla="*/ 624 w 644"/>
                <a:gd name="T81" fmla="*/ 322 h 646"/>
                <a:gd name="T82" fmla="*/ 612 w 644"/>
                <a:gd name="T83" fmla="*/ 412 h 646"/>
                <a:gd name="T84" fmla="*/ 574 w 644"/>
                <a:gd name="T85" fmla="*/ 492 h 646"/>
                <a:gd name="T86" fmla="*/ 514 w 644"/>
                <a:gd name="T87" fmla="*/ 556 h 646"/>
                <a:gd name="T88" fmla="*/ 440 w 644"/>
                <a:gd name="T89" fmla="*/ 602 h 646"/>
                <a:gd name="T90" fmla="*/ 354 w 644"/>
                <a:gd name="T91" fmla="*/ 624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44" h="646">
                  <a:moveTo>
                    <a:pt x="322" y="0"/>
                  </a:moveTo>
                  <a:lnTo>
                    <a:pt x="322" y="0"/>
                  </a:lnTo>
                  <a:lnTo>
                    <a:pt x="290" y="2"/>
                  </a:lnTo>
                  <a:lnTo>
                    <a:pt x="258" y="6"/>
                  </a:lnTo>
                  <a:lnTo>
                    <a:pt x="226" y="14"/>
                  </a:lnTo>
                  <a:lnTo>
                    <a:pt x="198" y="26"/>
                  </a:lnTo>
                  <a:lnTo>
                    <a:pt x="170" y="40"/>
                  </a:lnTo>
                  <a:lnTo>
                    <a:pt x="142" y="56"/>
                  </a:lnTo>
                  <a:lnTo>
                    <a:pt x="118" y="74"/>
                  </a:lnTo>
                  <a:lnTo>
                    <a:pt x="94" y="94"/>
                  </a:lnTo>
                  <a:lnTo>
                    <a:pt x="74" y="118"/>
                  </a:lnTo>
                  <a:lnTo>
                    <a:pt x="56" y="142"/>
                  </a:lnTo>
                  <a:lnTo>
                    <a:pt x="40" y="170"/>
                  </a:lnTo>
                  <a:lnTo>
                    <a:pt x="26" y="198"/>
                  </a:lnTo>
                  <a:lnTo>
                    <a:pt x="14" y="228"/>
                  </a:lnTo>
                  <a:lnTo>
                    <a:pt x="6" y="258"/>
                  </a:lnTo>
                  <a:lnTo>
                    <a:pt x="2" y="290"/>
                  </a:lnTo>
                  <a:lnTo>
                    <a:pt x="0" y="322"/>
                  </a:lnTo>
                  <a:lnTo>
                    <a:pt x="0" y="322"/>
                  </a:lnTo>
                  <a:lnTo>
                    <a:pt x="2" y="356"/>
                  </a:lnTo>
                  <a:lnTo>
                    <a:pt x="6" y="388"/>
                  </a:lnTo>
                  <a:lnTo>
                    <a:pt x="14" y="418"/>
                  </a:lnTo>
                  <a:lnTo>
                    <a:pt x="26" y="448"/>
                  </a:lnTo>
                  <a:lnTo>
                    <a:pt x="40" y="476"/>
                  </a:lnTo>
                  <a:lnTo>
                    <a:pt x="56" y="502"/>
                  </a:lnTo>
                  <a:lnTo>
                    <a:pt x="74" y="528"/>
                  </a:lnTo>
                  <a:lnTo>
                    <a:pt x="94" y="550"/>
                  </a:lnTo>
                  <a:lnTo>
                    <a:pt x="118" y="572"/>
                  </a:lnTo>
                  <a:lnTo>
                    <a:pt x="142" y="590"/>
                  </a:lnTo>
                  <a:lnTo>
                    <a:pt x="170" y="606"/>
                  </a:lnTo>
                  <a:lnTo>
                    <a:pt x="198" y="620"/>
                  </a:lnTo>
                  <a:lnTo>
                    <a:pt x="226" y="630"/>
                  </a:lnTo>
                  <a:lnTo>
                    <a:pt x="258" y="638"/>
                  </a:lnTo>
                  <a:lnTo>
                    <a:pt x="290" y="644"/>
                  </a:lnTo>
                  <a:lnTo>
                    <a:pt x="322" y="646"/>
                  </a:lnTo>
                  <a:lnTo>
                    <a:pt x="322" y="646"/>
                  </a:lnTo>
                  <a:lnTo>
                    <a:pt x="356" y="644"/>
                  </a:lnTo>
                  <a:lnTo>
                    <a:pt x="388" y="638"/>
                  </a:lnTo>
                  <a:lnTo>
                    <a:pt x="418" y="630"/>
                  </a:lnTo>
                  <a:lnTo>
                    <a:pt x="448" y="620"/>
                  </a:lnTo>
                  <a:lnTo>
                    <a:pt x="476" y="606"/>
                  </a:lnTo>
                  <a:lnTo>
                    <a:pt x="502" y="590"/>
                  </a:lnTo>
                  <a:lnTo>
                    <a:pt x="528" y="572"/>
                  </a:lnTo>
                  <a:lnTo>
                    <a:pt x="550" y="550"/>
                  </a:lnTo>
                  <a:lnTo>
                    <a:pt x="572" y="528"/>
                  </a:lnTo>
                  <a:lnTo>
                    <a:pt x="590" y="502"/>
                  </a:lnTo>
                  <a:lnTo>
                    <a:pt x="606" y="476"/>
                  </a:lnTo>
                  <a:lnTo>
                    <a:pt x="620" y="448"/>
                  </a:lnTo>
                  <a:lnTo>
                    <a:pt x="630" y="418"/>
                  </a:lnTo>
                  <a:lnTo>
                    <a:pt x="638" y="388"/>
                  </a:lnTo>
                  <a:lnTo>
                    <a:pt x="644" y="356"/>
                  </a:lnTo>
                  <a:lnTo>
                    <a:pt x="644" y="322"/>
                  </a:lnTo>
                  <a:lnTo>
                    <a:pt x="644" y="322"/>
                  </a:lnTo>
                  <a:lnTo>
                    <a:pt x="644" y="290"/>
                  </a:lnTo>
                  <a:lnTo>
                    <a:pt x="638" y="258"/>
                  </a:lnTo>
                  <a:lnTo>
                    <a:pt x="630" y="228"/>
                  </a:lnTo>
                  <a:lnTo>
                    <a:pt x="620" y="198"/>
                  </a:lnTo>
                  <a:lnTo>
                    <a:pt x="606" y="170"/>
                  </a:lnTo>
                  <a:lnTo>
                    <a:pt x="590" y="142"/>
                  </a:lnTo>
                  <a:lnTo>
                    <a:pt x="572" y="118"/>
                  </a:lnTo>
                  <a:lnTo>
                    <a:pt x="550" y="94"/>
                  </a:lnTo>
                  <a:lnTo>
                    <a:pt x="528" y="74"/>
                  </a:lnTo>
                  <a:lnTo>
                    <a:pt x="502" y="56"/>
                  </a:lnTo>
                  <a:lnTo>
                    <a:pt x="476" y="40"/>
                  </a:lnTo>
                  <a:lnTo>
                    <a:pt x="448" y="26"/>
                  </a:lnTo>
                  <a:lnTo>
                    <a:pt x="418" y="14"/>
                  </a:lnTo>
                  <a:lnTo>
                    <a:pt x="388" y="6"/>
                  </a:lnTo>
                  <a:lnTo>
                    <a:pt x="356" y="2"/>
                  </a:lnTo>
                  <a:lnTo>
                    <a:pt x="322" y="0"/>
                  </a:lnTo>
                  <a:lnTo>
                    <a:pt x="322" y="0"/>
                  </a:lnTo>
                  <a:close/>
                  <a:moveTo>
                    <a:pt x="322" y="626"/>
                  </a:moveTo>
                  <a:lnTo>
                    <a:pt x="322" y="626"/>
                  </a:lnTo>
                  <a:lnTo>
                    <a:pt x="292" y="624"/>
                  </a:lnTo>
                  <a:lnTo>
                    <a:pt x="262" y="618"/>
                  </a:lnTo>
                  <a:lnTo>
                    <a:pt x="232" y="612"/>
                  </a:lnTo>
                  <a:lnTo>
                    <a:pt x="204" y="602"/>
                  </a:lnTo>
                  <a:lnTo>
                    <a:pt x="178" y="588"/>
                  </a:lnTo>
                  <a:lnTo>
                    <a:pt x="154" y="574"/>
                  </a:lnTo>
                  <a:lnTo>
                    <a:pt x="130" y="556"/>
                  </a:lnTo>
                  <a:lnTo>
                    <a:pt x="108" y="536"/>
                  </a:lnTo>
                  <a:lnTo>
                    <a:pt x="90" y="514"/>
                  </a:lnTo>
                  <a:lnTo>
                    <a:pt x="72" y="492"/>
                  </a:lnTo>
                  <a:lnTo>
                    <a:pt x="56" y="466"/>
                  </a:lnTo>
                  <a:lnTo>
                    <a:pt x="44" y="440"/>
                  </a:lnTo>
                  <a:lnTo>
                    <a:pt x="34" y="412"/>
                  </a:lnTo>
                  <a:lnTo>
                    <a:pt x="26" y="384"/>
                  </a:lnTo>
                  <a:lnTo>
                    <a:pt x="22" y="354"/>
                  </a:lnTo>
                  <a:lnTo>
                    <a:pt x="20" y="322"/>
                  </a:lnTo>
                  <a:lnTo>
                    <a:pt x="20" y="322"/>
                  </a:lnTo>
                  <a:lnTo>
                    <a:pt x="22" y="292"/>
                  </a:lnTo>
                  <a:lnTo>
                    <a:pt x="26" y="262"/>
                  </a:lnTo>
                  <a:lnTo>
                    <a:pt x="34" y="232"/>
                  </a:lnTo>
                  <a:lnTo>
                    <a:pt x="44" y="206"/>
                  </a:lnTo>
                  <a:lnTo>
                    <a:pt x="56" y="178"/>
                  </a:lnTo>
                  <a:lnTo>
                    <a:pt x="72" y="154"/>
                  </a:lnTo>
                  <a:lnTo>
                    <a:pt x="90" y="130"/>
                  </a:lnTo>
                  <a:lnTo>
                    <a:pt x="108" y="110"/>
                  </a:lnTo>
                  <a:lnTo>
                    <a:pt x="130" y="90"/>
                  </a:lnTo>
                  <a:lnTo>
                    <a:pt x="154" y="72"/>
                  </a:lnTo>
                  <a:lnTo>
                    <a:pt x="178" y="56"/>
                  </a:lnTo>
                  <a:lnTo>
                    <a:pt x="204" y="44"/>
                  </a:lnTo>
                  <a:lnTo>
                    <a:pt x="232" y="34"/>
                  </a:lnTo>
                  <a:lnTo>
                    <a:pt x="262" y="26"/>
                  </a:lnTo>
                  <a:lnTo>
                    <a:pt x="292" y="22"/>
                  </a:lnTo>
                  <a:lnTo>
                    <a:pt x="322" y="20"/>
                  </a:lnTo>
                  <a:lnTo>
                    <a:pt x="322" y="20"/>
                  </a:lnTo>
                  <a:lnTo>
                    <a:pt x="354" y="22"/>
                  </a:lnTo>
                  <a:lnTo>
                    <a:pt x="384" y="26"/>
                  </a:lnTo>
                  <a:lnTo>
                    <a:pt x="412" y="34"/>
                  </a:lnTo>
                  <a:lnTo>
                    <a:pt x="440" y="44"/>
                  </a:lnTo>
                  <a:lnTo>
                    <a:pt x="466" y="56"/>
                  </a:lnTo>
                  <a:lnTo>
                    <a:pt x="492" y="72"/>
                  </a:lnTo>
                  <a:lnTo>
                    <a:pt x="514" y="90"/>
                  </a:lnTo>
                  <a:lnTo>
                    <a:pt x="536" y="110"/>
                  </a:lnTo>
                  <a:lnTo>
                    <a:pt x="556" y="130"/>
                  </a:lnTo>
                  <a:lnTo>
                    <a:pt x="574" y="154"/>
                  </a:lnTo>
                  <a:lnTo>
                    <a:pt x="588" y="178"/>
                  </a:lnTo>
                  <a:lnTo>
                    <a:pt x="602" y="206"/>
                  </a:lnTo>
                  <a:lnTo>
                    <a:pt x="612" y="232"/>
                  </a:lnTo>
                  <a:lnTo>
                    <a:pt x="618" y="262"/>
                  </a:lnTo>
                  <a:lnTo>
                    <a:pt x="624" y="292"/>
                  </a:lnTo>
                  <a:lnTo>
                    <a:pt x="624" y="322"/>
                  </a:lnTo>
                  <a:lnTo>
                    <a:pt x="624" y="322"/>
                  </a:lnTo>
                  <a:lnTo>
                    <a:pt x="624" y="354"/>
                  </a:lnTo>
                  <a:lnTo>
                    <a:pt x="618" y="384"/>
                  </a:lnTo>
                  <a:lnTo>
                    <a:pt x="612" y="412"/>
                  </a:lnTo>
                  <a:lnTo>
                    <a:pt x="602" y="440"/>
                  </a:lnTo>
                  <a:lnTo>
                    <a:pt x="588" y="466"/>
                  </a:lnTo>
                  <a:lnTo>
                    <a:pt x="574" y="492"/>
                  </a:lnTo>
                  <a:lnTo>
                    <a:pt x="556" y="514"/>
                  </a:lnTo>
                  <a:lnTo>
                    <a:pt x="536" y="536"/>
                  </a:lnTo>
                  <a:lnTo>
                    <a:pt x="514" y="556"/>
                  </a:lnTo>
                  <a:lnTo>
                    <a:pt x="492" y="574"/>
                  </a:lnTo>
                  <a:lnTo>
                    <a:pt x="466" y="588"/>
                  </a:lnTo>
                  <a:lnTo>
                    <a:pt x="440" y="602"/>
                  </a:lnTo>
                  <a:lnTo>
                    <a:pt x="412" y="612"/>
                  </a:lnTo>
                  <a:lnTo>
                    <a:pt x="384" y="618"/>
                  </a:lnTo>
                  <a:lnTo>
                    <a:pt x="354" y="624"/>
                  </a:lnTo>
                  <a:lnTo>
                    <a:pt x="322" y="626"/>
                  </a:lnTo>
                  <a:lnTo>
                    <a:pt x="322" y="6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10">
              <a:extLst>
                <a:ext uri="{FF2B5EF4-FFF2-40B4-BE49-F238E27FC236}">
                  <a16:creationId xmlns:a16="http://schemas.microsoft.com/office/drawing/2014/main" id="{629838FB-9F64-4EF3-9965-9E836A4DD17D}"/>
                </a:ext>
              </a:extLst>
            </p:cNvPr>
            <p:cNvSpPr>
              <a:spLocks/>
            </p:cNvSpPr>
            <p:nvPr userDrawn="1"/>
          </p:nvSpPr>
          <p:spPr bwMode="auto">
            <a:xfrm rot="20563313">
              <a:off x="6631199" y="1856465"/>
              <a:ext cx="160712" cy="178437"/>
            </a:xfrm>
            <a:custGeom>
              <a:avLst/>
              <a:gdLst>
                <a:gd name="T0" fmla="*/ 0 w 272"/>
                <a:gd name="T1" fmla="*/ 302 h 302"/>
                <a:gd name="T2" fmla="*/ 272 w 272"/>
                <a:gd name="T3" fmla="*/ 150 h 302"/>
                <a:gd name="T4" fmla="*/ 0 w 272"/>
                <a:gd name="T5" fmla="*/ 0 h 302"/>
                <a:gd name="T6" fmla="*/ 0 w 272"/>
                <a:gd name="T7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2" h="302">
                  <a:moveTo>
                    <a:pt x="0" y="302"/>
                  </a:moveTo>
                  <a:lnTo>
                    <a:pt x="272" y="150"/>
                  </a:lnTo>
                  <a:lnTo>
                    <a:pt x="0" y="0"/>
                  </a:lnTo>
                  <a:lnTo>
                    <a:pt x="0" y="3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47" name="Picture 46">
            <a:extLst>
              <a:ext uri="{FF2B5EF4-FFF2-40B4-BE49-F238E27FC236}">
                <a16:creationId xmlns:a16="http://schemas.microsoft.com/office/drawing/2014/main" id="{6AA9B9F3-A646-4B9D-8430-3077EADD16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6296129" y="2245130"/>
            <a:ext cx="1074325" cy="254641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D1026842-4D37-4258-BF7F-CFE766033DB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219" y="1059582"/>
            <a:ext cx="2655143" cy="1296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919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C21920F5-C6AB-4BA4-9EF7-06A09338B08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12160" y="763455"/>
            <a:ext cx="2830761" cy="3987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5472608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11B9BC-F6A2-4854-BD74-3CC92B9ABAE9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836430-19B8-4FE0-BA80-AADB6073DB3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BBFF7FA-610A-4EDC-8A0A-5CF44ED25486}"/>
              </a:ext>
            </a:extLst>
          </p:cNvPr>
          <p:cNvGrpSpPr/>
          <p:nvPr userDrawn="1"/>
        </p:nvGrpSpPr>
        <p:grpSpPr>
          <a:xfrm rot="20150758">
            <a:off x="5950979" y="1067856"/>
            <a:ext cx="506574" cy="533653"/>
            <a:chOff x="-612775" y="963613"/>
            <a:chExt cx="3444876" cy="36290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B0BC764F-2C62-4EFF-B94D-1B8C48B195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E559868A-BFF7-4D8E-9B87-366D2771DF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FE03A969-9AB7-45B1-9092-5D03078C31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B48F32BB-2CF6-4FEC-91FD-86A2C66C60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4E312555-53BE-45A1-AEA2-27A7A5D195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DEE8B4F2-E509-4E19-AC07-B3AB879013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339E0A5F-2CCF-4ED5-BD7B-FBCB6205A32D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1876F9B4-14FA-4C79-AF1E-59DCADCC67D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394736C5-49EB-460A-9EFA-AEDBB1942B52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94372ECE-71EF-4F1F-836E-3A2C6082DB96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718CFD82-C3B6-432A-8B50-F6EB322478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grpSp>
        <p:nvGrpSpPr>
          <p:cNvPr id="25" name="Group 18">
            <a:extLst>
              <a:ext uri="{FF2B5EF4-FFF2-40B4-BE49-F238E27FC236}">
                <a16:creationId xmlns:a16="http://schemas.microsoft.com/office/drawing/2014/main" id="{B4363B8E-0C9A-4163-884C-ADCA5B61C1C6}"/>
              </a:ext>
            </a:extLst>
          </p:cNvPr>
          <p:cNvGrpSpPr>
            <a:grpSpLocks noChangeAspect="1"/>
          </p:cNvGrpSpPr>
          <p:nvPr/>
        </p:nvGrpSpPr>
        <p:grpSpPr bwMode="auto">
          <a:xfrm rot="21104079">
            <a:off x="8622704" y="3914222"/>
            <a:ext cx="683568" cy="540550"/>
            <a:chOff x="1427" y="471"/>
            <a:chExt cx="2906" cy="2298"/>
          </a:xfrm>
        </p:grpSpPr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88108399-BD34-4956-AD29-18E8DDA6F4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1" y="805"/>
              <a:ext cx="2404" cy="1848"/>
            </a:xfrm>
            <a:custGeom>
              <a:avLst/>
              <a:gdLst>
                <a:gd name="T0" fmla="*/ 2080 w 2404"/>
                <a:gd name="T1" fmla="*/ 138 h 1848"/>
                <a:gd name="T2" fmla="*/ 2054 w 2404"/>
                <a:gd name="T3" fmla="*/ 253 h 1848"/>
                <a:gd name="T4" fmla="*/ 1986 w 2404"/>
                <a:gd name="T5" fmla="*/ 391 h 1848"/>
                <a:gd name="T6" fmla="*/ 1850 w 2404"/>
                <a:gd name="T7" fmla="*/ 569 h 1848"/>
                <a:gd name="T8" fmla="*/ 1664 w 2404"/>
                <a:gd name="T9" fmla="*/ 749 h 1848"/>
                <a:gd name="T10" fmla="*/ 1098 w 2404"/>
                <a:gd name="T11" fmla="*/ 1125 h 1848"/>
                <a:gd name="T12" fmla="*/ 676 w 2404"/>
                <a:gd name="T13" fmla="*/ 1291 h 1848"/>
                <a:gd name="T14" fmla="*/ 400 w 2404"/>
                <a:gd name="T15" fmla="*/ 1345 h 1848"/>
                <a:gd name="T16" fmla="*/ 276 w 2404"/>
                <a:gd name="T17" fmla="*/ 1347 h 1848"/>
                <a:gd name="T18" fmla="*/ 152 w 2404"/>
                <a:gd name="T19" fmla="*/ 1327 h 1848"/>
                <a:gd name="T20" fmla="*/ 88 w 2404"/>
                <a:gd name="T21" fmla="*/ 1299 h 1848"/>
                <a:gd name="T22" fmla="*/ 24 w 2404"/>
                <a:gd name="T23" fmla="*/ 1251 h 1848"/>
                <a:gd name="T24" fmla="*/ 320 w 2404"/>
                <a:gd name="T25" fmla="*/ 1774 h 1848"/>
                <a:gd name="T26" fmla="*/ 340 w 2404"/>
                <a:gd name="T27" fmla="*/ 1798 h 1848"/>
                <a:gd name="T28" fmla="*/ 358 w 2404"/>
                <a:gd name="T29" fmla="*/ 1812 h 1848"/>
                <a:gd name="T30" fmla="*/ 386 w 2404"/>
                <a:gd name="T31" fmla="*/ 1828 h 1848"/>
                <a:gd name="T32" fmla="*/ 406 w 2404"/>
                <a:gd name="T33" fmla="*/ 1834 h 1848"/>
                <a:gd name="T34" fmla="*/ 436 w 2404"/>
                <a:gd name="T35" fmla="*/ 1842 h 1848"/>
                <a:gd name="T36" fmla="*/ 462 w 2404"/>
                <a:gd name="T37" fmla="*/ 1846 h 1848"/>
                <a:gd name="T38" fmla="*/ 508 w 2404"/>
                <a:gd name="T39" fmla="*/ 1848 h 1848"/>
                <a:gd name="T40" fmla="*/ 550 w 2404"/>
                <a:gd name="T41" fmla="*/ 1848 h 1848"/>
                <a:gd name="T42" fmla="*/ 582 w 2404"/>
                <a:gd name="T43" fmla="*/ 1846 h 1848"/>
                <a:gd name="T44" fmla="*/ 616 w 2404"/>
                <a:gd name="T45" fmla="*/ 1842 h 1848"/>
                <a:gd name="T46" fmla="*/ 678 w 2404"/>
                <a:gd name="T47" fmla="*/ 1832 h 1848"/>
                <a:gd name="T48" fmla="*/ 736 w 2404"/>
                <a:gd name="T49" fmla="*/ 1820 h 1848"/>
                <a:gd name="T50" fmla="*/ 830 w 2404"/>
                <a:gd name="T51" fmla="*/ 1796 h 1848"/>
                <a:gd name="T52" fmla="*/ 886 w 2404"/>
                <a:gd name="T53" fmla="*/ 1778 h 1848"/>
                <a:gd name="T54" fmla="*/ 946 w 2404"/>
                <a:gd name="T55" fmla="*/ 1756 h 1848"/>
                <a:gd name="T56" fmla="*/ 1010 w 2404"/>
                <a:gd name="T57" fmla="*/ 1734 h 1848"/>
                <a:gd name="T58" fmla="*/ 1066 w 2404"/>
                <a:gd name="T59" fmla="*/ 1710 h 1848"/>
                <a:gd name="T60" fmla="*/ 1112 w 2404"/>
                <a:gd name="T61" fmla="*/ 1692 h 1848"/>
                <a:gd name="T62" fmla="*/ 1148 w 2404"/>
                <a:gd name="T63" fmla="*/ 1676 h 1848"/>
                <a:gd name="T64" fmla="*/ 1190 w 2404"/>
                <a:gd name="T65" fmla="*/ 1656 h 1848"/>
                <a:gd name="T66" fmla="*/ 1216 w 2404"/>
                <a:gd name="T67" fmla="*/ 1646 h 1848"/>
                <a:gd name="T68" fmla="*/ 1238 w 2404"/>
                <a:gd name="T69" fmla="*/ 1634 h 1848"/>
                <a:gd name="T70" fmla="*/ 1272 w 2404"/>
                <a:gd name="T71" fmla="*/ 1618 h 1848"/>
                <a:gd name="T72" fmla="*/ 1310 w 2404"/>
                <a:gd name="T73" fmla="*/ 1598 h 1848"/>
                <a:gd name="T74" fmla="*/ 1372 w 2404"/>
                <a:gd name="T75" fmla="*/ 1568 h 1848"/>
                <a:gd name="T76" fmla="*/ 1422 w 2404"/>
                <a:gd name="T77" fmla="*/ 1540 h 1848"/>
                <a:gd name="T78" fmla="*/ 1464 w 2404"/>
                <a:gd name="T79" fmla="*/ 1516 h 1848"/>
                <a:gd name="T80" fmla="*/ 1494 w 2404"/>
                <a:gd name="T81" fmla="*/ 1500 h 1848"/>
                <a:gd name="T82" fmla="*/ 1518 w 2404"/>
                <a:gd name="T83" fmla="*/ 1484 h 1848"/>
                <a:gd name="T84" fmla="*/ 1544 w 2404"/>
                <a:gd name="T85" fmla="*/ 1470 h 1848"/>
                <a:gd name="T86" fmla="*/ 1574 w 2404"/>
                <a:gd name="T87" fmla="*/ 1452 h 1848"/>
                <a:gd name="T88" fmla="*/ 1604 w 2404"/>
                <a:gd name="T89" fmla="*/ 1432 h 1848"/>
                <a:gd name="T90" fmla="*/ 1634 w 2404"/>
                <a:gd name="T91" fmla="*/ 1414 h 1848"/>
                <a:gd name="T92" fmla="*/ 1664 w 2404"/>
                <a:gd name="T93" fmla="*/ 1394 h 1848"/>
                <a:gd name="T94" fmla="*/ 1702 w 2404"/>
                <a:gd name="T95" fmla="*/ 1369 h 1848"/>
                <a:gd name="T96" fmla="*/ 1746 w 2404"/>
                <a:gd name="T97" fmla="*/ 1339 h 1848"/>
                <a:gd name="T98" fmla="*/ 1802 w 2404"/>
                <a:gd name="T99" fmla="*/ 1301 h 1848"/>
                <a:gd name="T100" fmla="*/ 1864 w 2404"/>
                <a:gd name="T101" fmla="*/ 1255 h 1848"/>
                <a:gd name="T102" fmla="*/ 1904 w 2404"/>
                <a:gd name="T103" fmla="*/ 1225 h 1848"/>
                <a:gd name="T104" fmla="*/ 1962 w 2404"/>
                <a:gd name="T105" fmla="*/ 1179 h 1848"/>
                <a:gd name="T106" fmla="*/ 2008 w 2404"/>
                <a:gd name="T107" fmla="*/ 1141 h 1848"/>
                <a:gd name="T108" fmla="*/ 2074 w 2404"/>
                <a:gd name="T109" fmla="*/ 1083 h 1848"/>
                <a:gd name="T110" fmla="*/ 2126 w 2404"/>
                <a:gd name="T111" fmla="*/ 1035 h 1848"/>
                <a:gd name="T112" fmla="*/ 2174 w 2404"/>
                <a:gd name="T113" fmla="*/ 987 h 1848"/>
                <a:gd name="T114" fmla="*/ 2240 w 2404"/>
                <a:gd name="T115" fmla="*/ 915 h 1848"/>
                <a:gd name="T116" fmla="*/ 2340 w 2404"/>
                <a:gd name="T117" fmla="*/ 783 h 1848"/>
                <a:gd name="T118" fmla="*/ 2382 w 2404"/>
                <a:gd name="T119" fmla="*/ 703 h 1848"/>
                <a:gd name="T120" fmla="*/ 2402 w 2404"/>
                <a:gd name="T121" fmla="*/ 625 h 1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404" h="1848">
                  <a:moveTo>
                    <a:pt x="2056" y="16"/>
                  </a:moveTo>
                  <a:lnTo>
                    <a:pt x="2056" y="16"/>
                  </a:lnTo>
                  <a:lnTo>
                    <a:pt x="2064" y="34"/>
                  </a:lnTo>
                  <a:lnTo>
                    <a:pt x="2064" y="34"/>
                  </a:lnTo>
                  <a:lnTo>
                    <a:pt x="2070" y="54"/>
                  </a:lnTo>
                  <a:lnTo>
                    <a:pt x="2070" y="54"/>
                  </a:lnTo>
                  <a:lnTo>
                    <a:pt x="2076" y="72"/>
                  </a:lnTo>
                  <a:lnTo>
                    <a:pt x="2076" y="72"/>
                  </a:lnTo>
                  <a:lnTo>
                    <a:pt x="2078" y="92"/>
                  </a:lnTo>
                  <a:lnTo>
                    <a:pt x="2078" y="92"/>
                  </a:lnTo>
                  <a:lnTo>
                    <a:pt x="2078" y="94"/>
                  </a:lnTo>
                  <a:lnTo>
                    <a:pt x="2078" y="94"/>
                  </a:lnTo>
                  <a:lnTo>
                    <a:pt x="2080" y="114"/>
                  </a:lnTo>
                  <a:lnTo>
                    <a:pt x="2080" y="114"/>
                  </a:lnTo>
                  <a:lnTo>
                    <a:pt x="2080" y="118"/>
                  </a:lnTo>
                  <a:lnTo>
                    <a:pt x="2080" y="118"/>
                  </a:lnTo>
                  <a:lnTo>
                    <a:pt x="2080" y="136"/>
                  </a:lnTo>
                  <a:lnTo>
                    <a:pt x="2080" y="136"/>
                  </a:lnTo>
                  <a:lnTo>
                    <a:pt x="2080" y="138"/>
                  </a:lnTo>
                  <a:lnTo>
                    <a:pt x="2080" y="138"/>
                  </a:lnTo>
                  <a:lnTo>
                    <a:pt x="2078" y="156"/>
                  </a:lnTo>
                  <a:lnTo>
                    <a:pt x="2078" y="156"/>
                  </a:lnTo>
                  <a:lnTo>
                    <a:pt x="2076" y="162"/>
                  </a:lnTo>
                  <a:lnTo>
                    <a:pt x="2076" y="162"/>
                  </a:lnTo>
                  <a:lnTo>
                    <a:pt x="2074" y="180"/>
                  </a:lnTo>
                  <a:lnTo>
                    <a:pt x="2074" y="180"/>
                  </a:lnTo>
                  <a:lnTo>
                    <a:pt x="2072" y="184"/>
                  </a:lnTo>
                  <a:lnTo>
                    <a:pt x="2072" y="184"/>
                  </a:lnTo>
                  <a:lnTo>
                    <a:pt x="2070" y="202"/>
                  </a:lnTo>
                  <a:lnTo>
                    <a:pt x="2070" y="202"/>
                  </a:lnTo>
                  <a:lnTo>
                    <a:pt x="2068" y="206"/>
                  </a:lnTo>
                  <a:lnTo>
                    <a:pt x="2068" y="206"/>
                  </a:lnTo>
                  <a:lnTo>
                    <a:pt x="2062" y="226"/>
                  </a:lnTo>
                  <a:lnTo>
                    <a:pt x="2062" y="226"/>
                  </a:lnTo>
                  <a:lnTo>
                    <a:pt x="2062" y="230"/>
                  </a:lnTo>
                  <a:lnTo>
                    <a:pt x="2062" y="230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46" y="273"/>
                  </a:lnTo>
                  <a:lnTo>
                    <a:pt x="2046" y="273"/>
                  </a:lnTo>
                  <a:lnTo>
                    <a:pt x="2044" y="279"/>
                  </a:lnTo>
                  <a:lnTo>
                    <a:pt x="2044" y="279"/>
                  </a:lnTo>
                  <a:lnTo>
                    <a:pt x="2036" y="299"/>
                  </a:lnTo>
                  <a:lnTo>
                    <a:pt x="2036" y="299"/>
                  </a:lnTo>
                  <a:lnTo>
                    <a:pt x="2022" y="325"/>
                  </a:lnTo>
                  <a:lnTo>
                    <a:pt x="2022" y="325"/>
                  </a:lnTo>
                  <a:lnTo>
                    <a:pt x="2018" y="333"/>
                  </a:lnTo>
                  <a:lnTo>
                    <a:pt x="2018" y="333"/>
                  </a:lnTo>
                  <a:lnTo>
                    <a:pt x="2008" y="353"/>
                  </a:lnTo>
                  <a:lnTo>
                    <a:pt x="2008" y="353"/>
                  </a:lnTo>
                  <a:lnTo>
                    <a:pt x="2002" y="363"/>
                  </a:lnTo>
                  <a:lnTo>
                    <a:pt x="2002" y="363"/>
                  </a:lnTo>
                  <a:lnTo>
                    <a:pt x="1990" y="381"/>
                  </a:lnTo>
                  <a:lnTo>
                    <a:pt x="1990" y="381"/>
                  </a:lnTo>
                  <a:lnTo>
                    <a:pt x="1986" y="391"/>
                  </a:lnTo>
                  <a:lnTo>
                    <a:pt x="1986" y="391"/>
                  </a:lnTo>
                  <a:lnTo>
                    <a:pt x="1972" y="411"/>
                  </a:lnTo>
                  <a:lnTo>
                    <a:pt x="1972" y="411"/>
                  </a:lnTo>
                  <a:lnTo>
                    <a:pt x="1968" y="419"/>
                  </a:lnTo>
                  <a:lnTo>
                    <a:pt x="1968" y="419"/>
                  </a:lnTo>
                  <a:lnTo>
                    <a:pt x="1926" y="477"/>
                  </a:lnTo>
                  <a:lnTo>
                    <a:pt x="1926" y="477"/>
                  </a:lnTo>
                  <a:lnTo>
                    <a:pt x="1924" y="479"/>
                  </a:lnTo>
                  <a:lnTo>
                    <a:pt x="1924" y="479"/>
                  </a:lnTo>
                  <a:lnTo>
                    <a:pt x="1902" y="507"/>
                  </a:lnTo>
                  <a:lnTo>
                    <a:pt x="1902" y="507"/>
                  </a:lnTo>
                  <a:lnTo>
                    <a:pt x="1900" y="509"/>
                  </a:lnTo>
                  <a:lnTo>
                    <a:pt x="1900" y="509"/>
                  </a:lnTo>
                  <a:lnTo>
                    <a:pt x="1876" y="539"/>
                  </a:lnTo>
                  <a:lnTo>
                    <a:pt x="1876" y="539"/>
                  </a:lnTo>
                  <a:lnTo>
                    <a:pt x="1874" y="541"/>
                  </a:lnTo>
                  <a:lnTo>
                    <a:pt x="1874" y="541"/>
                  </a:lnTo>
                  <a:lnTo>
                    <a:pt x="1850" y="569"/>
                  </a:lnTo>
                  <a:lnTo>
                    <a:pt x="1850" y="569"/>
                  </a:lnTo>
                  <a:lnTo>
                    <a:pt x="1848" y="571"/>
                  </a:lnTo>
                  <a:lnTo>
                    <a:pt x="1848" y="571"/>
                  </a:lnTo>
                  <a:lnTo>
                    <a:pt x="1822" y="599"/>
                  </a:lnTo>
                  <a:lnTo>
                    <a:pt x="1822" y="599"/>
                  </a:lnTo>
                  <a:lnTo>
                    <a:pt x="1820" y="601"/>
                  </a:lnTo>
                  <a:lnTo>
                    <a:pt x="1820" y="601"/>
                  </a:lnTo>
                  <a:lnTo>
                    <a:pt x="1778" y="645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698" y="719"/>
                  </a:lnTo>
                  <a:lnTo>
                    <a:pt x="1698" y="719"/>
                  </a:lnTo>
                  <a:lnTo>
                    <a:pt x="1698" y="721"/>
                  </a:lnTo>
                  <a:lnTo>
                    <a:pt x="1698" y="721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30" y="779"/>
                  </a:lnTo>
                  <a:lnTo>
                    <a:pt x="1630" y="779"/>
                  </a:lnTo>
                  <a:lnTo>
                    <a:pt x="1628" y="779"/>
                  </a:lnTo>
                  <a:lnTo>
                    <a:pt x="1628" y="779"/>
                  </a:lnTo>
                  <a:lnTo>
                    <a:pt x="1594" y="807"/>
                  </a:lnTo>
                  <a:lnTo>
                    <a:pt x="1594" y="807"/>
                  </a:lnTo>
                  <a:lnTo>
                    <a:pt x="1594" y="809"/>
                  </a:lnTo>
                  <a:lnTo>
                    <a:pt x="1594" y="809"/>
                  </a:lnTo>
                  <a:lnTo>
                    <a:pt x="1538" y="851"/>
                  </a:lnTo>
                  <a:lnTo>
                    <a:pt x="1480" y="893"/>
                  </a:lnTo>
                  <a:lnTo>
                    <a:pt x="1420" y="935"/>
                  </a:lnTo>
                  <a:lnTo>
                    <a:pt x="1358" y="977"/>
                  </a:lnTo>
                  <a:lnTo>
                    <a:pt x="1358" y="977"/>
                  </a:lnTo>
                  <a:lnTo>
                    <a:pt x="1314" y="1003"/>
                  </a:lnTo>
                  <a:lnTo>
                    <a:pt x="1314" y="1003"/>
                  </a:lnTo>
                  <a:lnTo>
                    <a:pt x="1260" y="1035"/>
                  </a:lnTo>
                  <a:lnTo>
                    <a:pt x="1206" y="1067"/>
                  </a:lnTo>
                  <a:lnTo>
                    <a:pt x="1152" y="1097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56" y="1145"/>
                  </a:lnTo>
                  <a:lnTo>
                    <a:pt x="1056" y="1145"/>
                  </a:lnTo>
                  <a:lnTo>
                    <a:pt x="1054" y="1145"/>
                  </a:lnTo>
                  <a:lnTo>
                    <a:pt x="1054" y="114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06" y="1213"/>
                  </a:lnTo>
                  <a:lnTo>
                    <a:pt x="842" y="1237"/>
                  </a:lnTo>
                  <a:lnTo>
                    <a:pt x="778" y="125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676" y="1291"/>
                  </a:lnTo>
                  <a:lnTo>
                    <a:pt x="676" y="1291"/>
                  </a:lnTo>
                  <a:lnTo>
                    <a:pt x="674" y="1293"/>
                  </a:lnTo>
                  <a:lnTo>
                    <a:pt x="674" y="1293"/>
                  </a:lnTo>
                  <a:lnTo>
                    <a:pt x="636" y="1303"/>
                  </a:lnTo>
                  <a:lnTo>
                    <a:pt x="636" y="1303"/>
                  </a:lnTo>
                  <a:lnTo>
                    <a:pt x="634" y="1303"/>
                  </a:lnTo>
                  <a:lnTo>
                    <a:pt x="634" y="130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54" y="1321"/>
                  </a:lnTo>
                  <a:lnTo>
                    <a:pt x="554" y="1321"/>
                  </a:lnTo>
                  <a:lnTo>
                    <a:pt x="554" y="1323"/>
                  </a:lnTo>
                  <a:lnTo>
                    <a:pt x="554" y="1323"/>
                  </a:lnTo>
                  <a:lnTo>
                    <a:pt x="476" y="1337"/>
                  </a:lnTo>
                  <a:lnTo>
                    <a:pt x="400" y="1345"/>
                  </a:lnTo>
                  <a:lnTo>
                    <a:pt x="400" y="1345"/>
                  </a:lnTo>
                  <a:lnTo>
                    <a:pt x="400" y="1345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30" y="1349"/>
                  </a:lnTo>
                  <a:lnTo>
                    <a:pt x="330" y="1349"/>
                  </a:lnTo>
                  <a:lnTo>
                    <a:pt x="328" y="1349"/>
                  </a:lnTo>
                  <a:lnTo>
                    <a:pt x="328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78" y="1347"/>
                  </a:lnTo>
                  <a:lnTo>
                    <a:pt x="278" y="1347"/>
                  </a:lnTo>
                  <a:lnTo>
                    <a:pt x="276" y="1347"/>
                  </a:lnTo>
                  <a:lnTo>
                    <a:pt x="276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166" y="1331"/>
                  </a:lnTo>
                  <a:lnTo>
                    <a:pt x="166" y="1331"/>
                  </a:lnTo>
                  <a:lnTo>
                    <a:pt x="166" y="1331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38" y="1323"/>
                  </a:lnTo>
                  <a:lnTo>
                    <a:pt x="138" y="1323"/>
                  </a:lnTo>
                  <a:lnTo>
                    <a:pt x="138" y="1321"/>
                  </a:lnTo>
                  <a:lnTo>
                    <a:pt x="138" y="1321"/>
                  </a:lnTo>
                  <a:lnTo>
                    <a:pt x="126" y="1317"/>
                  </a:lnTo>
                  <a:lnTo>
                    <a:pt x="126" y="1317"/>
                  </a:lnTo>
                  <a:lnTo>
                    <a:pt x="124" y="1317"/>
                  </a:lnTo>
                  <a:lnTo>
                    <a:pt x="124" y="1317"/>
                  </a:lnTo>
                  <a:lnTo>
                    <a:pt x="112" y="1311"/>
                  </a:lnTo>
                  <a:lnTo>
                    <a:pt x="112" y="1311"/>
                  </a:lnTo>
                  <a:lnTo>
                    <a:pt x="110" y="1311"/>
                  </a:lnTo>
                  <a:lnTo>
                    <a:pt x="110" y="1311"/>
                  </a:lnTo>
                  <a:lnTo>
                    <a:pt x="100" y="1307"/>
                  </a:lnTo>
                  <a:lnTo>
                    <a:pt x="100" y="1307"/>
                  </a:lnTo>
                  <a:lnTo>
                    <a:pt x="98" y="1305"/>
                  </a:lnTo>
                  <a:lnTo>
                    <a:pt x="98" y="1305"/>
                  </a:lnTo>
                  <a:lnTo>
                    <a:pt x="88" y="1299"/>
                  </a:lnTo>
                  <a:lnTo>
                    <a:pt x="88" y="1299"/>
                  </a:lnTo>
                  <a:lnTo>
                    <a:pt x="74" y="1291"/>
                  </a:lnTo>
                  <a:lnTo>
                    <a:pt x="74" y="1291"/>
                  </a:lnTo>
                  <a:lnTo>
                    <a:pt x="72" y="1291"/>
                  </a:lnTo>
                  <a:lnTo>
                    <a:pt x="72" y="1291"/>
                  </a:lnTo>
                  <a:lnTo>
                    <a:pt x="60" y="1283"/>
                  </a:lnTo>
                  <a:lnTo>
                    <a:pt x="60" y="1283"/>
                  </a:lnTo>
                  <a:lnTo>
                    <a:pt x="60" y="1281"/>
                  </a:lnTo>
                  <a:lnTo>
                    <a:pt x="60" y="1281"/>
                  </a:lnTo>
                  <a:lnTo>
                    <a:pt x="48" y="1273"/>
                  </a:lnTo>
                  <a:lnTo>
                    <a:pt x="48" y="1273"/>
                  </a:lnTo>
                  <a:lnTo>
                    <a:pt x="46" y="1273"/>
                  </a:lnTo>
                  <a:lnTo>
                    <a:pt x="46" y="127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26" y="1253"/>
                  </a:lnTo>
                  <a:lnTo>
                    <a:pt x="26" y="1253"/>
                  </a:lnTo>
                  <a:lnTo>
                    <a:pt x="24" y="1251"/>
                  </a:lnTo>
                  <a:lnTo>
                    <a:pt x="24" y="1251"/>
                  </a:lnTo>
                  <a:lnTo>
                    <a:pt x="18" y="1243"/>
                  </a:lnTo>
                  <a:lnTo>
                    <a:pt x="18" y="1243"/>
                  </a:lnTo>
                  <a:lnTo>
                    <a:pt x="16" y="1241"/>
                  </a:lnTo>
                  <a:lnTo>
                    <a:pt x="16" y="1241"/>
                  </a:lnTo>
                  <a:lnTo>
                    <a:pt x="8" y="1229"/>
                  </a:lnTo>
                  <a:lnTo>
                    <a:pt x="8" y="1229"/>
                  </a:lnTo>
                  <a:lnTo>
                    <a:pt x="6" y="1227"/>
                  </a:lnTo>
                  <a:lnTo>
                    <a:pt x="6" y="1227"/>
                  </a:lnTo>
                  <a:lnTo>
                    <a:pt x="0" y="1217"/>
                  </a:lnTo>
                  <a:lnTo>
                    <a:pt x="318" y="1770"/>
                  </a:lnTo>
                  <a:lnTo>
                    <a:pt x="318" y="1770"/>
                  </a:lnTo>
                  <a:lnTo>
                    <a:pt x="318" y="1772"/>
                  </a:lnTo>
                  <a:lnTo>
                    <a:pt x="318" y="1772"/>
                  </a:lnTo>
                  <a:lnTo>
                    <a:pt x="318" y="1772"/>
                  </a:lnTo>
                  <a:lnTo>
                    <a:pt x="318" y="1774"/>
                  </a:lnTo>
                  <a:lnTo>
                    <a:pt x="318" y="1774"/>
                  </a:lnTo>
                  <a:lnTo>
                    <a:pt x="320" y="1774"/>
                  </a:lnTo>
                  <a:lnTo>
                    <a:pt x="320" y="1774"/>
                  </a:lnTo>
                  <a:lnTo>
                    <a:pt x="322" y="1778"/>
                  </a:lnTo>
                  <a:lnTo>
                    <a:pt x="322" y="1778"/>
                  </a:lnTo>
                  <a:lnTo>
                    <a:pt x="324" y="1780"/>
                  </a:lnTo>
                  <a:lnTo>
                    <a:pt x="324" y="1780"/>
                  </a:lnTo>
                  <a:lnTo>
                    <a:pt x="324" y="1782"/>
                  </a:lnTo>
                  <a:lnTo>
                    <a:pt x="324" y="1782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2" y="1790"/>
                  </a:lnTo>
                  <a:lnTo>
                    <a:pt x="332" y="1790"/>
                  </a:lnTo>
                  <a:lnTo>
                    <a:pt x="334" y="1794"/>
                  </a:lnTo>
                  <a:lnTo>
                    <a:pt x="334" y="1794"/>
                  </a:lnTo>
                  <a:lnTo>
                    <a:pt x="336" y="1796"/>
                  </a:lnTo>
                  <a:lnTo>
                    <a:pt x="336" y="1796"/>
                  </a:lnTo>
                  <a:lnTo>
                    <a:pt x="340" y="1798"/>
                  </a:lnTo>
                  <a:lnTo>
                    <a:pt x="340" y="1798"/>
                  </a:lnTo>
                  <a:lnTo>
                    <a:pt x="340" y="1800"/>
                  </a:lnTo>
                  <a:lnTo>
                    <a:pt x="340" y="1800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8" y="1806"/>
                  </a:lnTo>
                  <a:lnTo>
                    <a:pt x="348" y="1806"/>
                  </a:lnTo>
                  <a:lnTo>
                    <a:pt x="352" y="1808"/>
                  </a:lnTo>
                  <a:lnTo>
                    <a:pt x="352" y="1808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8" y="1812"/>
                  </a:lnTo>
                  <a:lnTo>
                    <a:pt x="358" y="1812"/>
                  </a:lnTo>
                  <a:lnTo>
                    <a:pt x="364" y="1816"/>
                  </a:lnTo>
                  <a:lnTo>
                    <a:pt x="364" y="1816"/>
                  </a:lnTo>
                  <a:lnTo>
                    <a:pt x="366" y="1818"/>
                  </a:lnTo>
                  <a:lnTo>
                    <a:pt x="366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20"/>
                  </a:lnTo>
                  <a:lnTo>
                    <a:pt x="368" y="1820"/>
                  </a:lnTo>
                  <a:lnTo>
                    <a:pt x="374" y="1822"/>
                  </a:lnTo>
                  <a:lnTo>
                    <a:pt x="374" y="1822"/>
                  </a:lnTo>
                  <a:lnTo>
                    <a:pt x="378" y="1824"/>
                  </a:lnTo>
                  <a:lnTo>
                    <a:pt x="378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6" y="1828"/>
                  </a:lnTo>
                  <a:lnTo>
                    <a:pt x="386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90" y="1828"/>
                  </a:lnTo>
                  <a:lnTo>
                    <a:pt x="390" y="1828"/>
                  </a:lnTo>
                  <a:lnTo>
                    <a:pt x="392" y="1830"/>
                  </a:lnTo>
                  <a:lnTo>
                    <a:pt x="392" y="1830"/>
                  </a:lnTo>
                  <a:lnTo>
                    <a:pt x="396" y="1830"/>
                  </a:lnTo>
                  <a:lnTo>
                    <a:pt x="396" y="1830"/>
                  </a:lnTo>
                  <a:lnTo>
                    <a:pt x="400" y="1832"/>
                  </a:lnTo>
                  <a:lnTo>
                    <a:pt x="400" y="1832"/>
                  </a:lnTo>
                  <a:lnTo>
                    <a:pt x="402" y="1832"/>
                  </a:lnTo>
                  <a:lnTo>
                    <a:pt x="402" y="1832"/>
                  </a:lnTo>
                  <a:lnTo>
                    <a:pt x="402" y="1834"/>
                  </a:lnTo>
                  <a:lnTo>
                    <a:pt x="402" y="1834"/>
                  </a:lnTo>
                  <a:lnTo>
                    <a:pt x="406" y="1834"/>
                  </a:lnTo>
                  <a:lnTo>
                    <a:pt x="406" y="1834"/>
                  </a:lnTo>
                  <a:lnTo>
                    <a:pt x="410" y="1836"/>
                  </a:lnTo>
                  <a:lnTo>
                    <a:pt x="410" y="1836"/>
                  </a:lnTo>
                  <a:lnTo>
                    <a:pt x="412" y="1836"/>
                  </a:lnTo>
                  <a:lnTo>
                    <a:pt x="412" y="1836"/>
                  </a:lnTo>
                  <a:lnTo>
                    <a:pt x="414" y="1836"/>
                  </a:lnTo>
                  <a:lnTo>
                    <a:pt x="414" y="1836"/>
                  </a:lnTo>
                  <a:lnTo>
                    <a:pt x="416" y="1838"/>
                  </a:lnTo>
                  <a:lnTo>
                    <a:pt x="416" y="1838"/>
                  </a:lnTo>
                  <a:lnTo>
                    <a:pt x="422" y="1838"/>
                  </a:lnTo>
                  <a:lnTo>
                    <a:pt x="422" y="1838"/>
                  </a:lnTo>
                  <a:lnTo>
                    <a:pt x="424" y="1840"/>
                  </a:lnTo>
                  <a:lnTo>
                    <a:pt x="424" y="1840"/>
                  </a:lnTo>
                  <a:lnTo>
                    <a:pt x="426" y="1840"/>
                  </a:lnTo>
                  <a:lnTo>
                    <a:pt x="426" y="1840"/>
                  </a:lnTo>
                  <a:lnTo>
                    <a:pt x="428" y="1840"/>
                  </a:lnTo>
                  <a:lnTo>
                    <a:pt x="428" y="1840"/>
                  </a:lnTo>
                  <a:lnTo>
                    <a:pt x="434" y="1842"/>
                  </a:lnTo>
                  <a:lnTo>
                    <a:pt x="434" y="1842"/>
                  </a:lnTo>
                  <a:lnTo>
                    <a:pt x="436" y="1842"/>
                  </a:lnTo>
                  <a:lnTo>
                    <a:pt x="436" y="1842"/>
                  </a:lnTo>
                  <a:lnTo>
                    <a:pt x="438" y="1842"/>
                  </a:lnTo>
                  <a:lnTo>
                    <a:pt x="438" y="1842"/>
                  </a:lnTo>
                  <a:lnTo>
                    <a:pt x="440" y="1842"/>
                  </a:lnTo>
                  <a:lnTo>
                    <a:pt x="440" y="1842"/>
                  </a:lnTo>
                  <a:lnTo>
                    <a:pt x="446" y="1844"/>
                  </a:lnTo>
                  <a:lnTo>
                    <a:pt x="446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2" y="1844"/>
                  </a:lnTo>
                  <a:lnTo>
                    <a:pt x="452" y="1844"/>
                  </a:lnTo>
                  <a:lnTo>
                    <a:pt x="458" y="1846"/>
                  </a:lnTo>
                  <a:lnTo>
                    <a:pt x="458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4" y="1846"/>
                  </a:lnTo>
                  <a:lnTo>
                    <a:pt x="464" y="1846"/>
                  </a:lnTo>
                  <a:lnTo>
                    <a:pt x="470" y="1846"/>
                  </a:lnTo>
                  <a:lnTo>
                    <a:pt x="470" y="1846"/>
                  </a:lnTo>
                  <a:lnTo>
                    <a:pt x="476" y="1848"/>
                  </a:lnTo>
                  <a:lnTo>
                    <a:pt x="476" y="1848"/>
                  </a:lnTo>
                  <a:lnTo>
                    <a:pt x="482" y="1848"/>
                  </a:lnTo>
                  <a:lnTo>
                    <a:pt x="482" y="1848"/>
                  </a:lnTo>
                  <a:lnTo>
                    <a:pt x="490" y="1848"/>
                  </a:lnTo>
                  <a:lnTo>
                    <a:pt x="490" y="1848"/>
                  </a:lnTo>
                  <a:lnTo>
                    <a:pt x="496" y="1848"/>
                  </a:lnTo>
                  <a:lnTo>
                    <a:pt x="496" y="1848"/>
                  </a:lnTo>
                  <a:lnTo>
                    <a:pt x="502" y="1848"/>
                  </a:lnTo>
                  <a:lnTo>
                    <a:pt x="502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8" y="1848"/>
                  </a:lnTo>
                  <a:lnTo>
                    <a:pt x="508" y="1848"/>
                  </a:lnTo>
                  <a:lnTo>
                    <a:pt x="514" y="1848"/>
                  </a:lnTo>
                  <a:lnTo>
                    <a:pt x="514" y="1848"/>
                  </a:lnTo>
                  <a:lnTo>
                    <a:pt x="518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8" y="1848"/>
                  </a:lnTo>
                  <a:lnTo>
                    <a:pt x="528" y="1848"/>
                  </a:lnTo>
                  <a:lnTo>
                    <a:pt x="534" y="1848"/>
                  </a:lnTo>
                  <a:lnTo>
                    <a:pt x="534" y="1848"/>
                  </a:lnTo>
                  <a:lnTo>
                    <a:pt x="540" y="1848"/>
                  </a:lnTo>
                  <a:lnTo>
                    <a:pt x="540" y="1848"/>
                  </a:lnTo>
                  <a:lnTo>
                    <a:pt x="548" y="1848"/>
                  </a:lnTo>
                  <a:lnTo>
                    <a:pt x="548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4" y="1848"/>
                  </a:lnTo>
                  <a:lnTo>
                    <a:pt x="554" y="1848"/>
                  </a:lnTo>
                  <a:lnTo>
                    <a:pt x="560" y="1848"/>
                  </a:lnTo>
                  <a:lnTo>
                    <a:pt x="560" y="1848"/>
                  </a:lnTo>
                  <a:lnTo>
                    <a:pt x="564" y="1848"/>
                  </a:lnTo>
                  <a:lnTo>
                    <a:pt x="564" y="1848"/>
                  </a:lnTo>
                  <a:lnTo>
                    <a:pt x="566" y="1848"/>
                  </a:lnTo>
                  <a:lnTo>
                    <a:pt x="566" y="1848"/>
                  </a:lnTo>
                  <a:lnTo>
                    <a:pt x="568" y="1846"/>
                  </a:lnTo>
                  <a:lnTo>
                    <a:pt x="568" y="1846"/>
                  </a:lnTo>
                  <a:lnTo>
                    <a:pt x="574" y="1846"/>
                  </a:lnTo>
                  <a:lnTo>
                    <a:pt x="574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8" y="1846"/>
                  </a:lnTo>
                  <a:lnTo>
                    <a:pt x="588" y="1846"/>
                  </a:lnTo>
                  <a:lnTo>
                    <a:pt x="594" y="1844"/>
                  </a:lnTo>
                  <a:lnTo>
                    <a:pt x="594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602" y="1844"/>
                  </a:lnTo>
                  <a:lnTo>
                    <a:pt x="602" y="1844"/>
                  </a:lnTo>
                  <a:lnTo>
                    <a:pt x="610" y="1842"/>
                  </a:lnTo>
                  <a:lnTo>
                    <a:pt x="610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6" y="1842"/>
                  </a:lnTo>
                  <a:lnTo>
                    <a:pt x="616" y="1842"/>
                  </a:lnTo>
                  <a:lnTo>
                    <a:pt x="624" y="1840"/>
                  </a:lnTo>
                  <a:lnTo>
                    <a:pt x="624" y="1840"/>
                  </a:lnTo>
                  <a:lnTo>
                    <a:pt x="632" y="1840"/>
                  </a:lnTo>
                  <a:lnTo>
                    <a:pt x="632" y="1840"/>
                  </a:lnTo>
                  <a:lnTo>
                    <a:pt x="638" y="1838"/>
                  </a:lnTo>
                  <a:lnTo>
                    <a:pt x="638" y="1838"/>
                  </a:lnTo>
                  <a:lnTo>
                    <a:pt x="646" y="1838"/>
                  </a:lnTo>
                  <a:lnTo>
                    <a:pt x="646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54" y="1836"/>
                  </a:lnTo>
                  <a:lnTo>
                    <a:pt x="654" y="1836"/>
                  </a:lnTo>
                  <a:lnTo>
                    <a:pt x="662" y="1834"/>
                  </a:lnTo>
                  <a:lnTo>
                    <a:pt x="662" y="1834"/>
                  </a:lnTo>
                  <a:lnTo>
                    <a:pt x="670" y="1834"/>
                  </a:lnTo>
                  <a:lnTo>
                    <a:pt x="670" y="1834"/>
                  </a:lnTo>
                  <a:lnTo>
                    <a:pt x="678" y="1832"/>
                  </a:lnTo>
                  <a:lnTo>
                    <a:pt x="678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6" y="1830"/>
                  </a:lnTo>
                  <a:lnTo>
                    <a:pt x="686" y="1830"/>
                  </a:lnTo>
                  <a:lnTo>
                    <a:pt x="694" y="1828"/>
                  </a:lnTo>
                  <a:lnTo>
                    <a:pt x="694" y="1828"/>
                  </a:lnTo>
                  <a:lnTo>
                    <a:pt x="702" y="1828"/>
                  </a:lnTo>
                  <a:lnTo>
                    <a:pt x="702" y="1828"/>
                  </a:lnTo>
                  <a:lnTo>
                    <a:pt x="710" y="1826"/>
                  </a:lnTo>
                  <a:lnTo>
                    <a:pt x="710" y="1826"/>
                  </a:lnTo>
                  <a:lnTo>
                    <a:pt x="718" y="1824"/>
                  </a:lnTo>
                  <a:lnTo>
                    <a:pt x="718" y="1824"/>
                  </a:lnTo>
                  <a:lnTo>
                    <a:pt x="728" y="1822"/>
                  </a:lnTo>
                  <a:lnTo>
                    <a:pt x="728" y="1822"/>
                  </a:lnTo>
                  <a:lnTo>
                    <a:pt x="736" y="1820"/>
                  </a:lnTo>
                  <a:lnTo>
                    <a:pt x="736" y="1820"/>
                  </a:lnTo>
                  <a:lnTo>
                    <a:pt x="744" y="1818"/>
                  </a:lnTo>
                  <a:lnTo>
                    <a:pt x="744" y="1818"/>
                  </a:lnTo>
                  <a:lnTo>
                    <a:pt x="754" y="1816"/>
                  </a:lnTo>
                  <a:lnTo>
                    <a:pt x="754" y="1816"/>
                  </a:lnTo>
                  <a:lnTo>
                    <a:pt x="764" y="1814"/>
                  </a:lnTo>
                  <a:lnTo>
                    <a:pt x="764" y="1814"/>
                  </a:lnTo>
                  <a:lnTo>
                    <a:pt x="772" y="1810"/>
                  </a:lnTo>
                  <a:lnTo>
                    <a:pt x="772" y="1810"/>
                  </a:lnTo>
                  <a:lnTo>
                    <a:pt x="782" y="1808"/>
                  </a:lnTo>
                  <a:lnTo>
                    <a:pt x="782" y="1808"/>
                  </a:lnTo>
                  <a:lnTo>
                    <a:pt x="792" y="1806"/>
                  </a:lnTo>
                  <a:lnTo>
                    <a:pt x="792" y="1806"/>
                  </a:lnTo>
                  <a:lnTo>
                    <a:pt x="802" y="1802"/>
                  </a:lnTo>
                  <a:lnTo>
                    <a:pt x="802" y="1802"/>
                  </a:lnTo>
                  <a:lnTo>
                    <a:pt x="812" y="1800"/>
                  </a:lnTo>
                  <a:lnTo>
                    <a:pt x="812" y="1800"/>
                  </a:lnTo>
                  <a:lnTo>
                    <a:pt x="822" y="1798"/>
                  </a:lnTo>
                  <a:lnTo>
                    <a:pt x="822" y="1798"/>
                  </a:lnTo>
                  <a:lnTo>
                    <a:pt x="830" y="1796"/>
                  </a:lnTo>
                  <a:lnTo>
                    <a:pt x="830" y="1796"/>
                  </a:lnTo>
                  <a:lnTo>
                    <a:pt x="830" y="1794"/>
                  </a:lnTo>
                  <a:lnTo>
                    <a:pt x="830" y="1794"/>
                  </a:lnTo>
                  <a:lnTo>
                    <a:pt x="832" y="1794"/>
                  </a:lnTo>
                  <a:lnTo>
                    <a:pt x="832" y="1794"/>
                  </a:lnTo>
                  <a:lnTo>
                    <a:pt x="842" y="1792"/>
                  </a:lnTo>
                  <a:lnTo>
                    <a:pt x="842" y="1792"/>
                  </a:lnTo>
                  <a:lnTo>
                    <a:pt x="854" y="1788"/>
                  </a:lnTo>
                  <a:lnTo>
                    <a:pt x="854" y="1788"/>
                  </a:lnTo>
                  <a:lnTo>
                    <a:pt x="864" y="1784"/>
                  </a:lnTo>
                  <a:lnTo>
                    <a:pt x="864" y="1784"/>
                  </a:lnTo>
                  <a:lnTo>
                    <a:pt x="868" y="1784"/>
                  </a:lnTo>
                  <a:lnTo>
                    <a:pt x="868" y="1784"/>
                  </a:lnTo>
                  <a:lnTo>
                    <a:pt x="870" y="1782"/>
                  </a:lnTo>
                  <a:lnTo>
                    <a:pt x="870" y="1782"/>
                  </a:lnTo>
                  <a:lnTo>
                    <a:pt x="874" y="1782"/>
                  </a:lnTo>
                  <a:lnTo>
                    <a:pt x="874" y="1782"/>
                  </a:lnTo>
                  <a:lnTo>
                    <a:pt x="886" y="1778"/>
                  </a:lnTo>
                  <a:lnTo>
                    <a:pt x="886" y="1778"/>
                  </a:lnTo>
                  <a:lnTo>
                    <a:pt x="896" y="1774"/>
                  </a:lnTo>
                  <a:lnTo>
                    <a:pt x="896" y="1774"/>
                  </a:lnTo>
                  <a:lnTo>
                    <a:pt x="906" y="1770"/>
                  </a:lnTo>
                  <a:lnTo>
                    <a:pt x="906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16" y="1768"/>
                  </a:lnTo>
                  <a:lnTo>
                    <a:pt x="916" y="1768"/>
                  </a:lnTo>
                  <a:lnTo>
                    <a:pt x="926" y="1764"/>
                  </a:lnTo>
                  <a:lnTo>
                    <a:pt x="926" y="1764"/>
                  </a:lnTo>
                  <a:lnTo>
                    <a:pt x="936" y="1760"/>
                  </a:lnTo>
                  <a:lnTo>
                    <a:pt x="936" y="1760"/>
                  </a:lnTo>
                  <a:lnTo>
                    <a:pt x="946" y="1758"/>
                  </a:lnTo>
                  <a:lnTo>
                    <a:pt x="946" y="1758"/>
                  </a:lnTo>
                  <a:lnTo>
                    <a:pt x="946" y="1756"/>
                  </a:lnTo>
                  <a:lnTo>
                    <a:pt x="946" y="1756"/>
                  </a:lnTo>
                  <a:lnTo>
                    <a:pt x="948" y="1756"/>
                  </a:lnTo>
                  <a:lnTo>
                    <a:pt x="948" y="1756"/>
                  </a:lnTo>
                  <a:lnTo>
                    <a:pt x="954" y="1754"/>
                  </a:lnTo>
                  <a:lnTo>
                    <a:pt x="954" y="1754"/>
                  </a:lnTo>
                  <a:lnTo>
                    <a:pt x="964" y="1750"/>
                  </a:lnTo>
                  <a:lnTo>
                    <a:pt x="964" y="1750"/>
                  </a:lnTo>
                  <a:lnTo>
                    <a:pt x="972" y="1748"/>
                  </a:lnTo>
                  <a:lnTo>
                    <a:pt x="972" y="1748"/>
                  </a:lnTo>
                  <a:lnTo>
                    <a:pt x="982" y="1744"/>
                  </a:lnTo>
                  <a:lnTo>
                    <a:pt x="982" y="1744"/>
                  </a:lnTo>
                  <a:lnTo>
                    <a:pt x="988" y="1742"/>
                  </a:lnTo>
                  <a:lnTo>
                    <a:pt x="988" y="1742"/>
                  </a:lnTo>
                  <a:lnTo>
                    <a:pt x="996" y="1738"/>
                  </a:lnTo>
                  <a:lnTo>
                    <a:pt x="996" y="1738"/>
                  </a:lnTo>
                  <a:lnTo>
                    <a:pt x="1002" y="1736"/>
                  </a:lnTo>
                  <a:lnTo>
                    <a:pt x="1002" y="1736"/>
                  </a:lnTo>
                  <a:lnTo>
                    <a:pt x="1010" y="1734"/>
                  </a:lnTo>
                  <a:lnTo>
                    <a:pt x="1010" y="1734"/>
                  </a:lnTo>
                  <a:lnTo>
                    <a:pt x="1016" y="1730"/>
                  </a:lnTo>
                  <a:lnTo>
                    <a:pt x="1016" y="1730"/>
                  </a:lnTo>
                  <a:lnTo>
                    <a:pt x="1024" y="1728"/>
                  </a:lnTo>
                  <a:lnTo>
                    <a:pt x="1024" y="1728"/>
                  </a:lnTo>
                  <a:lnTo>
                    <a:pt x="1030" y="1726"/>
                  </a:lnTo>
                  <a:lnTo>
                    <a:pt x="1030" y="1726"/>
                  </a:lnTo>
                  <a:lnTo>
                    <a:pt x="1038" y="1722"/>
                  </a:lnTo>
                  <a:lnTo>
                    <a:pt x="1038" y="1722"/>
                  </a:lnTo>
                  <a:lnTo>
                    <a:pt x="1042" y="1720"/>
                  </a:lnTo>
                  <a:lnTo>
                    <a:pt x="1042" y="1720"/>
                  </a:lnTo>
                  <a:lnTo>
                    <a:pt x="1048" y="1718"/>
                  </a:lnTo>
                  <a:lnTo>
                    <a:pt x="1048" y="1718"/>
                  </a:lnTo>
                  <a:lnTo>
                    <a:pt x="1052" y="1716"/>
                  </a:lnTo>
                  <a:lnTo>
                    <a:pt x="1052" y="1716"/>
                  </a:lnTo>
                  <a:lnTo>
                    <a:pt x="1058" y="1714"/>
                  </a:lnTo>
                  <a:lnTo>
                    <a:pt x="1062" y="1712"/>
                  </a:lnTo>
                  <a:lnTo>
                    <a:pt x="1062" y="1712"/>
                  </a:lnTo>
                  <a:lnTo>
                    <a:pt x="1066" y="1710"/>
                  </a:lnTo>
                  <a:lnTo>
                    <a:pt x="1066" y="1710"/>
                  </a:lnTo>
                  <a:lnTo>
                    <a:pt x="1072" y="1708"/>
                  </a:lnTo>
                  <a:lnTo>
                    <a:pt x="1072" y="1708"/>
                  </a:lnTo>
                  <a:lnTo>
                    <a:pt x="1076" y="1706"/>
                  </a:lnTo>
                  <a:lnTo>
                    <a:pt x="1076" y="1706"/>
                  </a:lnTo>
                  <a:lnTo>
                    <a:pt x="1082" y="1704"/>
                  </a:lnTo>
                  <a:lnTo>
                    <a:pt x="1082" y="1704"/>
                  </a:lnTo>
                  <a:lnTo>
                    <a:pt x="1086" y="1702"/>
                  </a:lnTo>
                  <a:lnTo>
                    <a:pt x="1086" y="1702"/>
                  </a:lnTo>
                  <a:lnTo>
                    <a:pt x="1092" y="1700"/>
                  </a:lnTo>
                  <a:lnTo>
                    <a:pt x="1092" y="1700"/>
                  </a:lnTo>
                  <a:lnTo>
                    <a:pt x="1096" y="1698"/>
                  </a:lnTo>
                  <a:lnTo>
                    <a:pt x="1096" y="1698"/>
                  </a:lnTo>
                  <a:lnTo>
                    <a:pt x="1100" y="1696"/>
                  </a:lnTo>
                  <a:lnTo>
                    <a:pt x="1100" y="1696"/>
                  </a:lnTo>
                  <a:lnTo>
                    <a:pt x="1104" y="1696"/>
                  </a:lnTo>
                  <a:lnTo>
                    <a:pt x="1104" y="1696"/>
                  </a:lnTo>
                  <a:lnTo>
                    <a:pt x="1108" y="1694"/>
                  </a:lnTo>
                  <a:lnTo>
                    <a:pt x="1112" y="1692"/>
                  </a:lnTo>
                  <a:lnTo>
                    <a:pt x="1112" y="1692"/>
                  </a:lnTo>
                  <a:lnTo>
                    <a:pt x="1116" y="1690"/>
                  </a:lnTo>
                  <a:lnTo>
                    <a:pt x="1118" y="1688"/>
                  </a:lnTo>
                  <a:lnTo>
                    <a:pt x="1118" y="1688"/>
                  </a:lnTo>
                  <a:lnTo>
                    <a:pt x="1122" y="1688"/>
                  </a:lnTo>
                  <a:lnTo>
                    <a:pt x="1122" y="1688"/>
                  </a:lnTo>
                  <a:lnTo>
                    <a:pt x="1126" y="1686"/>
                  </a:lnTo>
                  <a:lnTo>
                    <a:pt x="1126" y="1686"/>
                  </a:lnTo>
                  <a:lnTo>
                    <a:pt x="1130" y="1684"/>
                  </a:lnTo>
                  <a:lnTo>
                    <a:pt x="1130" y="1684"/>
                  </a:lnTo>
                  <a:lnTo>
                    <a:pt x="1134" y="1682"/>
                  </a:lnTo>
                  <a:lnTo>
                    <a:pt x="1134" y="1682"/>
                  </a:lnTo>
                  <a:lnTo>
                    <a:pt x="1136" y="1682"/>
                  </a:lnTo>
                  <a:lnTo>
                    <a:pt x="1136" y="1682"/>
                  </a:lnTo>
                  <a:lnTo>
                    <a:pt x="1140" y="1680"/>
                  </a:lnTo>
                  <a:lnTo>
                    <a:pt x="1140" y="1680"/>
                  </a:lnTo>
                  <a:lnTo>
                    <a:pt x="1144" y="1678"/>
                  </a:lnTo>
                  <a:lnTo>
                    <a:pt x="1144" y="1678"/>
                  </a:lnTo>
                  <a:lnTo>
                    <a:pt x="1148" y="1676"/>
                  </a:lnTo>
                  <a:lnTo>
                    <a:pt x="1148" y="1676"/>
                  </a:lnTo>
                  <a:lnTo>
                    <a:pt x="1150" y="1674"/>
                  </a:lnTo>
                  <a:lnTo>
                    <a:pt x="1150" y="1674"/>
                  </a:lnTo>
                  <a:lnTo>
                    <a:pt x="1154" y="1674"/>
                  </a:lnTo>
                  <a:lnTo>
                    <a:pt x="1154" y="1674"/>
                  </a:lnTo>
                  <a:lnTo>
                    <a:pt x="1158" y="1672"/>
                  </a:lnTo>
                  <a:lnTo>
                    <a:pt x="1158" y="1672"/>
                  </a:lnTo>
                  <a:lnTo>
                    <a:pt x="1162" y="1670"/>
                  </a:lnTo>
                  <a:lnTo>
                    <a:pt x="1164" y="1668"/>
                  </a:lnTo>
                  <a:lnTo>
                    <a:pt x="1164" y="1668"/>
                  </a:lnTo>
                  <a:lnTo>
                    <a:pt x="1168" y="1666"/>
                  </a:lnTo>
                  <a:lnTo>
                    <a:pt x="1178" y="1662"/>
                  </a:lnTo>
                  <a:lnTo>
                    <a:pt x="1178" y="1662"/>
                  </a:lnTo>
                  <a:lnTo>
                    <a:pt x="1182" y="1662"/>
                  </a:lnTo>
                  <a:lnTo>
                    <a:pt x="1182" y="1662"/>
                  </a:lnTo>
                  <a:lnTo>
                    <a:pt x="1184" y="1660"/>
                  </a:lnTo>
                  <a:lnTo>
                    <a:pt x="1184" y="1660"/>
                  </a:lnTo>
                  <a:lnTo>
                    <a:pt x="1188" y="1658"/>
                  </a:lnTo>
                  <a:lnTo>
                    <a:pt x="1188" y="1658"/>
                  </a:lnTo>
                  <a:lnTo>
                    <a:pt x="1190" y="1656"/>
                  </a:lnTo>
                  <a:lnTo>
                    <a:pt x="1190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6" y="1654"/>
                  </a:lnTo>
                  <a:lnTo>
                    <a:pt x="1200" y="1652"/>
                  </a:lnTo>
                  <a:lnTo>
                    <a:pt x="1200" y="1652"/>
                  </a:lnTo>
                  <a:lnTo>
                    <a:pt x="1202" y="1652"/>
                  </a:lnTo>
                  <a:lnTo>
                    <a:pt x="1202" y="1652"/>
                  </a:lnTo>
                  <a:lnTo>
                    <a:pt x="1206" y="1650"/>
                  </a:lnTo>
                  <a:lnTo>
                    <a:pt x="1206" y="1650"/>
                  </a:lnTo>
                  <a:lnTo>
                    <a:pt x="1210" y="1648"/>
                  </a:lnTo>
                  <a:lnTo>
                    <a:pt x="1210" y="1648"/>
                  </a:lnTo>
                  <a:lnTo>
                    <a:pt x="1212" y="1646"/>
                  </a:lnTo>
                  <a:lnTo>
                    <a:pt x="1212" y="1646"/>
                  </a:lnTo>
                  <a:lnTo>
                    <a:pt x="1216" y="1646"/>
                  </a:lnTo>
                  <a:lnTo>
                    <a:pt x="1216" y="1646"/>
                  </a:lnTo>
                  <a:lnTo>
                    <a:pt x="1218" y="1644"/>
                  </a:lnTo>
                  <a:lnTo>
                    <a:pt x="1218" y="1644"/>
                  </a:lnTo>
                  <a:lnTo>
                    <a:pt x="1222" y="1642"/>
                  </a:lnTo>
                  <a:lnTo>
                    <a:pt x="1222" y="1642"/>
                  </a:lnTo>
                  <a:lnTo>
                    <a:pt x="1224" y="1640"/>
                  </a:lnTo>
                  <a:lnTo>
                    <a:pt x="1224" y="1640"/>
                  </a:lnTo>
                  <a:lnTo>
                    <a:pt x="1228" y="1640"/>
                  </a:lnTo>
                  <a:lnTo>
                    <a:pt x="1228" y="1640"/>
                  </a:lnTo>
                  <a:lnTo>
                    <a:pt x="1232" y="1638"/>
                  </a:lnTo>
                  <a:lnTo>
                    <a:pt x="1232" y="1638"/>
                  </a:lnTo>
                  <a:lnTo>
                    <a:pt x="1234" y="1636"/>
                  </a:lnTo>
                  <a:lnTo>
                    <a:pt x="1234" y="1636"/>
                  </a:lnTo>
                  <a:lnTo>
                    <a:pt x="1236" y="1636"/>
                  </a:lnTo>
                  <a:lnTo>
                    <a:pt x="1236" y="1636"/>
                  </a:lnTo>
                  <a:lnTo>
                    <a:pt x="1238" y="1636"/>
                  </a:lnTo>
                  <a:lnTo>
                    <a:pt x="1238" y="1636"/>
                  </a:lnTo>
                  <a:lnTo>
                    <a:pt x="1238" y="1636"/>
                  </a:lnTo>
                  <a:lnTo>
                    <a:pt x="1238" y="1634"/>
                  </a:lnTo>
                  <a:lnTo>
                    <a:pt x="1238" y="1634"/>
                  </a:lnTo>
                  <a:lnTo>
                    <a:pt x="1242" y="1632"/>
                  </a:lnTo>
                  <a:lnTo>
                    <a:pt x="1242" y="1632"/>
                  </a:lnTo>
                  <a:lnTo>
                    <a:pt x="1246" y="1632"/>
                  </a:lnTo>
                  <a:lnTo>
                    <a:pt x="1246" y="1632"/>
                  </a:lnTo>
                  <a:lnTo>
                    <a:pt x="1250" y="1630"/>
                  </a:lnTo>
                  <a:lnTo>
                    <a:pt x="1250" y="1630"/>
                  </a:lnTo>
                  <a:lnTo>
                    <a:pt x="1254" y="1628"/>
                  </a:lnTo>
                  <a:lnTo>
                    <a:pt x="1254" y="1628"/>
                  </a:lnTo>
                  <a:lnTo>
                    <a:pt x="1258" y="1626"/>
                  </a:lnTo>
                  <a:lnTo>
                    <a:pt x="1258" y="1626"/>
                  </a:lnTo>
                  <a:lnTo>
                    <a:pt x="1262" y="1624"/>
                  </a:lnTo>
                  <a:lnTo>
                    <a:pt x="1262" y="1624"/>
                  </a:lnTo>
                  <a:lnTo>
                    <a:pt x="1266" y="1622"/>
                  </a:lnTo>
                  <a:lnTo>
                    <a:pt x="1266" y="1622"/>
                  </a:lnTo>
                  <a:lnTo>
                    <a:pt x="1268" y="1620"/>
                  </a:lnTo>
                  <a:lnTo>
                    <a:pt x="1268" y="1620"/>
                  </a:lnTo>
                  <a:lnTo>
                    <a:pt x="1272" y="1618"/>
                  </a:lnTo>
                  <a:lnTo>
                    <a:pt x="1272" y="1618"/>
                  </a:lnTo>
                  <a:lnTo>
                    <a:pt x="1276" y="1616"/>
                  </a:lnTo>
                  <a:lnTo>
                    <a:pt x="1276" y="1616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4" y="1612"/>
                  </a:lnTo>
                  <a:lnTo>
                    <a:pt x="1284" y="1612"/>
                  </a:lnTo>
                  <a:lnTo>
                    <a:pt x="1288" y="1610"/>
                  </a:lnTo>
                  <a:lnTo>
                    <a:pt x="1288" y="1610"/>
                  </a:lnTo>
                  <a:lnTo>
                    <a:pt x="1292" y="1608"/>
                  </a:lnTo>
                  <a:lnTo>
                    <a:pt x="1292" y="1608"/>
                  </a:lnTo>
                  <a:lnTo>
                    <a:pt x="1298" y="1604"/>
                  </a:lnTo>
                  <a:lnTo>
                    <a:pt x="1298" y="1604"/>
                  </a:lnTo>
                  <a:lnTo>
                    <a:pt x="1304" y="1602"/>
                  </a:lnTo>
                  <a:lnTo>
                    <a:pt x="1304" y="1602"/>
                  </a:lnTo>
                  <a:lnTo>
                    <a:pt x="1310" y="1598"/>
                  </a:lnTo>
                  <a:lnTo>
                    <a:pt x="1310" y="1598"/>
                  </a:lnTo>
                  <a:lnTo>
                    <a:pt x="1316" y="1596"/>
                  </a:lnTo>
                  <a:lnTo>
                    <a:pt x="1316" y="1596"/>
                  </a:lnTo>
                  <a:lnTo>
                    <a:pt x="1320" y="1594"/>
                  </a:lnTo>
                  <a:lnTo>
                    <a:pt x="1320" y="1594"/>
                  </a:lnTo>
                  <a:lnTo>
                    <a:pt x="1322" y="1592"/>
                  </a:lnTo>
                  <a:lnTo>
                    <a:pt x="1322" y="1592"/>
                  </a:lnTo>
                  <a:lnTo>
                    <a:pt x="1330" y="1590"/>
                  </a:lnTo>
                  <a:lnTo>
                    <a:pt x="1330" y="1590"/>
                  </a:lnTo>
                  <a:lnTo>
                    <a:pt x="1342" y="1582"/>
                  </a:lnTo>
                  <a:lnTo>
                    <a:pt x="1342" y="1582"/>
                  </a:lnTo>
                  <a:lnTo>
                    <a:pt x="1356" y="1576"/>
                  </a:lnTo>
                  <a:lnTo>
                    <a:pt x="1356" y="1576"/>
                  </a:lnTo>
                  <a:lnTo>
                    <a:pt x="1364" y="1572"/>
                  </a:lnTo>
                  <a:lnTo>
                    <a:pt x="1366" y="1570"/>
                  </a:lnTo>
                  <a:lnTo>
                    <a:pt x="1366" y="1570"/>
                  </a:lnTo>
                  <a:lnTo>
                    <a:pt x="1370" y="1568"/>
                  </a:lnTo>
                  <a:lnTo>
                    <a:pt x="1370" y="1568"/>
                  </a:lnTo>
                  <a:lnTo>
                    <a:pt x="1372" y="1568"/>
                  </a:lnTo>
                  <a:lnTo>
                    <a:pt x="1372" y="1568"/>
                  </a:lnTo>
                  <a:lnTo>
                    <a:pt x="1372" y="1566"/>
                  </a:lnTo>
                  <a:lnTo>
                    <a:pt x="1372" y="1566"/>
                  </a:lnTo>
                  <a:lnTo>
                    <a:pt x="1374" y="1566"/>
                  </a:lnTo>
                  <a:lnTo>
                    <a:pt x="1374" y="1566"/>
                  </a:lnTo>
                  <a:lnTo>
                    <a:pt x="1376" y="1564"/>
                  </a:lnTo>
                  <a:lnTo>
                    <a:pt x="1376" y="1564"/>
                  </a:lnTo>
                  <a:lnTo>
                    <a:pt x="1382" y="1562"/>
                  </a:lnTo>
                  <a:lnTo>
                    <a:pt x="1382" y="1562"/>
                  </a:lnTo>
                  <a:lnTo>
                    <a:pt x="1388" y="1558"/>
                  </a:lnTo>
                  <a:lnTo>
                    <a:pt x="1396" y="1554"/>
                  </a:lnTo>
                  <a:lnTo>
                    <a:pt x="1396" y="1554"/>
                  </a:lnTo>
                  <a:lnTo>
                    <a:pt x="1402" y="1550"/>
                  </a:lnTo>
                  <a:lnTo>
                    <a:pt x="1402" y="1550"/>
                  </a:lnTo>
                  <a:lnTo>
                    <a:pt x="1408" y="1548"/>
                  </a:lnTo>
                  <a:lnTo>
                    <a:pt x="1408" y="1548"/>
                  </a:lnTo>
                  <a:lnTo>
                    <a:pt x="1416" y="1544"/>
                  </a:lnTo>
                  <a:lnTo>
                    <a:pt x="1416" y="1544"/>
                  </a:lnTo>
                  <a:lnTo>
                    <a:pt x="1422" y="1540"/>
                  </a:lnTo>
                  <a:lnTo>
                    <a:pt x="1422" y="1540"/>
                  </a:lnTo>
                  <a:lnTo>
                    <a:pt x="1428" y="1536"/>
                  </a:lnTo>
                  <a:lnTo>
                    <a:pt x="1428" y="1536"/>
                  </a:lnTo>
                  <a:lnTo>
                    <a:pt x="1434" y="1534"/>
                  </a:lnTo>
                  <a:lnTo>
                    <a:pt x="1434" y="1534"/>
                  </a:lnTo>
                  <a:lnTo>
                    <a:pt x="1438" y="1530"/>
                  </a:lnTo>
                  <a:lnTo>
                    <a:pt x="1438" y="1530"/>
                  </a:lnTo>
                  <a:lnTo>
                    <a:pt x="1444" y="1528"/>
                  </a:lnTo>
                  <a:lnTo>
                    <a:pt x="1444" y="1528"/>
                  </a:lnTo>
                  <a:lnTo>
                    <a:pt x="1448" y="1526"/>
                  </a:lnTo>
                  <a:lnTo>
                    <a:pt x="1448" y="1526"/>
                  </a:lnTo>
                  <a:lnTo>
                    <a:pt x="1452" y="1524"/>
                  </a:lnTo>
                  <a:lnTo>
                    <a:pt x="1454" y="1522"/>
                  </a:lnTo>
                  <a:lnTo>
                    <a:pt x="1454" y="1522"/>
                  </a:lnTo>
                  <a:lnTo>
                    <a:pt x="1458" y="1520"/>
                  </a:lnTo>
                  <a:lnTo>
                    <a:pt x="1458" y="1520"/>
                  </a:lnTo>
                  <a:lnTo>
                    <a:pt x="1460" y="1518"/>
                  </a:lnTo>
                  <a:lnTo>
                    <a:pt x="1460" y="1518"/>
                  </a:lnTo>
                  <a:lnTo>
                    <a:pt x="1464" y="1516"/>
                  </a:lnTo>
                  <a:lnTo>
                    <a:pt x="1464" y="1516"/>
                  </a:lnTo>
                  <a:lnTo>
                    <a:pt x="1466" y="1516"/>
                  </a:lnTo>
                  <a:lnTo>
                    <a:pt x="1466" y="1516"/>
                  </a:lnTo>
                  <a:lnTo>
                    <a:pt x="1470" y="1514"/>
                  </a:lnTo>
                  <a:lnTo>
                    <a:pt x="1470" y="1514"/>
                  </a:lnTo>
                  <a:lnTo>
                    <a:pt x="1472" y="1512"/>
                  </a:lnTo>
                  <a:lnTo>
                    <a:pt x="1472" y="1512"/>
                  </a:lnTo>
                  <a:lnTo>
                    <a:pt x="1476" y="1510"/>
                  </a:lnTo>
                  <a:lnTo>
                    <a:pt x="1476" y="1510"/>
                  </a:lnTo>
                  <a:lnTo>
                    <a:pt x="1478" y="1508"/>
                  </a:lnTo>
                  <a:lnTo>
                    <a:pt x="1478" y="1508"/>
                  </a:lnTo>
                  <a:lnTo>
                    <a:pt x="1482" y="1506"/>
                  </a:lnTo>
                  <a:lnTo>
                    <a:pt x="1482" y="1506"/>
                  </a:lnTo>
                  <a:lnTo>
                    <a:pt x="1484" y="1504"/>
                  </a:lnTo>
                  <a:lnTo>
                    <a:pt x="1488" y="1504"/>
                  </a:lnTo>
                  <a:lnTo>
                    <a:pt x="1488" y="1504"/>
                  </a:lnTo>
                  <a:lnTo>
                    <a:pt x="1490" y="1502"/>
                  </a:lnTo>
                  <a:lnTo>
                    <a:pt x="1490" y="1502"/>
                  </a:lnTo>
                  <a:lnTo>
                    <a:pt x="1494" y="1500"/>
                  </a:lnTo>
                  <a:lnTo>
                    <a:pt x="1494" y="1500"/>
                  </a:lnTo>
                  <a:lnTo>
                    <a:pt x="1496" y="1498"/>
                  </a:lnTo>
                  <a:lnTo>
                    <a:pt x="1496" y="1498"/>
                  </a:lnTo>
                  <a:lnTo>
                    <a:pt x="1500" y="1496"/>
                  </a:lnTo>
                  <a:lnTo>
                    <a:pt x="1500" y="1496"/>
                  </a:lnTo>
                  <a:lnTo>
                    <a:pt x="1502" y="1494"/>
                  </a:lnTo>
                  <a:lnTo>
                    <a:pt x="1502" y="1494"/>
                  </a:lnTo>
                  <a:lnTo>
                    <a:pt x="1506" y="1492"/>
                  </a:lnTo>
                  <a:lnTo>
                    <a:pt x="1506" y="1492"/>
                  </a:lnTo>
                  <a:lnTo>
                    <a:pt x="1508" y="1492"/>
                  </a:lnTo>
                  <a:lnTo>
                    <a:pt x="1508" y="1492"/>
                  </a:lnTo>
                  <a:lnTo>
                    <a:pt x="1510" y="1490"/>
                  </a:lnTo>
                  <a:lnTo>
                    <a:pt x="1510" y="1490"/>
                  </a:lnTo>
                  <a:lnTo>
                    <a:pt x="1514" y="1488"/>
                  </a:lnTo>
                  <a:lnTo>
                    <a:pt x="1514" y="1488"/>
                  </a:lnTo>
                  <a:lnTo>
                    <a:pt x="1516" y="1486"/>
                  </a:lnTo>
                  <a:lnTo>
                    <a:pt x="1516" y="1486"/>
                  </a:lnTo>
                  <a:lnTo>
                    <a:pt x="1518" y="1484"/>
                  </a:lnTo>
                  <a:lnTo>
                    <a:pt x="1518" y="1484"/>
                  </a:lnTo>
                  <a:lnTo>
                    <a:pt x="1522" y="1484"/>
                  </a:lnTo>
                  <a:lnTo>
                    <a:pt x="1522" y="1484"/>
                  </a:lnTo>
                  <a:lnTo>
                    <a:pt x="1524" y="1482"/>
                  </a:lnTo>
                  <a:lnTo>
                    <a:pt x="1524" y="1482"/>
                  </a:lnTo>
                  <a:lnTo>
                    <a:pt x="1526" y="1480"/>
                  </a:lnTo>
                  <a:lnTo>
                    <a:pt x="1526" y="1480"/>
                  </a:lnTo>
                  <a:lnTo>
                    <a:pt x="1530" y="1478"/>
                  </a:lnTo>
                  <a:lnTo>
                    <a:pt x="1530" y="1478"/>
                  </a:lnTo>
                  <a:lnTo>
                    <a:pt x="1532" y="1478"/>
                  </a:lnTo>
                  <a:lnTo>
                    <a:pt x="1532" y="1478"/>
                  </a:lnTo>
                  <a:lnTo>
                    <a:pt x="1534" y="1476"/>
                  </a:lnTo>
                  <a:lnTo>
                    <a:pt x="1534" y="1476"/>
                  </a:lnTo>
                  <a:lnTo>
                    <a:pt x="1536" y="1474"/>
                  </a:lnTo>
                  <a:lnTo>
                    <a:pt x="1536" y="1474"/>
                  </a:lnTo>
                  <a:lnTo>
                    <a:pt x="1540" y="1472"/>
                  </a:lnTo>
                  <a:lnTo>
                    <a:pt x="1540" y="1472"/>
                  </a:lnTo>
                  <a:lnTo>
                    <a:pt x="1542" y="1472"/>
                  </a:lnTo>
                  <a:lnTo>
                    <a:pt x="1542" y="1472"/>
                  </a:lnTo>
                  <a:lnTo>
                    <a:pt x="1544" y="1470"/>
                  </a:lnTo>
                  <a:lnTo>
                    <a:pt x="1546" y="1468"/>
                  </a:lnTo>
                  <a:lnTo>
                    <a:pt x="1546" y="1468"/>
                  </a:lnTo>
                  <a:lnTo>
                    <a:pt x="1550" y="1466"/>
                  </a:lnTo>
                  <a:lnTo>
                    <a:pt x="1552" y="1466"/>
                  </a:lnTo>
                  <a:lnTo>
                    <a:pt x="1552" y="1466"/>
                  </a:lnTo>
                  <a:lnTo>
                    <a:pt x="1554" y="1464"/>
                  </a:lnTo>
                  <a:lnTo>
                    <a:pt x="1554" y="1464"/>
                  </a:lnTo>
                  <a:lnTo>
                    <a:pt x="1556" y="1462"/>
                  </a:lnTo>
                  <a:lnTo>
                    <a:pt x="1556" y="1462"/>
                  </a:lnTo>
                  <a:lnTo>
                    <a:pt x="1560" y="1460"/>
                  </a:lnTo>
                  <a:lnTo>
                    <a:pt x="1560" y="1460"/>
                  </a:lnTo>
                  <a:lnTo>
                    <a:pt x="1562" y="1460"/>
                  </a:lnTo>
                  <a:lnTo>
                    <a:pt x="1562" y="1460"/>
                  </a:lnTo>
                  <a:lnTo>
                    <a:pt x="1564" y="1458"/>
                  </a:lnTo>
                  <a:lnTo>
                    <a:pt x="1570" y="1454"/>
                  </a:lnTo>
                  <a:lnTo>
                    <a:pt x="1570" y="1454"/>
                  </a:lnTo>
                  <a:lnTo>
                    <a:pt x="1572" y="1454"/>
                  </a:lnTo>
                  <a:lnTo>
                    <a:pt x="1574" y="1452"/>
                  </a:lnTo>
                  <a:lnTo>
                    <a:pt x="1574" y="1452"/>
                  </a:lnTo>
                  <a:lnTo>
                    <a:pt x="1576" y="1450"/>
                  </a:lnTo>
                  <a:lnTo>
                    <a:pt x="1576" y="1450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2" y="1448"/>
                  </a:lnTo>
                  <a:lnTo>
                    <a:pt x="1582" y="1448"/>
                  </a:lnTo>
                  <a:lnTo>
                    <a:pt x="1582" y="1446"/>
                  </a:lnTo>
                  <a:lnTo>
                    <a:pt x="1582" y="1446"/>
                  </a:lnTo>
                  <a:lnTo>
                    <a:pt x="1584" y="1446"/>
                  </a:lnTo>
                  <a:lnTo>
                    <a:pt x="1584" y="1446"/>
                  </a:lnTo>
                  <a:lnTo>
                    <a:pt x="1586" y="1444"/>
                  </a:lnTo>
                  <a:lnTo>
                    <a:pt x="1590" y="1442"/>
                  </a:lnTo>
                  <a:lnTo>
                    <a:pt x="1590" y="1442"/>
                  </a:lnTo>
                  <a:lnTo>
                    <a:pt x="1594" y="1440"/>
                  </a:lnTo>
                  <a:lnTo>
                    <a:pt x="1602" y="1434"/>
                  </a:lnTo>
                  <a:lnTo>
                    <a:pt x="1602" y="1434"/>
                  </a:lnTo>
                  <a:lnTo>
                    <a:pt x="1604" y="1432"/>
                  </a:lnTo>
                  <a:lnTo>
                    <a:pt x="1604" y="1432"/>
                  </a:lnTo>
                  <a:lnTo>
                    <a:pt x="1608" y="1430"/>
                  </a:lnTo>
                  <a:lnTo>
                    <a:pt x="1608" y="1430"/>
                  </a:lnTo>
                  <a:lnTo>
                    <a:pt x="1610" y="1430"/>
                  </a:lnTo>
                  <a:lnTo>
                    <a:pt x="1610" y="1430"/>
                  </a:lnTo>
                  <a:lnTo>
                    <a:pt x="1614" y="1428"/>
                  </a:lnTo>
                  <a:lnTo>
                    <a:pt x="1614" y="1428"/>
                  </a:lnTo>
                  <a:lnTo>
                    <a:pt x="1616" y="1426"/>
                  </a:lnTo>
                  <a:lnTo>
                    <a:pt x="1616" y="1426"/>
                  </a:lnTo>
                  <a:lnTo>
                    <a:pt x="1620" y="1424"/>
                  </a:lnTo>
                  <a:lnTo>
                    <a:pt x="1620" y="1424"/>
                  </a:lnTo>
                  <a:lnTo>
                    <a:pt x="1622" y="1422"/>
                  </a:lnTo>
                  <a:lnTo>
                    <a:pt x="1622" y="1422"/>
                  </a:lnTo>
                  <a:lnTo>
                    <a:pt x="1624" y="1420"/>
                  </a:lnTo>
                  <a:lnTo>
                    <a:pt x="1624" y="1420"/>
                  </a:lnTo>
                  <a:lnTo>
                    <a:pt x="1628" y="1418"/>
                  </a:lnTo>
                  <a:lnTo>
                    <a:pt x="1628" y="1418"/>
                  </a:lnTo>
                  <a:lnTo>
                    <a:pt x="1630" y="1416"/>
                  </a:lnTo>
                  <a:lnTo>
                    <a:pt x="1634" y="1414"/>
                  </a:lnTo>
                  <a:lnTo>
                    <a:pt x="1634" y="1414"/>
                  </a:lnTo>
                  <a:lnTo>
                    <a:pt x="1636" y="1414"/>
                  </a:lnTo>
                  <a:lnTo>
                    <a:pt x="1636" y="1414"/>
                  </a:lnTo>
                  <a:lnTo>
                    <a:pt x="1638" y="1412"/>
                  </a:lnTo>
                  <a:lnTo>
                    <a:pt x="1638" y="1412"/>
                  </a:lnTo>
                  <a:lnTo>
                    <a:pt x="1642" y="1410"/>
                  </a:lnTo>
                  <a:lnTo>
                    <a:pt x="1642" y="1410"/>
                  </a:lnTo>
                  <a:lnTo>
                    <a:pt x="1644" y="1408"/>
                  </a:lnTo>
                  <a:lnTo>
                    <a:pt x="1644" y="1408"/>
                  </a:lnTo>
                  <a:lnTo>
                    <a:pt x="1648" y="1406"/>
                  </a:lnTo>
                  <a:lnTo>
                    <a:pt x="1650" y="1404"/>
                  </a:lnTo>
                  <a:lnTo>
                    <a:pt x="1650" y="1404"/>
                  </a:lnTo>
                  <a:lnTo>
                    <a:pt x="1654" y="1402"/>
                  </a:lnTo>
                  <a:lnTo>
                    <a:pt x="1654" y="1402"/>
                  </a:lnTo>
                  <a:lnTo>
                    <a:pt x="1658" y="1400"/>
                  </a:lnTo>
                  <a:lnTo>
                    <a:pt x="1658" y="1400"/>
                  </a:lnTo>
                  <a:lnTo>
                    <a:pt x="1660" y="1398"/>
                  </a:lnTo>
                  <a:lnTo>
                    <a:pt x="1660" y="1398"/>
                  </a:lnTo>
                  <a:lnTo>
                    <a:pt x="1664" y="1394"/>
                  </a:lnTo>
                  <a:lnTo>
                    <a:pt x="1668" y="1392"/>
                  </a:lnTo>
                  <a:lnTo>
                    <a:pt x="1668" y="1392"/>
                  </a:lnTo>
                  <a:lnTo>
                    <a:pt x="1672" y="1390"/>
                  </a:lnTo>
                  <a:lnTo>
                    <a:pt x="1672" y="1390"/>
                  </a:lnTo>
                  <a:lnTo>
                    <a:pt x="1676" y="1387"/>
                  </a:lnTo>
                  <a:lnTo>
                    <a:pt x="1676" y="1387"/>
                  </a:lnTo>
                  <a:lnTo>
                    <a:pt x="1680" y="1385"/>
                  </a:lnTo>
                  <a:lnTo>
                    <a:pt x="1680" y="1385"/>
                  </a:lnTo>
                  <a:lnTo>
                    <a:pt x="1684" y="1381"/>
                  </a:lnTo>
                  <a:lnTo>
                    <a:pt x="1684" y="1381"/>
                  </a:lnTo>
                  <a:lnTo>
                    <a:pt x="1686" y="1379"/>
                  </a:lnTo>
                  <a:lnTo>
                    <a:pt x="1686" y="1379"/>
                  </a:lnTo>
                  <a:lnTo>
                    <a:pt x="1690" y="1377"/>
                  </a:lnTo>
                  <a:lnTo>
                    <a:pt x="1690" y="1377"/>
                  </a:lnTo>
                  <a:lnTo>
                    <a:pt x="1694" y="1375"/>
                  </a:lnTo>
                  <a:lnTo>
                    <a:pt x="1694" y="1375"/>
                  </a:lnTo>
                  <a:lnTo>
                    <a:pt x="1698" y="1373"/>
                  </a:lnTo>
                  <a:lnTo>
                    <a:pt x="1698" y="1373"/>
                  </a:lnTo>
                  <a:lnTo>
                    <a:pt x="1702" y="1369"/>
                  </a:lnTo>
                  <a:lnTo>
                    <a:pt x="1706" y="1367"/>
                  </a:lnTo>
                  <a:lnTo>
                    <a:pt x="1706" y="1367"/>
                  </a:lnTo>
                  <a:lnTo>
                    <a:pt x="1710" y="1365"/>
                  </a:lnTo>
                  <a:lnTo>
                    <a:pt x="1710" y="1365"/>
                  </a:lnTo>
                  <a:lnTo>
                    <a:pt x="1712" y="1361"/>
                  </a:lnTo>
                  <a:lnTo>
                    <a:pt x="1716" y="1359"/>
                  </a:lnTo>
                  <a:lnTo>
                    <a:pt x="1716" y="1359"/>
                  </a:lnTo>
                  <a:lnTo>
                    <a:pt x="1720" y="1357"/>
                  </a:lnTo>
                  <a:lnTo>
                    <a:pt x="1720" y="1357"/>
                  </a:lnTo>
                  <a:lnTo>
                    <a:pt x="1726" y="1353"/>
                  </a:lnTo>
                  <a:lnTo>
                    <a:pt x="1726" y="1353"/>
                  </a:lnTo>
                  <a:lnTo>
                    <a:pt x="1732" y="1349"/>
                  </a:lnTo>
                  <a:lnTo>
                    <a:pt x="1732" y="1349"/>
                  </a:lnTo>
                  <a:lnTo>
                    <a:pt x="1736" y="1347"/>
                  </a:lnTo>
                  <a:lnTo>
                    <a:pt x="1736" y="1347"/>
                  </a:lnTo>
                  <a:lnTo>
                    <a:pt x="1742" y="1343"/>
                  </a:lnTo>
                  <a:lnTo>
                    <a:pt x="1742" y="1343"/>
                  </a:lnTo>
                  <a:lnTo>
                    <a:pt x="1746" y="1339"/>
                  </a:lnTo>
                  <a:lnTo>
                    <a:pt x="1746" y="1339"/>
                  </a:lnTo>
                  <a:lnTo>
                    <a:pt x="1752" y="1335"/>
                  </a:lnTo>
                  <a:lnTo>
                    <a:pt x="1752" y="1335"/>
                  </a:lnTo>
                  <a:lnTo>
                    <a:pt x="1756" y="1333"/>
                  </a:lnTo>
                  <a:lnTo>
                    <a:pt x="1756" y="1333"/>
                  </a:lnTo>
                  <a:lnTo>
                    <a:pt x="1762" y="1329"/>
                  </a:lnTo>
                  <a:lnTo>
                    <a:pt x="1762" y="1329"/>
                  </a:lnTo>
                  <a:lnTo>
                    <a:pt x="1766" y="1325"/>
                  </a:lnTo>
                  <a:lnTo>
                    <a:pt x="1766" y="1325"/>
                  </a:lnTo>
                  <a:lnTo>
                    <a:pt x="1772" y="1321"/>
                  </a:lnTo>
                  <a:lnTo>
                    <a:pt x="1772" y="1321"/>
                  </a:lnTo>
                  <a:lnTo>
                    <a:pt x="1778" y="1319"/>
                  </a:lnTo>
                  <a:lnTo>
                    <a:pt x="1778" y="1319"/>
                  </a:lnTo>
                  <a:lnTo>
                    <a:pt x="1782" y="1315"/>
                  </a:lnTo>
                  <a:lnTo>
                    <a:pt x="1782" y="1315"/>
                  </a:lnTo>
                  <a:lnTo>
                    <a:pt x="1788" y="1309"/>
                  </a:lnTo>
                  <a:lnTo>
                    <a:pt x="1788" y="1309"/>
                  </a:lnTo>
                  <a:lnTo>
                    <a:pt x="1796" y="1305"/>
                  </a:lnTo>
                  <a:lnTo>
                    <a:pt x="1796" y="1305"/>
                  </a:lnTo>
                  <a:lnTo>
                    <a:pt x="1802" y="1301"/>
                  </a:lnTo>
                  <a:lnTo>
                    <a:pt x="1802" y="1301"/>
                  </a:lnTo>
                  <a:lnTo>
                    <a:pt x="1808" y="1295"/>
                  </a:lnTo>
                  <a:lnTo>
                    <a:pt x="1808" y="1295"/>
                  </a:lnTo>
                  <a:lnTo>
                    <a:pt x="1816" y="1291"/>
                  </a:lnTo>
                  <a:lnTo>
                    <a:pt x="1816" y="1291"/>
                  </a:lnTo>
                  <a:lnTo>
                    <a:pt x="1822" y="1287"/>
                  </a:lnTo>
                  <a:lnTo>
                    <a:pt x="1822" y="1287"/>
                  </a:lnTo>
                  <a:lnTo>
                    <a:pt x="1828" y="1281"/>
                  </a:lnTo>
                  <a:lnTo>
                    <a:pt x="1828" y="1281"/>
                  </a:lnTo>
                  <a:lnTo>
                    <a:pt x="1836" y="1277"/>
                  </a:lnTo>
                  <a:lnTo>
                    <a:pt x="1836" y="1277"/>
                  </a:lnTo>
                  <a:lnTo>
                    <a:pt x="1842" y="1271"/>
                  </a:lnTo>
                  <a:lnTo>
                    <a:pt x="1842" y="1271"/>
                  </a:lnTo>
                  <a:lnTo>
                    <a:pt x="1850" y="1267"/>
                  </a:lnTo>
                  <a:lnTo>
                    <a:pt x="1850" y="1267"/>
                  </a:lnTo>
                  <a:lnTo>
                    <a:pt x="1856" y="1261"/>
                  </a:lnTo>
                  <a:lnTo>
                    <a:pt x="1856" y="1261"/>
                  </a:lnTo>
                  <a:lnTo>
                    <a:pt x="1864" y="1255"/>
                  </a:lnTo>
                  <a:lnTo>
                    <a:pt x="1864" y="1255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72" y="1249"/>
                  </a:lnTo>
                  <a:lnTo>
                    <a:pt x="1872" y="1249"/>
                  </a:lnTo>
                  <a:lnTo>
                    <a:pt x="1878" y="1245"/>
                  </a:lnTo>
                  <a:lnTo>
                    <a:pt x="1878" y="1245"/>
                  </a:lnTo>
                  <a:lnTo>
                    <a:pt x="1886" y="1239"/>
                  </a:lnTo>
                  <a:lnTo>
                    <a:pt x="1886" y="1239"/>
                  </a:lnTo>
                  <a:lnTo>
                    <a:pt x="1894" y="1233"/>
                  </a:lnTo>
                  <a:lnTo>
                    <a:pt x="1894" y="1233"/>
                  </a:lnTo>
                  <a:lnTo>
                    <a:pt x="1902" y="1227"/>
                  </a:lnTo>
                  <a:lnTo>
                    <a:pt x="1902" y="1227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8" y="1221"/>
                  </a:lnTo>
                  <a:lnTo>
                    <a:pt x="1916" y="1215"/>
                  </a:lnTo>
                  <a:lnTo>
                    <a:pt x="1916" y="1215"/>
                  </a:lnTo>
                  <a:lnTo>
                    <a:pt x="1924" y="1209"/>
                  </a:lnTo>
                  <a:lnTo>
                    <a:pt x="1924" y="1209"/>
                  </a:lnTo>
                  <a:lnTo>
                    <a:pt x="1932" y="1203"/>
                  </a:lnTo>
                  <a:lnTo>
                    <a:pt x="1932" y="1203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8" y="1191"/>
                  </a:lnTo>
                  <a:lnTo>
                    <a:pt x="1948" y="1191"/>
                  </a:lnTo>
                  <a:lnTo>
                    <a:pt x="1954" y="1185"/>
                  </a:lnTo>
                  <a:lnTo>
                    <a:pt x="1954" y="1185"/>
                  </a:lnTo>
                  <a:lnTo>
                    <a:pt x="1962" y="1179"/>
                  </a:lnTo>
                  <a:lnTo>
                    <a:pt x="1962" y="1179"/>
                  </a:lnTo>
                  <a:lnTo>
                    <a:pt x="1970" y="1171"/>
                  </a:lnTo>
                  <a:lnTo>
                    <a:pt x="1970" y="1171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8" y="1165"/>
                  </a:lnTo>
                  <a:lnTo>
                    <a:pt x="1978" y="1165"/>
                  </a:lnTo>
                  <a:lnTo>
                    <a:pt x="1986" y="1159"/>
                  </a:lnTo>
                  <a:lnTo>
                    <a:pt x="1986" y="1159"/>
                  </a:lnTo>
                  <a:lnTo>
                    <a:pt x="1994" y="1153"/>
                  </a:lnTo>
                  <a:lnTo>
                    <a:pt x="1994" y="1153"/>
                  </a:lnTo>
                  <a:lnTo>
                    <a:pt x="2002" y="1145"/>
                  </a:lnTo>
                  <a:lnTo>
                    <a:pt x="2002" y="1145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10" y="1139"/>
                  </a:lnTo>
                  <a:lnTo>
                    <a:pt x="2010" y="1139"/>
                  </a:lnTo>
                  <a:lnTo>
                    <a:pt x="2018" y="1133"/>
                  </a:lnTo>
                  <a:lnTo>
                    <a:pt x="2018" y="1133"/>
                  </a:lnTo>
                  <a:lnTo>
                    <a:pt x="2026" y="1125"/>
                  </a:lnTo>
                  <a:lnTo>
                    <a:pt x="2026" y="1125"/>
                  </a:lnTo>
                  <a:lnTo>
                    <a:pt x="2034" y="1119"/>
                  </a:lnTo>
                  <a:lnTo>
                    <a:pt x="2034" y="1119"/>
                  </a:lnTo>
                  <a:lnTo>
                    <a:pt x="2042" y="1111"/>
                  </a:lnTo>
                  <a:lnTo>
                    <a:pt x="2042" y="1111"/>
                  </a:lnTo>
                  <a:lnTo>
                    <a:pt x="2050" y="1105"/>
                  </a:lnTo>
                  <a:lnTo>
                    <a:pt x="2050" y="1105"/>
                  </a:lnTo>
                  <a:lnTo>
                    <a:pt x="2060" y="1097"/>
                  </a:lnTo>
                  <a:lnTo>
                    <a:pt x="2060" y="1097"/>
                  </a:lnTo>
                  <a:lnTo>
                    <a:pt x="2068" y="1089"/>
                  </a:lnTo>
                  <a:lnTo>
                    <a:pt x="2068" y="1089"/>
                  </a:lnTo>
                  <a:lnTo>
                    <a:pt x="2074" y="1085"/>
                  </a:lnTo>
                  <a:lnTo>
                    <a:pt x="2074" y="1085"/>
                  </a:lnTo>
                  <a:lnTo>
                    <a:pt x="2074" y="1083"/>
                  </a:lnTo>
                  <a:lnTo>
                    <a:pt x="2074" y="1083"/>
                  </a:lnTo>
                  <a:lnTo>
                    <a:pt x="2076" y="1083"/>
                  </a:lnTo>
                  <a:lnTo>
                    <a:pt x="2076" y="1083"/>
                  </a:lnTo>
                  <a:lnTo>
                    <a:pt x="2084" y="1075"/>
                  </a:lnTo>
                  <a:lnTo>
                    <a:pt x="2084" y="1075"/>
                  </a:lnTo>
                  <a:lnTo>
                    <a:pt x="2092" y="1067"/>
                  </a:lnTo>
                  <a:lnTo>
                    <a:pt x="2092" y="1067"/>
                  </a:lnTo>
                  <a:lnTo>
                    <a:pt x="2100" y="1059"/>
                  </a:lnTo>
                  <a:lnTo>
                    <a:pt x="2100" y="1059"/>
                  </a:lnTo>
                  <a:lnTo>
                    <a:pt x="2104" y="1057"/>
                  </a:lnTo>
                  <a:lnTo>
                    <a:pt x="2104" y="1057"/>
                  </a:lnTo>
                  <a:lnTo>
                    <a:pt x="2104" y="1055"/>
                  </a:lnTo>
                  <a:lnTo>
                    <a:pt x="2104" y="1055"/>
                  </a:lnTo>
                  <a:lnTo>
                    <a:pt x="2110" y="1051"/>
                  </a:lnTo>
                  <a:lnTo>
                    <a:pt x="2110" y="1051"/>
                  </a:lnTo>
                  <a:lnTo>
                    <a:pt x="2118" y="1043"/>
                  </a:lnTo>
                  <a:lnTo>
                    <a:pt x="2118" y="1043"/>
                  </a:lnTo>
                  <a:lnTo>
                    <a:pt x="2126" y="1035"/>
                  </a:lnTo>
                  <a:lnTo>
                    <a:pt x="2126" y="1035"/>
                  </a:lnTo>
                  <a:lnTo>
                    <a:pt x="2134" y="1029"/>
                  </a:lnTo>
                  <a:lnTo>
                    <a:pt x="2134" y="1029"/>
                  </a:lnTo>
                  <a:lnTo>
                    <a:pt x="2134" y="1027"/>
                  </a:lnTo>
                  <a:lnTo>
                    <a:pt x="2134" y="1027"/>
                  </a:lnTo>
                  <a:lnTo>
                    <a:pt x="2136" y="1025"/>
                  </a:lnTo>
                  <a:lnTo>
                    <a:pt x="2136" y="1025"/>
                  </a:lnTo>
                  <a:lnTo>
                    <a:pt x="2146" y="1017"/>
                  </a:lnTo>
                  <a:lnTo>
                    <a:pt x="2146" y="1017"/>
                  </a:lnTo>
                  <a:lnTo>
                    <a:pt x="2154" y="1007"/>
                  </a:lnTo>
                  <a:lnTo>
                    <a:pt x="2154" y="1007"/>
                  </a:lnTo>
                  <a:lnTo>
                    <a:pt x="2160" y="1001"/>
                  </a:lnTo>
                  <a:lnTo>
                    <a:pt x="2160" y="1001"/>
                  </a:lnTo>
                  <a:lnTo>
                    <a:pt x="2162" y="1001"/>
                  </a:lnTo>
                  <a:lnTo>
                    <a:pt x="2162" y="999"/>
                  </a:lnTo>
                  <a:lnTo>
                    <a:pt x="2162" y="999"/>
                  </a:lnTo>
                  <a:lnTo>
                    <a:pt x="2164" y="997"/>
                  </a:lnTo>
                  <a:lnTo>
                    <a:pt x="2164" y="997"/>
                  </a:lnTo>
                  <a:lnTo>
                    <a:pt x="2174" y="987"/>
                  </a:lnTo>
                  <a:lnTo>
                    <a:pt x="2174" y="987"/>
                  </a:lnTo>
                  <a:lnTo>
                    <a:pt x="2184" y="977"/>
                  </a:lnTo>
                  <a:lnTo>
                    <a:pt x="2184" y="977"/>
                  </a:lnTo>
                  <a:lnTo>
                    <a:pt x="2188" y="973"/>
                  </a:lnTo>
                  <a:lnTo>
                    <a:pt x="2190" y="971"/>
                  </a:lnTo>
                  <a:lnTo>
                    <a:pt x="2190" y="971"/>
                  </a:lnTo>
                  <a:lnTo>
                    <a:pt x="2194" y="967"/>
                  </a:lnTo>
                  <a:lnTo>
                    <a:pt x="2194" y="967"/>
                  </a:lnTo>
                  <a:lnTo>
                    <a:pt x="2206" y="953"/>
                  </a:lnTo>
                  <a:lnTo>
                    <a:pt x="2206" y="953"/>
                  </a:lnTo>
                  <a:lnTo>
                    <a:pt x="2214" y="945"/>
                  </a:lnTo>
                  <a:lnTo>
                    <a:pt x="2214" y="945"/>
                  </a:lnTo>
                  <a:lnTo>
                    <a:pt x="2216" y="943"/>
                  </a:lnTo>
                  <a:lnTo>
                    <a:pt x="2216" y="943"/>
                  </a:lnTo>
                  <a:lnTo>
                    <a:pt x="2218" y="941"/>
                  </a:lnTo>
                  <a:lnTo>
                    <a:pt x="2218" y="941"/>
                  </a:lnTo>
                  <a:lnTo>
                    <a:pt x="2230" y="929"/>
                  </a:lnTo>
                  <a:lnTo>
                    <a:pt x="2230" y="929"/>
                  </a:lnTo>
                  <a:lnTo>
                    <a:pt x="2240" y="915"/>
                  </a:lnTo>
                  <a:lnTo>
                    <a:pt x="2240" y="915"/>
                  </a:lnTo>
                  <a:lnTo>
                    <a:pt x="2262" y="891"/>
                  </a:lnTo>
                  <a:lnTo>
                    <a:pt x="2262" y="891"/>
                  </a:lnTo>
                  <a:lnTo>
                    <a:pt x="2268" y="883"/>
                  </a:lnTo>
                  <a:lnTo>
                    <a:pt x="2268" y="883"/>
                  </a:lnTo>
                  <a:lnTo>
                    <a:pt x="2282" y="865"/>
                  </a:lnTo>
                  <a:lnTo>
                    <a:pt x="2282" y="865"/>
                  </a:lnTo>
                  <a:lnTo>
                    <a:pt x="2288" y="857"/>
                  </a:lnTo>
                  <a:lnTo>
                    <a:pt x="2288" y="857"/>
                  </a:lnTo>
                  <a:lnTo>
                    <a:pt x="2302" y="839"/>
                  </a:lnTo>
                  <a:lnTo>
                    <a:pt x="2302" y="839"/>
                  </a:lnTo>
                  <a:lnTo>
                    <a:pt x="2308" y="831"/>
                  </a:lnTo>
                  <a:lnTo>
                    <a:pt x="2308" y="831"/>
                  </a:lnTo>
                  <a:lnTo>
                    <a:pt x="2310" y="827"/>
                  </a:lnTo>
                  <a:lnTo>
                    <a:pt x="2310" y="827"/>
                  </a:lnTo>
                  <a:lnTo>
                    <a:pt x="2320" y="813"/>
                  </a:lnTo>
                  <a:lnTo>
                    <a:pt x="2320" y="813"/>
                  </a:lnTo>
                  <a:lnTo>
                    <a:pt x="2324" y="807"/>
                  </a:lnTo>
                  <a:lnTo>
                    <a:pt x="2324" y="807"/>
                  </a:lnTo>
                  <a:lnTo>
                    <a:pt x="2340" y="783"/>
                  </a:lnTo>
                  <a:lnTo>
                    <a:pt x="2340" y="783"/>
                  </a:lnTo>
                  <a:lnTo>
                    <a:pt x="2340" y="781"/>
                  </a:lnTo>
                  <a:lnTo>
                    <a:pt x="2340" y="781"/>
                  </a:lnTo>
                  <a:lnTo>
                    <a:pt x="2350" y="765"/>
                  </a:lnTo>
                  <a:lnTo>
                    <a:pt x="2350" y="765"/>
                  </a:lnTo>
                  <a:lnTo>
                    <a:pt x="2352" y="761"/>
                  </a:lnTo>
                  <a:lnTo>
                    <a:pt x="2352" y="761"/>
                  </a:lnTo>
                  <a:lnTo>
                    <a:pt x="2362" y="743"/>
                  </a:lnTo>
                  <a:lnTo>
                    <a:pt x="2362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72" y="725"/>
                  </a:lnTo>
                  <a:lnTo>
                    <a:pt x="2372" y="725"/>
                  </a:lnTo>
                  <a:lnTo>
                    <a:pt x="2374" y="721"/>
                  </a:lnTo>
                  <a:lnTo>
                    <a:pt x="2374" y="721"/>
                  </a:lnTo>
                  <a:lnTo>
                    <a:pt x="2382" y="703"/>
                  </a:lnTo>
                  <a:lnTo>
                    <a:pt x="2382" y="703"/>
                  </a:lnTo>
                  <a:lnTo>
                    <a:pt x="2382" y="699"/>
                  </a:lnTo>
                  <a:lnTo>
                    <a:pt x="2382" y="699"/>
                  </a:lnTo>
                  <a:lnTo>
                    <a:pt x="2388" y="685"/>
                  </a:lnTo>
                  <a:lnTo>
                    <a:pt x="2388" y="685"/>
                  </a:lnTo>
                  <a:lnTo>
                    <a:pt x="2390" y="681"/>
                  </a:lnTo>
                  <a:lnTo>
                    <a:pt x="2390" y="681"/>
                  </a:lnTo>
                  <a:lnTo>
                    <a:pt x="2394" y="665"/>
                  </a:lnTo>
                  <a:lnTo>
                    <a:pt x="2394" y="665"/>
                  </a:lnTo>
                  <a:lnTo>
                    <a:pt x="2396" y="663"/>
                  </a:lnTo>
                  <a:lnTo>
                    <a:pt x="2396" y="663"/>
                  </a:lnTo>
                  <a:lnTo>
                    <a:pt x="2396" y="661"/>
                  </a:lnTo>
                  <a:lnTo>
                    <a:pt x="2396" y="661"/>
                  </a:lnTo>
                  <a:lnTo>
                    <a:pt x="2400" y="645"/>
                  </a:lnTo>
                  <a:lnTo>
                    <a:pt x="2400" y="645"/>
                  </a:lnTo>
                  <a:lnTo>
                    <a:pt x="2400" y="643"/>
                  </a:lnTo>
                  <a:lnTo>
                    <a:pt x="2400" y="643"/>
                  </a:lnTo>
                  <a:lnTo>
                    <a:pt x="2402" y="629"/>
                  </a:lnTo>
                  <a:lnTo>
                    <a:pt x="2402" y="629"/>
                  </a:lnTo>
                  <a:lnTo>
                    <a:pt x="2402" y="625"/>
                  </a:lnTo>
                  <a:lnTo>
                    <a:pt x="2402" y="625"/>
                  </a:lnTo>
                  <a:lnTo>
                    <a:pt x="2404" y="611"/>
                  </a:lnTo>
                  <a:lnTo>
                    <a:pt x="2404" y="611"/>
                  </a:lnTo>
                  <a:lnTo>
                    <a:pt x="2404" y="607"/>
                  </a:lnTo>
                  <a:lnTo>
                    <a:pt x="2404" y="607"/>
                  </a:lnTo>
                  <a:lnTo>
                    <a:pt x="2404" y="593"/>
                  </a:lnTo>
                  <a:lnTo>
                    <a:pt x="2404" y="593"/>
                  </a:lnTo>
                  <a:lnTo>
                    <a:pt x="2402" y="577"/>
                  </a:lnTo>
                  <a:lnTo>
                    <a:pt x="2402" y="577"/>
                  </a:lnTo>
                  <a:lnTo>
                    <a:pt x="2398" y="561"/>
                  </a:lnTo>
                  <a:lnTo>
                    <a:pt x="2398" y="561"/>
                  </a:lnTo>
                  <a:lnTo>
                    <a:pt x="2392" y="547"/>
                  </a:lnTo>
                  <a:lnTo>
                    <a:pt x="2392" y="547"/>
                  </a:lnTo>
                  <a:lnTo>
                    <a:pt x="2386" y="535"/>
                  </a:lnTo>
                  <a:lnTo>
                    <a:pt x="2046" y="0"/>
                  </a:lnTo>
                  <a:lnTo>
                    <a:pt x="2046" y="0"/>
                  </a:lnTo>
                  <a:lnTo>
                    <a:pt x="2056" y="16"/>
                  </a:lnTo>
                  <a:lnTo>
                    <a:pt x="2056" y="16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D261FF0A-7BCB-4735-A150-696B61DEBB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5" y="977"/>
              <a:ext cx="2628" cy="1792"/>
            </a:xfrm>
            <a:custGeom>
              <a:avLst/>
              <a:gdLst>
                <a:gd name="T0" fmla="*/ 2620 w 2628"/>
                <a:gd name="T1" fmla="*/ 331 h 1792"/>
                <a:gd name="T2" fmla="*/ 2572 w 2628"/>
                <a:gd name="T3" fmla="*/ 451 h 1792"/>
                <a:gd name="T4" fmla="*/ 2510 w 2628"/>
                <a:gd name="T5" fmla="*/ 547 h 1792"/>
                <a:gd name="T6" fmla="*/ 2308 w 2628"/>
                <a:gd name="T7" fmla="*/ 779 h 1792"/>
                <a:gd name="T8" fmla="*/ 2084 w 2628"/>
                <a:gd name="T9" fmla="*/ 977 h 1792"/>
                <a:gd name="T10" fmla="*/ 1820 w 2628"/>
                <a:gd name="T11" fmla="*/ 1173 h 1792"/>
                <a:gd name="T12" fmla="*/ 1520 w 2628"/>
                <a:gd name="T13" fmla="*/ 1362 h 1792"/>
                <a:gd name="T14" fmla="*/ 1220 w 2628"/>
                <a:gd name="T15" fmla="*/ 1524 h 1792"/>
                <a:gd name="T16" fmla="*/ 830 w 2628"/>
                <a:gd name="T17" fmla="*/ 1686 h 1792"/>
                <a:gd name="T18" fmla="*/ 556 w 2628"/>
                <a:gd name="T19" fmla="*/ 1764 h 1792"/>
                <a:gd name="T20" fmla="*/ 392 w 2628"/>
                <a:gd name="T21" fmla="*/ 1788 h 1792"/>
                <a:gd name="T22" fmla="*/ 248 w 2628"/>
                <a:gd name="T23" fmla="*/ 1788 h 1792"/>
                <a:gd name="T24" fmla="*/ 160 w 2628"/>
                <a:gd name="T25" fmla="*/ 1766 h 1792"/>
                <a:gd name="T26" fmla="*/ 80 w 2628"/>
                <a:gd name="T27" fmla="*/ 1708 h 1792"/>
                <a:gd name="T28" fmla="*/ 54 w 2628"/>
                <a:gd name="T29" fmla="*/ 1642 h 1792"/>
                <a:gd name="T30" fmla="*/ 10 w 2628"/>
                <a:gd name="T31" fmla="*/ 1478 h 1792"/>
                <a:gd name="T32" fmla="*/ 0 w 2628"/>
                <a:gd name="T33" fmla="*/ 1376 h 1792"/>
                <a:gd name="T34" fmla="*/ 24 w 2628"/>
                <a:gd name="T35" fmla="*/ 1284 h 1792"/>
                <a:gd name="T36" fmla="*/ 118 w 2628"/>
                <a:gd name="T37" fmla="*/ 1149 h 1792"/>
                <a:gd name="T38" fmla="*/ 294 w 2628"/>
                <a:gd name="T39" fmla="*/ 951 h 1792"/>
                <a:gd name="T40" fmla="*/ 410 w 2628"/>
                <a:gd name="T41" fmla="*/ 851 h 1792"/>
                <a:gd name="T42" fmla="*/ 622 w 2628"/>
                <a:gd name="T43" fmla="*/ 715 h 1792"/>
                <a:gd name="T44" fmla="*/ 942 w 2628"/>
                <a:gd name="T45" fmla="*/ 529 h 1792"/>
                <a:gd name="T46" fmla="*/ 1328 w 2628"/>
                <a:gd name="T47" fmla="*/ 269 h 1792"/>
                <a:gd name="T48" fmla="*/ 1514 w 2628"/>
                <a:gd name="T49" fmla="*/ 163 h 1792"/>
                <a:gd name="T50" fmla="*/ 1704 w 2628"/>
                <a:gd name="T51" fmla="*/ 93 h 1792"/>
                <a:gd name="T52" fmla="*/ 2002 w 2628"/>
                <a:gd name="T53" fmla="*/ 24 h 1792"/>
                <a:gd name="T54" fmla="*/ 2180 w 2628"/>
                <a:gd name="T55" fmla="*/ 0 h 1792"/>
                <a:gd name="T56" fmla="*/ 2296 w 2628"/>
                <a:gd name="T57" fmla="*/ 22 h 1792"/>
                <a:gd name="T58" fmla="*/ 2528 w 2628"/>
                <a:gd name="T59" fmla="*/ 119 h 1792"/>
                <a:gd name="T60" fmla="*/ 2590 w 2628"/>
                <a:gd name="T61" fmla="*/ 163 h 1792"/>
                <a:gd name="T62" fmla="*/ 2626 w 2628"/>
                <a:gd name="T63" fmla="*/ 249 h 1792"/>
                <a:gd name="T64" fmla="*/ 2392 w 2628"/>
                <a:gd name="T65" fmla="*/ 421 h 1792"/>
                <a:gd name="T66" fmla="*/ 2364 w 2628"/>
                <a:gd name="T67" fmla="*/ 351 h 1792"/>
                <a:gd name="T68" fmla="*/ 2296 w 2628"/>
                <a:gd name="T69" fmla="*/ 307 h 1792"/>
                <a:gd name="T70" fmla="*/ 2214 w 2628"/>
                <a:gd name="T71" fmla="*/ 293 h 1792"/>
                <a:gd name="T72" fmla="*/ 2072 w 2628"/>
                <a:gd name="T73" fmla="*/ 301 h 1792"/>
                <a:gd name="T74" fmla="*/ 1940 w 2628"/>
                <a:gd name="T75" fmla="*/ 327 h 1792"/>
                <a:gd name="T76" fmla="*/ 1736 w 2628"/>
                <a:gd name="T77" fmla="*/ 391 h 1792"/>
                <a:gd name="T78" fmla="*/ 1564 w 2628"/>
                <a:gd name="T79" fmla="*/ 461 h 1792"/>
                <a:gd name="T80" fmla="*/ 1320 w 2628"/>
                <a:gd name="T81" fmla="*/ 581 h 1792"/>
                <a:gd name="T82" fmla="*/ 1130 w 2628"/>
                <a:gd name="T83" fmla="*/ 691 h 1792"/>
                <a:gd name="T84" fmla="*/ 894 w 2628"/>
                <a:gd name="T85" fmla="*/ 849 h 1792"/>
                <a:gd name="T86" fmla="*/ 690 w 2628"/>
                <a:gd name="T87" fmla="*/ 1009 h 1792"/>
                <a:gd name="T88" fmla="*/ 568 w 2628"/>
                <a:gd name="T89" fmla="*/ 1123 h 1792"/>
                <a:gd name="T90" fmla="*/ 442 w 2628"/>
                <a:gd name="T91" fmla="*/ 1268 h 1792"/>
                <a:gd name="T92" fmla="*/ 380 w 2628"/>
                <a:gd name="T93" fmla="*/ 1362 h 1792"/>
                <a:gd name="T94" fmla="*/ 336 w 2628"/>
                <a:gd name="T95" fmla="*/ 1470 h 1792"/>
                <a:gd name="T96" fmla="*/ 332 w 2628"/>
                <a:gd name="T97" fmla="*/ 1536 h 1792"/>
                <a:gd name="T98" fmla="*/ 366 w 2628"/>
                <a:gd name="T99" fmla="*/ 1602 h 1792"/>
                <a:gd name="T100" fmla="*/ 420 w 2628"/>
                <a:gd name="T101" fmla="*/ 1634 h 1792"/>
                <a:gd name="T102" fmla="*/ 516 w 2628"/>
                <a:gd name="T103" fmla="*/ 1652 h 1792"/>
                <a:gd name="T104" fmla="*/ 638 w 2628"/>
                <a:gd name="T105" fmla="*/ 1646 h 1792"/>
                <a:gd name="T106" fmla="*/ 850 w 2628"/>
                <a:gd name="T107" fmla="*/ 1600 h 1792"/>
                <a:gd name="T108" fmla="*/ 1084 w 2628"/>
                <a:gd name="T109" fmla="*/ 1516 h 1792"/>
                <a:gd name="T110" fmla="*/ 1332 w 2628"/>
                <a:gd name="T111" fmla="*/ 1402 h 1792"/>
                <a:gd name="T112" fmla="*/ 1588 w 2628"/>
                <a:gd name="T113" fmla="*/ 1258 h 1792"/>
                <a:gd name="T114" fmla="*/ 1902 w 2628"/>
                <a:gd name="T115" fmla="*/ 1041 h 1792"/>
                <a:gd name="T116" fmla="*/ 2100 w 2628"/>
                <a:gd name="T117" fmla="*/ 875 h 1792"/>
                <a:gd name="T118" fmla="*/ 2256 w 2628"/>
                <a:gd name="T119" fmla="*/ 711 h 1792"/>
                <a:gd name="T120" fmla="*/ 2346 w 2628"/>
                <a:gd name="T121" fmla="*/ 581 h 1792"/>
                <a:gd name="T122" fmla="*/ 2386 w 2628"/>
                <a:gd name="T123" fmla="*/ 483 h 1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28" h="1792">
                  <a:moveTo>
                    <a:pt x="2628" y="277"/>
                  </a:moveTo>
                  <a:lnTo>
                    <a:pt x="2628" y="277"/>
                  </a:lnTo>
                  <a:lnTo>
                    <a:pt x="2626" y="303"/>
                  </a:lnTo>
                  <a:lnTo>
                    <a:pt x="2620" y="331"/>
                  </a:lnTo>
                  <a:lnTo>
                    <a:pt x="2612" y="359"/>
                  </a:lnTo>
                  <a:lnTo>
                    <a:pt x="2600" y="389"/>
                  </a:lnTo>
                  <a:lnTo>
                    <a:pt x="2588" y="419"/>
                  </a:lnTo>
                  <a:lnTo>
                    <a:pt x="2572" y="451"/>
                  </a:lnTo>
                  <a:lnTo>
                    <a:pt x="2554" y="483"/>
                  </a:lnTo>
                  <a:lnTo>
                    <a:pt x="2532" y="515"/>
                  </a:lnTo>
                  <a:lnTo>
                    <a:pt x="2532" y="515"/>
                  </a:lnTo>
                  <a:lnTo>
                    <a:pt x="2510" y="547"/>
                  </a:lnTo>
                  <a:lnTo>
                    <a:pt x="2488" y="579"/>
                  </a:lnTo>
                  <a:lnTo>
                    <a:pt x="2434" y="643"/>
                  </a:lnTo>
                  <a:lnTo>
                    <a:pt x="2374" y="711"/>
                  </a:lnTo>
                  <a:lnTo>
                    <a:pt x="2308" y="779"/>
                  </a:lnTo>
                  <a:lnTo>
                    <a:pt x="2308" y="779"/>
                  </a:lnTo>
                  <a:lnTo>
                    <a:pt x="2238" y="845"/>
                  </a:lnTo>
                  <a:lnTo>
                    <a:pt x="2164" y="911"/>
                  </a:lnTo>
                  <a:lnTo>
                    <a:pt x="2084" y="977"/>
                  </a:lnTo>
                  <a:lnTo>
                    <a:pt x="1998" y="1045"/>
                  </a:lnTo>
                  <a:lnTo>
                    <a:pt x="1998" y="1045"/>
                  </a:lnTo>
                  <a:lnTo>
                    <a:pt x="1912" y="1109"/>
                  </a:lnTo>
                  <a:lnTo>
                    <a:pt x="1820" y="1173"/>
                  </a:lnTo>
                  <a:lnTo>
                    <a:pt x="1722" y="1238"/>
                  </a:lnTo>
                  <a:lnTo>
                    <a:pt x="1622" y="1302"/>
                  </a:lnTo>
                  <a:lnTo>
                    <a:pt x="1622" y="1302"/>
                  </a:lnTo>
                  <a:lnTo>
                    <a:pt x="1520" y="1362"/>
                  </a:lnTo>
                  <a:lnTo>
                    <a:pt x="1420" y="1420"/>
                  </a:lnTo>
                  <a:lnTo>
                    <a:pt x="1318" y="1474"/>
                  </a:lnTo>
                  <a:lnTo>
                    <a:pt x="1220" y="1524"/>
                  </a:lnTo>
                  <a:lnTo>
                    <a:pt x="1220" y="1524"/>
                  </a:lnTo>
                  <a:lnTo>
                    <a:pt x="1120" y="1570"/>
                  </a:lnTo>
                  <a:lnTo>
                    <a:pt x="1020" y="1612"/>
                  </a:lnTo>
                  <a:lnTo>
                    <a:pt x="924" y="1652"/>
                  </a:lnTo>
                  <a:lnTo>
                    <a:pt x="830" y="1686"/>
                  </a:lnTo>
                  <a:lnTo>
                    <a:pt x="830" y="1686"/>
                  </a:lnTo>
                  <a:lnTo>
                    <a:pt x="736" y="1716"/>
                  </a:lnTo>
                  <a:lnTo>
                    <a:pt x="644" y="1742"/>
                  </a:lnTo>
                  <a:lnTo>
                    <a:pt x="556" y="1764"/>
                  </a:lnTo>
                  <a:lnTo>
                    <a:pt x="474" y="1778"/>
                  </a:lnTo>
                  <a:lnTo>
                    <a:pt x="474" y="1778"/>
                  </a:lnTo>
                  <a:lnTo>
                    <a:pt x="432" y="1784"/>
                  </a:lnTo>
                  <a:lnTo>
                    <a:pt x="392" y="1788"/>
                  </a:lnTo>
                  <a:lnTo>
                    <a:pt x="354" y="1792"/>
                  </a:lnTo>
                  <a:lnTo>
                    <a:pt x="316" y="1792"/>
                  </a:lnTo>
                  <a:lnTo>
                    <a:pt x="282" y="1790"/>
                  </a:lnTo>
                  <a:lnTo>
                    <a:pt x="248" y="1788"/>
                  </a:lnTo>
                  <a:lnTo>
                    <a:pt x="218" y="1782"/>
                  </a:lnTo>
                  <a:lnTo>
                    <a:pt x="188" y="1776"/>
                  </a:lnTo>
                  <a:lnTo>
                    <a:pt x="188" y="1776"/>
                  </a:lnTo>
                  <a:lnTo>
                    <a:pt x="160" y="1766"/>
                  </a:lnTo>
                  <a:lnTo>
                    <a:pt x="134" y="1754"/>
                  </a:lnTo>
                  <a:lnTo>
                    <a:pt x="114" y="1740"/>
                  </a:lnTo>
                  <a:lnTo>
                    <a:pt x="94" y="1724"/>
                  </a:lnTo>
                  <a:lnTo>
                    <a:pt x="80" y="1708"/>
                  </a:lnTo>
                  <a:lnTo>
                    <a:pt x="68" y="1688"/>
                  </a:lnTo>
                  <a:lnTo>
                    <a:pt x="58" y="1666"/>
                  </a:lnTo>
                  <a:lnTo>
                    <a:pt x="54" y="1642"/>
                  </a:lnTo>
                  <a:lnTo>
                    <a:pt x="54" y="1642"/>
                  </a:lnTo>
                  <a:lnTo>
                    <a:pt x="46" y="1612"/>
                  </a:lnTo>
                  <a:lnTo>
                    <a:pt x="36" y="1572"/>
                  </a:lnTo>
                  <a:lnTo>
                    <a:pt x="22" y="1526"/>
                  </a:lnTo>
                  <a:lnTo>
                    <a:pt x="10" y="1478"/>
                  </a:lnTo>
                  <a:lnTo>
                    <a:pt x="4" y="1452"/>
                  </a:lnTo>
                  <a:lnTo>
                    <a:pt x="2" y="1426"/>
                  </a:lnTo>
                  <a:lnTo>
                    <a:pt x="0" y="1400"/>
                  </a:lnTo>
                  <a:lnTo>
                    <a:pt x="0" y="1376"/>
                  </a:lnTo>
                  <a:lnTo>
                    <a:pt x="2" y="1350"/>
                  </a:lnTo>
                  <a:lnTo>
                    <a:pt x="6" y="1328"/>
                  </a:lnTo>
                  <a:lnTo>
                    <a:pt x="14" y="1306"/>
                  </a:lnTo>
                  <a:lnTo>
                    <a:pt x="24" y="1284"/>
                  </a:lnTo>
                  <a:lnTo>
                    <a:pt x="24" y="1284"/>
                  </a:lnTo>
                  <a:lnTo>
                    <a:pt x="52" y="1242"/>
                  </a:lnTo>
                  <a:lnTo>
                    <a:pt x="84" y="1195"/>
                  </a:lnTo>
                  <a:lnTo>
                    <a:pt x="118" y="1149"/>
                  </a:lnTo>
                  <a:lnTo>
                    <a:pt x="158" y="1101"/>
                  </a:lnTo>
                  <a:lnTo>
                    <a:pt x="198" y="1051"/>
                  </a:lnTo>
                  <a:lnTo>
                    <a:pt x="244" y="1003"/>
                  </a:lnTo>
                  <a:lnTo>
                    <a:pt x="294" y="951"/>
                  </a:lnTo>
                  <a:lnTo>
                    <a:pt x="350" y="901"/>
                  </a:lnTo>
                  <a:lnTo>
                    <a:pt x="350" y="901"/>
                  </a:lnTo>
                  <a:lnTo>
                    <a:pt x="380" y="875"/>
                  </a:lnTo>
                  <a:lnTo>
                    <a:pt x="410" y="851"/>
                  </a:lnTo>
                  <a:lnTo>
                    <a:pt x="444" y="827"/>
                  </a:lnTo>
                  <a:lnTo>
                    <a:pt x="476" y="803"/>
                  </a:lnTo>
                  <a:lnTo>
                    <a:pt x="548" y="759"/>
                  </a:lnTo>
                  <a:lnTo>
                    <a:pt x="622" y="715"/>
                  </a:lnTo>
                  <a:lnTo>
                    <a:pt x="778" y="625"/>
                  </a:lnTo>
                  <a:lnTo>
                    <a:pt x="860" y="579"/>
                  </a:lnTo>
                  <a:lnTo>
                    <a:pt x="942" y="529"/>
                  </a:lnTo>
                  <a:lnTo>
                    <a:pt x="942" y="529"/>
                  </a:lnTo>
                  <a:lnTo>
                    <a:pt x="1022" y="477"/>
                  </a:lnTo>
                  <a:lnTo>
                    <a:pt x="1102" y="423"/>
                  </a:lnTo>
                  <a:lnTo>
                    <a:pt x="1254" y="319"/>
                  </a:lnTo>
                  <a:lnTo>
                    <a:pt x="1328" y="269"/>
                  </a:lnTo>
                  <a:lnTo>
                    <a:pt x="1402" y="223"/>
                  </a:lnTo>
                  <a:lnTo>
                    <a:pt x="1440" y="201"/>
                  </a:lnTo>
                  <a:lnTo>
                    <a:pt x="1476" y="181"/>
                  </a:lnTo>
                  <a:lnTo>
                    <a:pt x="1514" y="163"/>
                  </a:lnTo>
                  <a:lnTo>
                    <a:pt x="1552" y="147"/>
                  </a:lnTo>
                  <a:lnTo>
                    <a:pt x="1552" y="147"/>
                  </a:lnTo>
                  <a:lnTo>
                    <a:pt x="1628" y="119"/>
                  </a:lnTo>
                  <a:lnTo>
                    <a:pt x="1704" y="93"/>
                  </a:lnTo>
                  <a:lnTo>
                    <a:pt x="1782" y="73"/>
                  </a:lnTo>
                  <a:lnTo>
                    <a:pt x="1858" y="52"/>
                  </a:lnTo>
                  <a:lnTo>
                    <a:pt x="1932" y="36"/>
                  </a:lnTo>
                  <a:lnTo>
                    <a:pt x="2002" y="24"/>
                  </a:lnTo>
                  <a:lnTo>
                    <a:pt x="2126" y="2"/>
                  </a:lnTo>
                  <a:lnTo>
                    <a:pt x="2126" y="2"/>
                  </a:lnTo>
                  <a:lnTo>
                    <a:pt x="2152" y="0"/>
                  </a:lnTo>
                  <a:lnTo>
                    <a:pt x="2180" y="0"/>
                  </a:lnTo>
                  <a:lnTo>
                    <a:pt x="2208" y="2"/>
                  </a:lnTo>
                  <a:lnTo>
                    <a:pt x="2238" y="8"/>
                  </a:lnTo>
                  <a:lnTo>
                    <a:pt x="2266" y="14"/>
                  </a:lnTo>
                  <a:lnTo>
                    <a:pt x="2296" y="22"/>
                  </a:lnTo>
                  <a:lnTo>
                    <a:pt x="2352" y="40"/>
                  </a:lnTo>
                  <a:lnTo>
                    <a:pt x="2406" y="62"/>
                  </a:lnTo>
                  <a:lnTo>
                    <a:pt x="2456" y="85"/>
                  </a:lnTo>
                  <a:lnTo>
                    <a:pt x="2528" y="119"/>
                  </a:lnTo>
                  <a:lnTo>
                    <a:pt x="2528" y="119"/>
                  </a:lnTo>
                  <a:lnTo>
                    <a:pt x="2552" y="131"/>
                  </a:lnTo>
                  <a:lnTo>
                    <a:pt x="2572" y="147"/>
                  </a:lnTo>
                  <a:lnTo>
                    <a:pt x="2590" y="163"/>
                  </a:lnTo>
                  <a:lnTo>
                    <a:pt x="2604" y="181"/>
                  </a:lnTo>
                  <a:lnTo>
                    <a:pt x="2616" y="203"/>
                  </a:lnTo>
                  <a:lnTo>
                    <a:pt x="2622" y="225"/>
                  </a:lnTo>
                  <a:lnTo>
                    <a:pt x="2626" y="249"/>
                  </a:lnTo>
                  <a:lnTo>
                    <a:pt x="2628" y="277"/>
                  </a:lnTo>
                  <a:lnTo>
                    <a:pt x="2628" y="277"/>
                  </a:lnTo>
                  <a:close/>
                  <a:moveTo>
                    <a:pt x="2392" y="421"/>
                  </a:moveTo>
                  <a:lnTo>
                    <a:pt x="2392" y="421"/>
                  </a:lnTo>
                  <a:lnTo>
                    <a:pt x="2390" y="401"/>
                  </a:lnTo>
                  <a:lnTo>
                    <a:pt x="2384" y="381"/>
                  </a:lnTo>
                  <a:lnTo>
                    <a:pt x="2376" y="365"/>
                  </a:lnTo>
                  <a:lnTo>
                    <a:pt x="2364" y="351"/>
                  </a:lnTo>
                  <a:lnTo>
                    <a:pt x="2352" y="337"/>
                  </a:lnTo>
                  <a:lnTo>
                    <a:pt x="2336" y="325"/>
                  </a:lnTo>
                  <a:lnTo>
                    <a:pt x="2316" y="315"/>
                  </a:lnTo>
                  <a:lnTo>
                    <a:pt x="2296" y="307"/>
                  </a:lnTo>
                  <a:lnTo>
                    <a:pt x="2296" y="307"/>
                  </a:lnTo>
                  <a:lnTo>
                    <a:pt x="2272" y="301"/>
                  </a:lnTo>
                  <a:lnTo>
                    <a:pt x="2244" y="297"/>
                  </a:lnTo>
                  <a:lnTo>
                    <a:pt x="2214" y="293"/>
                  </a:lnTo>
                  <a:lnTo>
                    <a:pt x="2182" y="293"/>
                  </a:lnTo>
                  <a:lnTo>
                    <a:pt x="2148" y="293"/>
                  </a:lnTo>
                  <a:lnTo>
                    <a:pt x="2112" y="295"/>
                  </a:lnTo>
                  <a:lnTo>
                    <a:pt x="2072" y="301"/>
                  </a:lnTo>
                  <a:lnTo>
                    <a:pt x="2032" y="307"/>
                  </a:lnTo>
                  <a:lnTo>
                    <a:pt x="2032" y="307"/>
                  </a:lnTo>
                  <a:lnTo>
                    <a:pt x="1986" y="317"/>
                  </a:lnTo>
                  <a:lnTo>
                    <a:pt x="1940" y="327"/>
                  </a:lnTo>
                  <a:lnTo>
                    <a:pt x="1892" y="341"/>
                  </a:lnTo>
                  <a:lnTo>
                    <a:pt x="1842" y="355"/>
                  </a:lnTo>
                  <a:lnTo>
                    <a:pt x="1790" y="373"/>
                  </a:lnTo>
                  <a:lnTo>
                    <a:pt x="1736" y="391"/>
                  </a:lnTo>
                  <a:lnTo>
                    <a:pt x="1680" y="413"/>
                  </a:lnTo>
                  <a:lnTo>
                    <a:pt x="1624" y="435"/>
                  </a:lnTo>
                  <a:lnTo>
                    <a:pt x="1624" y="435"/>
                  </a:lnTo>
                  <a:lnTo>
                    <a:pt x="1564" y="461"/>
                  </a:lnTo>
                  <a:lnTo>
                    <a:pt x="1504" y="489"/>
                  </a:lnTo>
                  <a:lnTo>
                    <a:pt x="1442" y="517"/>
                  </a:lnTo>
                  <a:lnTo>
                    <a:pt x="1382" y="549"/>
                  </a:lnTo>
                  <a:lnTo>
                    <a:pt x="1320" y="581"/>
                  </a:lnTo>
                  <a:lnTo>
                    <a:pt x="1256" y="617"/>
                  </a:lnTo>
                  <a:lnTo>
                    <a:pt x="1194" y="653"/>
                  </a:lnTo>
                  <a:lnTo>
                    <a:pt x="1130" y="691"/>
                  </a:lnTo>
                  <a:lnTo>
                    <a:pt x="1130" y="691"/>
                  </a:lnTo>
                  <a:lnTo>
                    <a:pt x="1068" y="729"/>
                  </a:lnTo>
                  <a:lnTo>
                    <a:pt x="1008" y="769"/>
                  </a:lnTo>
                  <a:lnTo>
                    <a:pt x="950" y="809"/>
                  </a:lnTo>
                  <a:lnTo>
                    <a:pt x="894" y="849"/>
                  </a:lnTo>
                  <a:lnTo>
                    <a:pt x="840" y="889"/>
                  </a:lnTo>
                  <a:lnTo>
                    <a:pt x="788" y="929"/>
                  </a:lnTo>
                  <a:lnTo>
                    <a:pt x="738" y="969"/>
                  </a:lnTo>
                  <a:lnTo>
                    <a:pt x="690" y="1009"/>
                  </a:lnTo>
                  <a:lnTo>
                    <a:pt x="690" y="1009"/>
                  </a:lnTo>
                  <a:lnTo>
                    <a:pt x="648" y="1049"/>
                  </a:lnTo>
                  <a:lnTo>
                    <a:pt x="606" y="1087"/>
                  </a:lnTo>
                  <a:lnTo>
                    <a:pt x="568" y="1123"/>
                  </a:lnTo>
                  <a:lnTo>
                    <a:pt x="532" y="1161"/>
                  </a:lnTo>
                  <a:lnTo>
                    <a:pt x="500" y="1197"/>
                  </a:lnTo>
                  <a:lnTo>
                    <a:pt x="470" y="1234"/>
                  </a:lnTo>
                  <a:lnTo>
                    <a:pt x="442" y="1268"/>
                  </a:lnTo>
                  <a:lnTo>
                    <a:pt x="418" y="1302"/>
                  </a:lnTo>
                  <a:lnTo>
                    <a:pt x="418" y="1302"/>
                  </a:lnTo>
                  <a:lnTo>
                    <a:pt x="398" y="1332"/>
                  </a:lnTo>
                  <a:lnTo>
                    <a:pt x="380" y="1362"/>
                  </a:lnTo>
                  <a:lnTo>
                    <a:pt x="364" y="1392"/>
                  </a:lnTo>
                  <a:lnTo>
                    <a:pt x="352" y="1420"/>
                  </a:lnTo>
                  <a:lnTo>
                    <a:pt x="342" y="1446"/>
                  </a:lnTo>
                  <a:lnTo>
                    <a:pt x="336" y="1470"/>
                  </a:lnTo>
                  <a:lnTo>
                    <a:pt x="332" y="1494"/>
                  </a:lnTo>
                  <a:lnTo>
                    <a:pt x="330" y="1516"/>
                  </a:lnTo>
                  <a:lnTo>
                    <a:pt x="330" y="1516"/>
                  </a:lnTo>
                  <a:lnTo>
                    <a:pt x="332" y="1536"/>
                  </a:lnTo>
                  <a:lnTo>
                    <a:pt x="338" y="1554"/>
                  </a:lnTo>
                  <a:lnTo>
                    <a:pt x="344" y="1572"/>
                  </a:lnTo>
                  <a:lnTo>
                    <a:pt x="354" y="1588"/>
                  </a:lnTo>
                  <a:lnTo>
                    <a:pt x="366" y="1602"/>
                  </a:lnTo>
                  <a:lnTo>
                    <a:pt x="382" y="1614"/>
                  </a:lnTo>
                  <a:lnTo>
                    <a:pt x="398" y="1624"/>
                  </a:lnTo>
                  <a:lnTo>
                    <a:pt x="420" y="1634"/>
                  </a:lnTo>
                  <a:lnTo>
                    <a:pt x="420" y="1634"/>
                  </a:lnTo>
                  <a:lnTo>
                    <a:pt x="440" y="1640"/>
                  </a:lnTo>
                  <a:lnTo>
                    <a:pt x="464" y="1646"/>
                  </a:lnTo>
                  <a:lnTo>
                    <a:pt x="490" y="1650"/>
                  </a:lnTo>
                  <a:lnTo>
                    <a:pt x="516" y="1652"/>
                  </a:lnTo>
                  <a:lnTo>
                    <a:pt x="544" y="1652"/>
                  </a:lnTo>
                  <a:lnTo>
                    <a:pt x="574" y="1652"/>
                  </a:lnTo>
                  <a:lnTo>
                    <a:pt x="606" y="1650"/>
                  </a:lnTo>
                  <a:lnTo>
                    <a:pt x="638" y="1646"/>
                  </a:lnTo>
                  <a:lnTo>
                    <a:pt x="638" y="1646"/>
                  </a:lnTo>
                  <a:lnTo>
                    <a:pt x="704" y="1636"/>
                  </a:lnTo>
                  <a:lnTo>
                    <a:pt x="776" y="1620"/>
                  </a:lnTo>
                  <a:lnTo>
                    <a:pt x="850" y="1600"/>
                  </a:lnTo>
                  <a:lnTo>
                    <a:pt x="926" y="1576"/>
                  </a:lnTo>
                  <a:lnTo>
                    <a:pt x="926" y="1576"/>
                  </a:lnTo>
                  <a:lnTo>
                    <a:pt x="1004" y="1548"/>
                  </a:lnTo>
                  <a:lnTo>
                    <a:pt x="1084" y="1516"/>
                  </a:lnTo>
                  <a:lnTo>
                    <a:pt x="1166" y="1482"/>
                  </a:lnTo>
                  <a:lnTo>
                    <a:pt x="1248" y="1444"/>
                  </a:lnTo>
                  <a:lnTo>
                    <a:pt x="1248" y="1444"/>
                  </a:lnTo>
                  <a:lnTo>
                    <a:pt x="1332" y="1402"/>
                  </a:lnTo>
                  <a:lnTo>
                    <a:pt x="1416" y="1358"/>
                  </a:lnTo>
                  <a:lnTo>
                    <a:pt x="1502" y="1310"/>
                  </a:lnTo>
                  <a:lnTo>
                    <a:pt x="1588" y="1258"/>
                  </a:lnTo>
                  <a:lnTo>
                    <a:pt x="1588" y="1258"/>
                  </a:lnTo>
                  <a:lnTo>
                    <a:pt x="1672" y="1205"/>
                  </a:lnTo>
                  <a:lnTo>
                    <a:pt x="1752" y="1151"/>
                  </a:lnTo>
                  <a:lnTo>
                    <a:pt x="1830" y="1097"/>
                  </a:lnTo>
                  <a:lnTo>
                    <a:pt x="1902" y="1041"/>
                  </a:lnTo>
                  <a:lnTo>
                    <a:pt x="1902" y="1041"/>
                  </a:lnTo>
                  <a:lnTo>
                    <a:pt x="1972" y="987"/>
                  </a:lnTo>
                  <a:lnTo>
                    <a:pt x="2038" y="931"/>
                  </a:lnTo>
                  <a:lnTo>
                    <a:pt x="2100" y="875"/>
                  </a:lnTo>
                  <a:lnTo>
                    <a:pt x="2156" y="821"/>
                  </a:lnTo>
                  <a:lnTo>
                    <a:pt x="2156" y="821"/>
                  </a:lnTo>
                  <a:lnTo>
                    <a:pt x="2208" y="765"/>
                  </a:lnTo>
                  <a:lnTo>
                    <a:pt x="2256" y="711"/>
                  </a:lnTo>
                  <a:lnTo>
                    <a:pt x="2296" y="657"/>
                  </a:lnTo>
                  <a:lnTo>
                    <a:pt x="2332" y="607"/>
                  </a:lnTo>
                  <a:lnTo>
                    <a:pt x="2332" y="607"/>
                  </a:lnTo>
                  <a:lnTo>
                    <a:pt x="2346" y="581"/>
                  </a:lnTo>
                  <a:lnTo>
                    <a:pt x="2360" y="555"/>
                  </a:lnTo>
                  <a:lnTo>
                    <a:pt x="2370" y="531"/>
                  </a:lnTo>
                  <a:lnTo>
                    <a:pt x="2380" y="507"/>
                  </a:lnTo>
                  <a:lnTo>
                    <a:pt x="2386" y="483"/>
                  </a:lnTo>
                  <a:lnTo>
                    <a:pt x="2392" y="461"/>
                  </a:lnTo>
                  <a:lnTo>
                    <a:pt x="2394" y="441"/>
                  </a:lnTo>
                  <a:lnTo>
                    <a:pt x="2392" y="421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073D3EF7-EAF7-49AC-ADCE-5D06FEB3F0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5" y="977"/>
              <a:ext cx="2628" cy="1792"/>
            </a:xfrm>
            <a:custGeom>
              <a:avLst/>
              <a:gdLst>
                <a:gd name="T0" fmla="*/ 2626 w 2628"/>
                <a:gd name="T1" fmla="*/ 303 h 1792"/>
                <a:gd name="T2" fmla="*/ 2600 w 2628"/>
                <a:gd name="T3" fmla="*/ 389 h 1792"/>
                <a:gd name="T4" fmla="*/ 2554 w 2628"/>
                <a:gd name="T5" fmla="*/ 483 h 1792"/>
                <a:gd name="T6" fmla="*/ 2510 w 2628"/>
                <a:gd name="T7" fmla="*/ 547 h 1792"/>
                <a:gd name="T8" fmla="*/ 2374 w 2628"/>
                <a:gd name="T9" fmla="*/ 711 h 1792"/>
                <a:gd name="T10" fmla="*/ 2238 w 2628"/>
                <a:gd name="T11" fmla="*/ 845 h 1792"/>
                <a:gd name="T12" fmla="*/ 1998 w 2628"/>
                <a:gd name="T13" fmla="*/ 1045 h 1792"/>
                <a:gd name="T14" fmla="*/ 1820 w 2628"/>
                <a:gd name="T15" fmla="*/ 1173 h 1792"/>
                <a:gd name="T16" fmla="*/ 1622 w 2628"/>
                <a:gd name="T17" fmla="*/ 1302 h 1792"/>
                <a:gd name="T18" fmla="*/ 1318 w 2628"/>
                <a:gd name="T19" fmla="*/ 1474 h 1792"/>
                <a:gd name="T20" fmla="*/ 1120 w 2628"/>
                <a:gd name="T21" fmla="*/ 1570 h 1792"/>
                <a:gd name="T22" fmla="*/ 830 w 2628"/>
                <a:gd name="T23" fmla="*/ 1686 h 1792"/>
                <a:gd name="T24" fmla="*/ 644 w 2628"/>
                <a:gd name="T25" fmla="*/ 1742 h 1792"/>
                <a:gd name="T26" fmla="*/ 474 w 2628"/>
                <a:gd name="T27" fmla="*/ 1778 h 1792"/>
                <a:gd name="T28" fmla="*/ 354 w 2628"/>
                <a:gd name="T29" fmla="*/ 1792 h 1792"/>
                <a:gd name="T30" fmla="*/ 248 w 2628"/>
                <a:gd name="T31" fmla="*/ 1788 h 1792"/>
                <a:gd name="T32" fmla="*/ 188 w 2628"/>
                <a:gd name="T33" fmla="*/ 1776 h 1792"/>
                <a:gd name="T34" fmla="*/ 114 w 2628"/>
                <a:gd name="T35" fmla="*/ 1740 h 1792"/>
                <a:gd name="T36" fmla="*/ 68 w 2628"/>
                <a:gd name="T37" fmla="*/ 1688 h 1792"/>
                <a:gd name="T38" fmla="*/ 54 w 2628"/>
                <a:gd name="T39" fmla="*/ 1642 h 1792"/>
                <a:gd name="T40" fmla="*/ 22 w 2628"/>
                <a:gd name="T41" fmla="*/ 1526 h 1792"/>
                <a:gd name="T42" fmla="*/ 2 w 2628"/>
                <a:gd name="T43" fmla="*/ 1426 h 1792"/>
                <a:gd name="T44" fmla="*/ 2 w 2628"/>
                <a:gd name="T45" fmla="*/ 1350 h 1792"/>
                <a:gd name="T46" fmla="*/ 24 w 2628"/>
                <a:gd name="T47" fmla="*/ 1284 h 1792"/>
                <a:gd name="T48" fmla="*/ 84 w 2628"/>
                <a:gd name="T49" fmla="*/ 1195 h 1792"/>
                <a:gd name="T50" fmla="*/ 198 w 2628"/>
                <a:gd name="T51" fmla="*/ 1051 h 1792"/>
                <a:gd name="T52" fmla="*/ 350 w 2628"/>
                <a:gd name="T53" fmla="*/ 901 h 1792"/>
                <a:gd name="T54" fmla="*/ 410 w 2628"/>
                <a:gd name="T55" fmla="*/ 851 h 1792"/>
                <a:gd name="T56" fmla="*/ 548 w 2628"/>
                <a:gd name="T57" fmla="*/ 759 h 1792"/>
                <a:gd name="T58" fmla="*/ 860 w 2628"/>
                <a:gd name="T59" fmla="*/ 579 h 1792"/>
                <a:gd name="T60" fmla="*/ 1022 w 2628"/>
                <a:gd name="T61" fmla="*/ 477 h 1792"/>
                <a:gd name="T62" fmla="*/ 1328 w 2628"/>
                <a:gd name="T63" fmla="*/ 269 h 1792"/>
                <a:gd name="T64" fmla="*/ 1476 w 2628"/>
                <a:gd name="T65" fmla="*/ 181 h 1792"/>
                <a:gd name="T66" fmla="*/ 1552 w 2628"/>
                <a:gd name="T67" fmla="*/ 147 h 1792"/>
                <a:gd name="T68" fmla="*/ 1782 w 2628"/>
                <a:gd name="T69" fmla="*/ 73 h 1792"/>
                <a:gd name="T70" fmla="*/ 2002 w 2628"/>
                <a:gd name="T71" fmla="*/ 24 h 1792"/>
                <a:gd name="T72" fmla="*/ 2152 w 2628"/>
                <a:gd name="T73" fmla="*/ 0 h 1792"/>
                <a:gd name="T74" fmla="*/ 2238 w 2628"/>
                <a:gd name="T75" fmla="*/ 8 h 1792"/>
                <a:gd name="T76" fmla="*/ 2352 w 2628"/>
                <a:gd name="T77" fmla="*/ 40 h 1792"/>
                <a:gd name="T78" fmla="*/ 2528 w 2628"/>
                <a:gd name="T79" fmla="*/ 119 h 1792"/>
                <a:gd name="T80" fmla="*/ 2572 w 2628"/>
                <a:gd name="T81" fmla="*/ 147 h 1792"/>
                <a:gd name="T82" fmla="*/ 2616 w 2628"/>
                <a:gd name="T83" fmla="*/ 203 h 1792"/>
                <a:gd name="T84" fmla="*/ 2628 w 2628"/>
                <a:gd name="T85" fmla="*/ 277 h 1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628" h="1792">
                  <a:moveTo>
                    <a:pt x="2628" y="277"/>
                  </a:moveTo>
                  <a:lnTo>
                    <a:pt x="2628" y="277"/>
                  </a:lnTo>
                  <a:lnTo>
                    <a:pt x="2626" y="303"/>
                  </a:lnTo>
                  <a:lnTo>
                    <a:pt x="2620" y="331"/>
                  </a:lnTo>
                  <a:lnTo>
                    <a:pt x="2612" y="359"/>
                  </a:lnTo>
                  <a:lnTo>
                    <a:pt x="2600" y="389"/>
                  </a:lnTo>
                  <a:lnTo>
                    <a:pt x="2588" y="419"/>
                  </a:lnTo>
                  <a:lnTo>
                    <a:pt x="2572" y="451"/>
                  </a:lnTo>
                  <a:lnTo>
                    <a:pt x="2554" y="483"/>
                  </a:lnTo>
                  <a:lnTo>
                    <a:pt x="2532" y="515"/>
                  </a:lnTo>
                  <a:lnTo>
                    <a:pt x="2532" y="515"/>
                  </a:lnTo>
                  <a:lnTo>
                    <a:pt x="2510" y="547"/>
                  </a:lnTo>
                  <a:lnTo>
                    <a:pt x="2488" y="579"/>
                  </a:lnTo>
                  <a:lnTo>
                    <a:pt x="2434" y="643"/>
                  </a:lnTo>
                  <a:lnTo>
                    <a:pt x="2374" y="711"/>
                  </a:lnTo>
                  <a:lnTo>
                    <a:pt x="2308" y="779"/>
                  </a:lnTo>
                  <a:lnTo>
                    <a:pt x="2308" y="779"/>
                  </a:lnTo>
                  <a:lnTo>
                    <a:pt x="2238" y="845"/>
                  </a:lnTo>
                  <a:lnTo>
                    <a:pt x="2164" y="911"/>
                  </a:lnTo>
                  <a:lnTo>
                    <a:pt x="2084" y="977"/>
                  </a:lnTo>
                  <a:lnTo>
                    <a:pt x="1998" y="1045"/>
                  </a:lnTo>
                  <a:lnTo>
                    <a:pt x="1998" y="1045"/>
                  </a:lnTo>
                  <a:lnTo>
                    <a:pt x="1912" y="1109"/>
                  </a:lnTo>
                  <a:lnTo>
                    <a:pt x="1820" y="1173"/>
                  </a:lnTo>
                  <a:lnTo>
                    <a:pt x="1722" y="1238"/>
                  </a:lnTo>
                  <a:lnTo>
                    <a:pt x="1622" y="1302"/>
                  </a:lnTo>
                  <a:lnTo>
                    <a:pt x="1622" y="1302"/>
                  </a:lnTo>
                  <a:lnTo>
                    <a:pt x="1520" y="1362"/>
                  </a:lnTo>
                  <a:lnTo>
                    <a:pt x="1420" y="1420"/>
                  </a:lnTo>
                  <a:lnTo>
                    <a:pt x="1318" y="1474"/>
                  </a:lnTo>
                  <a:lnTo>
                    <a:pt x="1220" y="1524"/>
                  </a:lnTo>
                  <a:lnTo>
                    <a:pt x="1220" y="1524"/>
                  </a:lnTo>
                  <a:lnTo>
                    <a:pt x="1120" y="1570"/>
                  </a:lnTo>
                  <a:lnTo>
                    <a:pt x="1020" y="1612"/>
                  </a:lnTo>
                  <a:lnTo>
                    <a:pt x="924" y="1652"/>
                  </a:lnTo>
                  <a:lnTo>
                    <a:pt x="830" y="1686"/>
                  </a:lnTo>
                  <a:lnTo>
                    <a:pt x="830" y="1686"/>
                  </a:lnTo>
                  <a:lnTo>
                    <a:pt x="736" y="1716"/>
                  </a:lnTo>
                  <a:lnTo>
                    <a:pt x="644" y="1742"/>
                  </a:lnTo>
                  <a:lnTo>
                    <a:pt x="556" y="1764"/>
                  </a:lnTo>
                  <a:lnTo>
                    <a:pt x="474" y="1778"/>
                  </a:lnTo>
                  <a:lnTo>
                    <a:pt x="474" y="1778"/>
                  </a:lnTo>
                  <a:lnTo>
                    <a:pt x="432" y="1784"/>
                  </a:lnTo>
                  <a:lnTo>
                    <a:pt x="392" y="1788"/>
                  </a:lnTo>
                  <a:lnTo>
                    <a:pt x="354" y="1792"/>
                  </a:lnTo>
                  <a:lnTo>
                    <a:pt x="316" y="1792"/>
                  </a:lnTo>
                  <a:lnTo>
                    <a:pt x="282" y="1790"/>
                  </a:lnTo>
                  <a:lnTo>
                    <a:pt x="248" y="1788"/>
                  </a:lnTo>
                  <a:lnTo>
                    <a:pt x="218" y="1782"/>
                  </a:lnTo>
                  <a:lnTo>
                    <a:pt x="188" y="1776"/>
                  </a:lnTo>
                  <a:lnTo>
                    <a:pt x="188" y="1776"/>
                  </a:lnTo>
                  <a:lnTo>
                    <a:pt x="160" y="1766"/>
                  </a:lnTo>
                  <a:lnTo>
                    <a:pt x="134" y="1754"/>
                  </a:lnTo>
                  <a:lnTo>
                    <a:pt x="114" y="1740"/>
                  </a:lnTo>
                  <a:lnTo>
                    <a:pt x="94" y="1724"/>
                  </a:lnTo>
                  <a:lnTo>
                    <a:pt x="80" y="1708"/>
                  </a:lnTo>
                  <a:lnTo>
                    <a:pt x="68" y="1688"/>
                  </a:lnTo>
                  <a:lnTo>
                    <a:pt x="58" y="1666"/>
                  </a:lnTo>
                  <a:lnTo>
                    <a:pt x="54" y="1642"/>
                  </a:lnTo>
                  <a:lnTo>
                    <a:pt x="54" y="1642"/>
                  </a:lnTo>
                  <a:lnTo>
                    <a:pt x="46" y="1612"/>
                  </a:lnTo>
                  <a:lnTo>
                    <a:pt x="36" y="1572"/>
                  </a:lnTo>
                  <a:lnTo>
                    <a:pt x="22" y="1526"/>
                  </a:lnTo>
                  <a:lnTo>
                    <a:pt x="10" y="1478"/>
                  </a:lnTo>
                  <a:lnTo>
                    <a:pt x="4" y="1452"/>
                  </a:lnTo>
                  <a:lnTo>
                    <a:pt x="2" y="1426"/>
                  </a:lnTo>
                  <a:lnTo>
                    <a:pt x="0" y="1400"/>
                  </a:lnTo>
                  <a:lnTo>
                    <a:pt x="0" y="1376"/>
                  </a:lnTo>
                  <a:lnTo>
                    <a:pt x="2" y="1350"/>
                  </a:lnTo>
                  <a:lnTo>
                    <a:pt x="6" y="1328"/>
                  </a:lnTo>
                  <a:lnTo>
                    <a:pt x="14" y="1306"/>
                  </a:lnTo>
                  <a:lnTo>
                    <a:pt x="24" y="1284"/>
                  </a:lnTo>
                  <a:lnTo>
                    <a:pt x="24" y="1284"/>
                  </a:lnTo>
                  <a:lnTo>
                    <a:pt x="52" y="1242"/>
                  </a:lnTo>
                  <a:lnTo>
                    <a:pt x="84" y="1195"/>
                  </a:lnTo>
                  <a:lnTo>
                    <a:pt x="118" y="1149"/>
                  </a:lnTo>
                  <a:lnTo>
                    <a:pt x="158" y="1101"/>
                  </a:lnTo>
                  <a:lnTo>
                    <a:pt x="198" y="1051"/>
                  </a:lnTo>
                  <a:lnTo>
                    <a:pt x="244" y="1003"/>
                  </a:lnTo>
                  <a:lnTo>
                    <a:pt x="294" y="951"/>
                  </a:lnTo>
                  <a:lnTo>
                    <a:pt x="350" y="901"/>
                  </a:lnTo>
                  <a:lnTo>
                    <a:pt x="350" y="901"/>
                  </a:lnTo>
                  <a:lnTo>
                    <a:pt x="380" y="875"/>
                  </a:lnTo>
                  <a:lnTo>
                    <a:pt x="410" y="851"/>
                  </a:lnTo>
                  <a:lnTo>
                    <a:pt x="444" y="827"/>
                  </a:lnTo>
                  <a:lnTo>
                    <a:pt x="476" y="803"/>
                  </a:lnTo>
                  <a:lnTo>
                    <a:pt x="548" y="759"/>
                  </a:lnTo>
                  <a:lnTo>
                    <a:pt x="622" y="715"/>
                  </a:lnTo>
                  <a:lnTo>
                    <a:pt x="778" y="625"/>
                  </a:lnTo>
                  <a:lnTo>
                    <a:pt x="860" y="579"/>
                  </a:lnTo>
                  <a:lnTo>
                    <a:pt x="942" y="529"/>
                  </a:lnTo>
                  <a:lnTo>
                    <a:pt x="942" y="529"/>
                  </a:lnTo>
                  <a:lnTo>
                    <a:pt x="1022" y="477"/>
                  </a:lnTo>
                  <a:lnTo>
                    <a:pt x="1102" y="423"/>
                  </a:lnTo>
                  <a:lnTo>
                    <a:pt x="1254" y="319"/>
                  </a:lnTo>
                  <a:lnTo>
                    <a:pt x="1328" y="269"/>
                  </a:lnTo>
                  <a:lnTo>
                    <a:pt x="1402" y="223"/>
                  </a:lnTo>
                  <a:lnTo>
                    <a:pt x="1440" y="201"/>
                  </a:lnTo>
                  <a:lnTo>
                    <a:pt x="1476" y="181"/>
                  </a:lnTo>
                  <a:lnTo>
                    <a:pt x="1514" y="163"/>
                  </a:lnTo>
                  <a:lnTo>
                    <a:pt x="1552" y="147"/>
                  </a:lnTo>
                  <a:lnTo>
                    <a:pt x="1552" y="147"/>
                  </a:lnTo>
                  <a:lnTo>
                    <a:pt x="1628" y="119"/>
                  </a:lnTo>
                  <a:lnTo>
                    <a:pt x="1704" y="93"/>
                  </a:lnTo>
                  <a:lnTo>
                    <a:pt x="1782" y="73"/>
                  </a:lnTo>
                  <a:lnTo>
                    <a:pt x="1858" y="52"/>
                  </a:lnTo>
                  <a:lnTo>
                    <a:pt x="1932" y="36"/>
                  </a:lnTo>
                  <a:lnTo>
                    <a:pt x="2002" y="24"/>
                  </a:lnTo>
                  <a:lnTo>
                    <a:pt x="2126" y="2"/>
                  </a:lnTo>
                  <a:lnTo>
                    <a:pt x="2126" y="2"/>
                  </a:lnTo>
                  <a:lnTo>
                    <a:pt x="2152" y="0"/>
                  </a:lnTo>
                  <a:lnTo>
                    <a:pt x="2180" y="0"/>
                  </a:lnTo>
                  <a:lnTo>
                    <a:pt x="2208" y="2"/>
                  </a:lnTo>
                  <a:lnTo>
                    <a:pt x="2238" y="8"/>
                  </a:lnTo>
                  <a:lnTo>
                    <a:pt x="2266" y="14"/>
                  </a:lnTo>
                  <a:lnTo>
                    <a:pt x="2296" y="22"/>
                  </a:lnTo>
                  <a:lnTo>
                    <a:pt x="2352" y="40"/>
                  </a:lnTo>
                  <a:lnTo>
                    <a:pt x="2406" y="62"/>
                  </a:lnTo>
                  <a:lnTo>
                    <a:pt x="2456" y="85"/>
                  </a:lnTo>
                  <a:lnTo>
                    <a:pt x="2528" y="119"/>
                  </a:lnTo>
                  <a:lnTo>
                    <a:pt x="2528" y="119"/>
                  </a:lnTo>
                  <a:lnTo>
                    <a:pt x="2552" y="131"/>
                  </a:lnTo>
                  <a:lnTo>
                    <a:pt x="2572" y="147"/>
                  </a:lnTo>
                  <a:lnTo>
                    <a:pt x="2590" y="163"/>
                  </a:lnTo>
                  <a:lnTo>
                    <a:pt x="2604" y="181"/>
                  </a:lnTo>
                  <a:lnTo>
                    <a:pt x="2616" y="203"/>
                  </a:lnTo>
                  <a:lnTo>
                    <a:pt x="2622" y="225"/>
                  </a:lnTo>
                  <a:lnTo>
                    <a:pt x="2626" y="249"/>
                  </a:lnTo>
                  <a:lnTo>
                    <a:pt x="2628" y="277"/>
                  </a:lnTo>
                  <a:lnTo>
                    <a:pt x="2628" y="27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B10432BA-8D0F-446D-A467-E5A652D109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5" y="1270"/>
              <a:ext cx="2064" cy="1359"/>
            </a:xfrm>
            <a:custGeom>
              <a:avLst/>
              <a:gdLst>
                <a:gd name="T0" fmla="*/ 2062 w 2064"/>
                <a:gd name="T1" fmla="*/ 128 h 1359"/>
                <a:gd name="T2" fmla="*/ 2054 w 2064"/>
                <a:gd name="T3" fmla="*/ 88 h 1359"/>
                <a:gd name="T4" fmla="*/ 2034 w 2064"/>
                <a:gd name="T5" fmla="*/ 58 h 1359"/>
                <a:gd name="T6" fmla="*/ 2006 w 2064"/>
                <a:gd name="T7" fmla="*/ 32 h 1359"/>
                <a:gd name="T8" fmla="*/ 1966 w 2064"/>
                <a:gd name="T9" fmla="*/ 14 h 1359"/>
                <a:gd name="T10" fmla="*/ 1942 w 2064"/>
                <a:gd name="T11" fmla="*/ 8 h 1359"/>
                <a:gd name="T12" fmla="*/ 1884 w 2064"/>
                <a:gd name="T13" fmla="*/ 0 h 1359"/>
                <a:gd name="T14" fmla="*/ 1818 w 2064"/>
                <a:gd name="T15" fmla="*/ 0 h 1359"/>
                <a:gd name="T16" fmla="*/ 1742 w 2064"/>
                <a:gd name="T17" fmla="*/ 8 h 1359"/>
                <a:gd name="T18" fmla="*/ 1702 w 2064"/>
                <a:gd name="T19" fmla="*/ 14 h 1359"/>
                <a:gd name="T20" fmla="*/ 1610 w 2064"/>
                <a:gd name="T21" fmla="*/ 34 h 1359"/>
                <a:gd name="T22" fmla="*/ 1512 w 2064"/>
                <a:gd name="T23" fmla="*/ 62 h 1359"/>
                <a:gd name="T24" fmla="*/ 1406 w 2064"/>
                <a:gd name="T25" fmla="*/ 98 h 1359"/>
                <a:gd name="T26" fmla="*/ 1294 w 2064"/>
                <a:gd name="T27" fmla="*/ 142 h 1359"/>
                <a:gd name="T28" fmla="*/ 1234 w 2064"/>
                <a:gd name="T29" fmla="*/ 168 h 1359"/>
                <a:gd name="T30" fmla="*/ 1112 w 2064"/>
                <a:gd name="T31" fmla="*/ 224 h 1359"/>
                <a:gd name="T32" fmla="*/ 990 w 2064"/>
                <a:gd name="T33" fmla="*/ 288 h 1359"/>
                <a:gd name="T34" fmla="*/ 864 w 2064"/>
                <a:gd name="T35" fmla="*/ 360 h 1359"/>
                <a:gd name="T36" fmla="*/ 800 w 2064"/>
                <a:gd name="T37" fmla="*/ 398 h 1359"/>
                <a:gd name="T38" fmla="*/ 678 w 2064"/>
                <a:gd name="T39" fmla="*/ 476 h 1359"/>
                <a:gd name="T40" fmla="*/ 564 w 2064"/>
                <a:gd name="T41" fmla="*/ 556 h 1359"/>
                <a:gd name="T42" fmla="*/ 458 w 2064"/>
                <a:gd name="T43" fmla="*/ 636 h 1359"/>
                <a:gd name="T44" fmla="*/ 360 w 2064"/>
                <a:gd name="T45" fmla="*/ 716 h 1359"/>
                <a:gd name="T46" fmla="*/ 318 w 2064"/>
                <a:gd name="T47" fmla="*/ 756 h 1359"/>
                <a:gd name="T48" fmla="*/ 238 w 2064"/>
                <a:gd name="T49" fmla="*/ 830 h 1359"/>
                <a:gd name="T50" fmla="*/ 170 w 2064"/>
                <a:gd name="T51" fmla="*/ 904 h 1359"/>
                <a:gd name="T52" fmla="*/ 112 w 2064"/>
                <a:gd name="T53" fmla="*/ 975 h 1359"/>
                <a:gd name="T54" fmla="*/ 88 w 2064"/>
                <a:gd name="T55" fmla="*/ 1009 h 1359"/>
                <a:gd name="T56" fmla="*/ 50 w 2064"/>
                <a:gd name="T57" fmla="*/ 1069 h 1359"/>
                <a:gd name="T58" fmla="*/ 22 w 2064"/>
                <a:gd name="T59" fmla="*/ 1127 h 1359"/>
                <a:gd name="T60" fmla="*/ 6 w 2064"/>
                <a:gd name="T61" fmla="*/ 1177 h 1359"/>
                <a:gd name="T62" fmla="*/ 0 w 2064"/>
                <a:gd name="T63" fmla="*/ 1223 h 1359"/>
                <a:gd name="T64" fmla="*/ 2 w 2064"/>
                <a:gd name="T65" fmla="*/ 1243 h 1359"/>
                <a:gd name="T66" fmla="*/ 14 w 2064"/>
                <a:gd name="T67" fmla="*/ 1279 h 1359"/>
                <a:gd name="T68" fmla="*/ 36 w 2064"/>
                <a:gd name="T69" fmla="*/ 1309 h 1359"/>
                <a:gd name="T70" fmla="*/ 68 w 2064"/>
                <a:gd name="T71" fmla="*/ 1331 h 1359"/>
                <a:gd name="T72" fmla="*/ 90 w 2064"/>
                <a:gd name="T73" fmla="*/ 1341 h 1359"/>
                <a:gd name="T74" fmla="*/ 134 w 2064"/>
                <a:gd name="T75" fmla="*/ 1353 h 1359"/>
                <a:gd name="T76" fmla="*/ 186 w 2064"/>
                <a:gd name="T77" fmla="*/ 1359 h 1359"/>
                <a:gd name="T78" fmla="*/ 244 w 2064"/>
                <a:gd name="T79" fmla="*/ 1359 h 1359"/>
                <a:gd name="T80" fmla="*/ 308 w 2064"/>
                <a:gd name="T81" fmla="*/ 1353 h 1359"/>
                <a:gd name="T82" fmla="*/ 374 w 2064"/>
                <a:gd name="T83" fmla="*/ 1343 h 1359"/>
                <a:gd name="T84" fmla="*/ 520 w 2064"/>
                <a:gd name="T85" fmla="*/ 1307 h 1359"/>
                <a:gd name="T86" fmla="*/ 596 w 2064"/>
                <a:gd name="T87" fmla="*/ 1283 h 1359"/>
                <a:gd name="T88" fmla="*/ 754 w 2064"/>
                <a:gd name="T89" fmla="*/ 1223 h 1359"/>
                <a:gd name="T90" fmla="*/ 918 w 2064"/>
                <a:gd name="T91" fmla="*/ 1151 h 1359"/>
                <a:gd name="T92" fmla="*/ 1002 w 2064"/>
                <a:gd name="T93" fmla="*/ 1109 h 1359"/>
                <a:gd name="T94" fmla="*/ 1172 w 2064"/>
                <a:gd name="T95" fmla="*/ 1017 h 1359"/>
                <a:gd name="T96" fmla="*/ 1258 w 2064"/>
                <a:gd name="T97" fmla="*/ 965 h 1359"/>
                <a:gd name="T98" fmla="*/ 1422 w 2064"/>
                <a:gd name="T99" fmla="*/ 858 h 1359"/>
                <a:gd name="T100" fmla="*/ 1572 w 2064"/>
                <a:gd name="T101" fmla="*/ 748 h 1359"/>
                <a:gd name="T102" fmla="*/ 1642 w 2064"/>
                <a:gd name="T103" fmla="*/ 694 h 1359"/>
                <a:gd name="T104" fmla="*/ 1770 w 2064"/>
                <a:gd name="T105" fmla="*/ 582 h 1359"/>
                <a:gd name="T106" fmla="*/ 1826 w 2064"/>
                <a:gd name="T107" fmla="*/ 528 h 1359"/>
                <a:gd name="T108" fmla="*/ 1926 w 2064"/>
                <a:gd name="T109" fmla="*/ 418 h 1359"/>
                <a:gd name="T110" fmla="*/ 2002 w 2064"/>
                <a:gd name="T111" fmla="*/ 314 h 1359"/>
                <a:gd name="T112" fmla="*/ 2016 w 2064"/>
                <a:gd name="T113" fmla="*/ 288 h 1359"/>
                <a:gd name="T114" fmla="*/ 2040 w 2064"/>
                <a:gd name="T115" fmla="*/ 238 h 1359"/>
                <a:gd name="T116" fmla="*/ 2056 w 2064"/>
                <a:gd name="T117" fmla="*/ 190 h 1359"/>
                <a:gd name="T118" fmla="*/ 2064 w 2064"/>
                <a:gd name="T119" fmla="*/ 148 h 1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64" h="1359">
                  <a:moveTo>
                    <a:pt x="2062" y="128"/>
                  </a:moveTo>
                  <a:lnTo>
                    <a:pt x="2062" y="128"/>
                  </a:lnTo>
                  <a:lnTo>
                    <a:pt x="2060" y="108"/>
                  </a:lnTo>
                  <a:lnTo>
                    <a:pt x="2054" y="88"/>
                  </a:lnTo>
                  <a:lnTo>
                    <a:pt x="2046" y="72"/>
                  </a:lnTo>
                  <a:lnTo>
                    <a:pt x="2034" y="58"/>
                  </a:lnTo>
                  <a:lnTo>
                    <a:pt x="2022" y="44"/>
                  </a:lnTo>
                  <a:lnTo>
                    <a:pt x="2006" y="32"/>
                  </a:lnTo>
                  <a:lnTo>
                    <a:pt x="1986" y="22"/>
                  </a:lnTo>
                  <a:lnTo>
                    <a:pt x="1966" y="14"/>
                  </a:lnTo>
                  <a:lnTo>
                    <a:pt x="1966" y="14"/>
                  </a:lnTo>
                  <a:lnTo>
                    <a:pt x="1942" y="8"/>
                  </a:lnTo>
                  <a:lnTo>
                    <a:pt x="1914" y="4"/>
                  </a:lnTo>
                  <a:lnTo>
                    <a:pt x="1884" y="0"/>
                  </a:lnTo>
                  <a:lnTo>
                    <a:pt x="1852" y="0"/>
                  </a:lnTo>
                  <a:lnTo>
                    <a:pt x="1818" y="0"/>
                  </a:lnTo>
                  <a:lnTo>
                    <a:pt x="1782" y="2"/>
                  </a:lnTo>
                  <a:lnTo>
                    <a:pt x="1742" y="8"/>
                  </a:lnTo>
                  <a:lnTo>
                    <a:pt x="1702" y="14"/>
                  </a:lnTo>
                  <a:lnTo>
                    <a:pt x="1702" y="14"/>
                  </a:lnTo>
                  <a:lnTo>
                    <a:pt x="1656" y="24"/>
                  </a:lnTo>
                  <a:lnTo>
                    <a:pt x="1610" y="34"/>
                  </a:lnTo>
                  <a:lnTo>
                    <a:pt x="1562" y="48"/>
                  </a:lnTo>
                  <a:lnTo>
                    <a:pt x="1512" y="62"/>
                  </a:lnTo>
                  <a:lnTo>
                    <a:pt x="1460" y="80"/>
                  </a:lnTo>
                  <a:lnTo>
                    <a:pt x="1406" y="98"/>
                  </a:lnTo>
                  <a:lnTo>
                    <a:pt x="1350" y="120"/>
                  </a:lnTo>
                  <a:lnTo>
                    <a:pt x="1294" y="142"/>
                  </a:lnTo>
                  <a:lnTo>
                    <a:pt x="1294" y="142"/>
                  </a:lnTo>
                  <a:lnTo>
                    <a:pt x="1234" y="168"/>
                  </a:lnTo>
                  <a:lnTo>
                    <a:pt x="1174" y="196"/>
                  </a:lnTo>
                  <a:lnTo>
                    <a:pt x="1112" y="224"/>
                  </a:lnTo>
                  <a:lnTo>
                    <a:pt x="1052" y="256"/>
                  </a:lnTo>
                  <a:lnTo>
                    <a:pt x="990" y="288"/>
                  </a:lnTo>
                  <a:lnTo>
                    <a:pt x="926" y="324"/>
                  </a:lnTo>
                  <a:lnTo>
                    <a:pt x="864" y="360"/>
                  </a:lnTo>
                  <a:lnTo>
                    <a:pt x="800" y="398"/>
                  </a:lnTo>
                  <a:lnTo>
                    <a:pt x="800" y="398"/>
                  </a:lnTo>
                  <a:lnTo>
                    <a:pt x="738" y="436"/>
                  </a:lnTo>
                  <a:lnTo>
                    <a:pt x="678" y="476"/>
                  </a:lnTo>
                  <a:lnTo>
                    <a:pt x="620" y="516"/>
                  </a:lnTo>
                  <a:lnTo>
                    <a:pt x="564" y="556"/>
                  </a:lnTo>
                  <a:lnTo>
                    <a:pt x="510" y="596"/>
                  </a:lnTo>
                  <a:lnTo>
                    <a:pt x="458" y="636"/>
                  </a:lnTo>
                  <a:lnTo>
                    <a:pt x="408" y="676"/>
                  </a:lnTo>
                  <a:lnTo>
                    <a:pt x="360" y="716"/>
                  </a:lnTo>
                  <a:lnTo>
                    <a:pt x="360" y="716"/>
                  </a:lnTo>
                  <a:lnTo>
                    <a:pt x="318" y="756"/>
                  </a:lnTo>
                  <a:lnTo>
                    <a:pt x="276" y="794"/>
                  </a:lnTo>
                  <a:lnTo>
                    <a:pt x="238" y="830"/>
                  </a:lnTo>
                  <a:lnTo>
                    <a:pt x="202" y="868"/>
                  </a:lnTo>
                  <a:lnTo>
                    <a:pt x="170" y="904"/>
                  </a:lnTo>
                  <a:lnTo>
                    <a:pt x="140" y="941"/>
                  </a:lnTo>
                  <a:lnTo>
                    <a:pt x="112" y="975"/>
                  </a:lnTo>
                  <a:lnTo>
                    <a:pt x="88" y="1009"/>
                  </a:lnTo>
                  <a:lnTo>
                    <a:pt x="88" y="1009"/>
                  </a:lnTo>
                  <a:lnTo>
                    <a:pt x="68" y="1039"/>
                  </a:lnTo>
                  <a:lnTo>
                    <a:pt x="50" y="1069"/>
                  </a:lnTo>
                  <a:lnTo>
                    <a:pt x="34" y="1099"/>
                  </a:lnTo>
                  <a:lnTo>
                    <a:pt x="22" y="1127"/>
                  </a:lnTo>
                  <a:lnTo>
                    <a:pt x="12" y="1153"/>
                  </a:lnTo>
                  <a:lnTo>
                    <a:pt x="6" y="1177"/>
                  </a:lnTo>
                  <a:lnTo>
                    <a:pt x="2" y="1201"/>
                  </a:lnTo>
                  <a:lnTo>
                    <a:pt x="0" y="1223"/>
                  </a:lnTo>
                  <a:lnTo>
                    <a:pt x="0" y="1223"/>
                  </a:lnTo>
                  <a:lnTo>
                    <a:pt x="2" y="1243"/>
                  </a:lnTo>
                  <a:lnTo>
                    <a:pt x="8" y="1261"/>
                  </a:lnTo>
                  <a:lnTo>
                    <a:pt x="14" y="1279"/>
                  </a:lnTo>
                  <a:lnTo>
                    <a:pt x="24" y="1295"/>
                  </a:lnTo>
                  <a:lnTo>
                    <a:pt x="36" y="1309"/>
                  </a:lnTo>
                  <a:lnTo>
                    <a:pt x="52" y="1321"/>
                  </a:lnTo>
                  <a:lnTo>
                    <a:pt x="68" y="1331"/>
                  </a:lnTo>
                  <a:lnTo>
                    <a:pt x="90" y="1341"/>
                  </a:lnTo>
                  <a:lnTo>
                    <a:pt x="90" y="1341"/>
                  </a:lnTo>
                  <a:lnTo>
                    <a:pt x="110" y="1347"/>
                  </a:lnTo>
                  <a:lnTo>
                    <a:pt x="134" y="1353"/>
                  </a:lnTo>
                  <a:lnTo>
                    <a:pt x="160" y="1357"/>
                  </a:lnTo>
                  <a:lnTo>
                    <a:pt x="186" y="1359"/>
                  </a:lnTo>
                  <a:lnTo>
                    <a:pt x="214" y="1359"/>
                  </a:lnTo>
                  <a:lnTo>
                    <a:pt x="244" y="1359"/>
                  </a:lnTo>
                  <a:lnTo>
                    <a:pt x="276" y="1357"/>
                  </a:lnTo>
                  <a:lnTo>
                    <a:pt x="308" y="1353"/>
                  </a:lnTo>
                  <a:lnTo>
                    <a:pt x="308" y="1353"/>
                  </a:lnTo>
                  <a:lnTo>
                    <a:pt x="374" y="1343"/>
                  </a:lnTo>
                  <a:lnTo>
                    <a:pt x="446" y="1327"/>
                  </a:lnTo>
                  <a:lnTo>
                    <a:pt x="520" y="1307"/>
                  </a:lnTo>
                  <a:lnTo>
                    <a:pt x="596" y="1283"/>
                  </a:lnTo>
                  <a:lnTo>
                    <a:pt x="596" y="1283"/>
                  </a:lnTo>
                  <a:lnTo>
                    <a:pt x="674" y="1255"/>
                  </a:lnTo>
                  <a:lnTo>
                    <a:pt x="754" y="1223"/>
                  </a:lnTo>
                  <a:lnTo>
                    <a:pt x="836" y="1189"/>
                  </a:lnTo>
                  <a:lnTo>
                    <a:pt x="918" y="1151"/>
                  </a:lnTo>
                  <a:lnTo>
                    <a:pt x="918" y="1151"/>
                  </a:lnTo>
                  <a:lnTo>
                    <a:pt x="1002" y="1109"/>
                  </a:lnTo>
                  <a:lnTo>
                    <a:pt x="1086" y="1065"/>
                  </a:lnTo>
                  <a:lnTo>
                    <a:pt x="1172" y="1017"/>
                  </a:lnTo>
                  <a:lnTo>
                    <a:pt x="1258" y="965"/>
                  </a:lnTo>
                  <a:lnTo>
                    <a:pt x="1258" y="965"/>
                  </a:lnTo>
                  <a:lnTo>
                    <a:pt x="1342" y="912"/>
                  </a:lnTo>
                  <a:lnTo>
                    <a:pt x="1422" y="858"/>
                  </a:lnTo>
                  <a:lnTo>
                    <a:pt x="1500" y="804"/>
                  </a:lnTo>
                  <a:lnTo>
                    <a:pt x="1572" y="748"/>
                  </a:lnTo>
                  <a:lnTo>
                    <a:pt x="1572" y="748"/>
                  </a:lnTo>
                  <a:lnTo>
                    <a:pt x="1642" y="694"/>
                  </a:lnTo>
                  <a:lnTo>
                    <a:pt x="1708" y="638"/>
                  </a:lnTo>
                  <a:lnTo>
                    <a:pt x="1770" y="582"/>
                  </a:lnTo>
                  <a:lnTo>
                    <a:pt x="1826" y="528"/>
                  </a:lnTo>
                  <a:lnTo>
                    <a:pt x="1826" y="528"/>
                  </a:lnTo>
                  <a:lnTo>
                    <a:pt x="1878" y="472"/>
                  </a:lnTo>
                  <a:lnTo>
                    <a:pt x="1926" y="418"/>
                  </a:lnTo>
                  <a:lnTo>
                    <a:pt x="1966" y="364"/>
                  </a:lnTo>
                  <a:lnTo>
                    <a:pt x="2002" y="314"/>
                  </a:lnTo>
                  <a:lnTo>
                    <a:pt x="2002" y="314"/>
                  </a:lnTo>
                  <a:lnTo>
                    <a:pt x="2016" y="288"/>
                  </a:lnTo>
                  <a:lnTo>
                    <a:pt x="2030" y="262"/>
                  </a:lnTo>
                  <a:lnTo>
                    <a:pt x="2040" y="238"/>
                  </a:lnTo>
                  <a:lnTo>
                    <a:pt x="2050" y="214"/>
                  </a:lnTo>
                  <a:lnTo>
                    <a:pt x="2056" y="190"/>
                  </a:lnTo>
                  <a:lnTo>
                    <a:pt x="2062" y="168"/>
                  </a:lnTo>
                  <a:lnTo>
                    <a:pt x="2064" y="148"/>
                  </a:lnTo>
                  <a:lnTo>
                    <a:pt x="2062" y="1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C1B4B33B-7B92-42E8-BB3C-F70C936E7F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7" y="471"/>
              <a:ext cx="2882" cy="2200"/>
            </a:xfrm>
            <a:custGeom>
              <a:avLst/>
              <a:gdLst>
                <a:gd name="T0" fmla="*/ 2538 w 2882"/>
                <a:gd name="T1" fmla="*/ 150 h 2200"/>
                <a:gd name="T2" fmla="*/ 2516 w 2882"/>
                <a:gd name="T3" fmla="*/ 120 h 2200"/>
                <a:gd name="T4" fmla="*/ 2484 w 2882"/>
                <a:gd name="T5" fmla="*/ 92 h 2200"/>
                <a:gd name="T6" fmla="*/ 2442 w 2882"/>
                <a:gd name="T7" fmla="*/ 64 h 2200"/>
                <a:gd name="T8" fmla="*/ 2392 w 2882"/>
                <a:gd name="T9" fmla="*/ 40 h 2200"/>
                <a:gd name="T10" fmla="*/ 2344 w 2882"/>
                <a:gd name="T11" fmla="*/ 24 h 2200"/>
                <a:gd name="T12" fmla="*/ 2284 w 2882"/>
                <a:gd name="T13" fmla="*/ 12 h 2200"/>
                <a:gd name="T14" fmla="*/ 2208 w 2882"/>
                <a:gd name="T15" fmla="*/ 2 h 2200"/>
                <a:gd name="T16" fmla="*/ 2130 w 2882"/>
                <a:gd name="T17" fmla="*/ 2 h 2200"/>
                <a:gd name="T18" fmla="*/ 2050 w 2882"/>
                <a:gd name="T19" fmla="*/ 6 h 2200"/>
                <a:gd name="T20" fmla="*/ 1982 w 2882"/>
                <a:gd name="T21" fmla="*/ 12 h 2200"/>
                <a:gd name="T22" fmla="*/ 1900 w 2882"/>
                <a:gd name="T23" fmla="*/ 26 h 2200"/>
                <a:gd name="T24" fmla="*/ 1838 w 2882"/>
                <a:gd name="T25" fmla="*/ 38 h 2200"/>
                <a:gd name="T26" fmla="*/ 1776 w 2882"/>
                <a:gd name="T27" fmla="*/ 52 h 2200"/>
                <a:gd name="T28" fmla="*/ 1726 w 2882"/>
                <a:gd name="T29" fmla="*/ 66 h 2200"/>
                <a:gd name="T30" fmla="*/ 1672 w 2882"/>
                <a:gd name="T31" fmla="*/ 82 h 2200"/>
                <a:gd name="T32" fmla="*/ 1622 w 2882"/>
                <a:gd name="T33" fmla="*/ 98 h 2200"/>
                <a:gd name="T34" fmla="*/ 1572 w 2882"/>
                <a:gd name="T35" fmla="*/ 114 h 2200"/>
                <a:gd name="T36" fmla="*/ 1518 w 2882"/>
                <a:gd name="T37" fmla="*/ 134 h 2200"/>
                <a:gd name="T38" fmla="*/ 1444 w 2882"/>
                <a:gd name="T39" fmla="*/ 162 h 2200"/>
                <a:gd name="T40" fmla="*/ 1318 w 2882"/>
                <a:gd name="T41" fmla="*/ 216 h 2200"/>
                <a:gd name="T42" fmla="*/ 1214 w 2882"/>
                <a:gd name="T43" fmla="*/ 266 h 2200"/>
                <a:gd name="T44" fmla="*/ 1142 w 2882"/>
                <a:gd name="T45" fmla="*/ 302 h 2200"/>
                <a:gd name="T46" fmla="*/ 1074 w 2882"/>
                <a:gd name="T47" fmla="*/ 338 h 2200"/>
                <a:gd name="T48" fmla="*/ 1024 w 2882"/>
                <a:gd name="T49" fmla="*/ 368 h 2200"/>
                <a:gd name="T50" fmla="*/ 968 w 2882"/>
                <a:gd name="T51" fmla="*/ 400 h 2200"/>
                <a:gd name="T52" fmla="*/ 916 w 2882"/>
                <a:gd name="T53" fmla="*/ 432 h 2200"/>
                <a:gd name="T54" fmla="*/ 858 w 2882"/>
                <a:gd name="T55" fmla="*/ 468 h 2200"/>
                <a:gd name="T56" fmla="*/ 804 w 2882"/>
                <a:gd name="T57" fmla="*/ 504 h 2200"/>
                <a:gd name="T58" fmla="*/ 740 w 2882"/>
                <a:gd name="T59" fmla="*/ 550 h 2200"/>
                <a:gd name="T60" fmla="*/ 664 w 2882"/>
                <a:gd name="T61" fmla="*/ 607 h 2200"/>
                <a:gd name="T62" fmla="*/ 576 w 2882"/>
                <a:gd name="T63" fmla="*/ 675 h 2200"/>
                <a:gd name="T64" fmla="*/ 490 w 2882"/>
                <a:gd name="T65" fmla="*/ 747 h 2200"/>
                <a:gd name="T66" fmla="*/ 398 w 2882"/>
                <a:gd name="T67" fmla="*/ 831 h 2200"/>
                <a:gd name="T68" fmla="*/ 322 w 2882"/>
                <a:gd name="T69" fmla="*/ 907 h 2200"/>
                <a:gd name="T70" fmla="*/ 258 w 2882"/>
                <a:gd name="T71" fmla="*/ 979 h 2200"/>
                <a:gd name="T72" fmla="*/ 194 w 2882"/>
                <a:gd name="T73" fmla="*/ 1059 h 2200"/>
                <a:gd name="T74" fmla="*/ 146 w 2882"/>
                <a:gd name="T75" fmla="*/ 1127 h 2200"/>
                <a:gd name="T76" fmla="*/ 104 w 2882"/>
                <a:gd name="T77" fmla="*/ 1193 h 2200"/>
                <a:gd name="T78" fmla="*/ 64 w 2882"/>
                <a:gd name="T79" fmla="*/ 1267 h 2200"/>
                <a:gd name="T80" fmla="*/ 26 w 2882"/>
                <a:gd name="T81" fmla="*/ 1357 h 2200"/>
                <a:gd name="T82" fmla="*/ 8 w 2882"/>
                <a:gd name="T83" fmla="*/ 1429 h 2200"/>
                <a:gd name="T84" fmla="*/ 0 w 2882"/>
                <a:gd name="T85" fmla="*/ 1521 h 2200"/>
                <a:gd name="T86" fmla="*/ 12 w 2882"/>
                <a:gd name="T87" fmla="*/ 1593 h 2200"/>
                <a:gd name="T88" fmla="*/ 338 w 2882"/>
                <a:gd name="T89" fmla="*/ 2178 h 2200"/>
                <a:gd name="T90" fmla="*/ 330 w 2882"/>
                <a:gd name="T91" fmla="*/ 2112 h 2200"/>
                <a:gd name="T92" fmla="*/ 346 w 2882"/>
                <a:gd name="T93" fmla="*/ 2026 h 2200"/>
                <a:gd name="T94" fmla="*/ 392 w 2882"/>
                <a:gd name="T95" fmla="*/ 1926 h 2200"/>
                <a:gd name="T96" fmla="*/ 456 w 2882"/>
                <a:gd name="T97" fmla="*/ 1828 h 2200"/>
                <a:gd name="T98" fmla="*/ 542 w 2882"/>
                <a:gd name="T99" fmla="*/ 1721 h 2200"/>
                <a:gd name="T100" fmla="*/ 652 w 2882"/>
                <a:gd name="T101" fmla="*/ 1605 h 2200"/>
                <a:gd name="T102" fmla="*/ 744 w 2882"/>
                <a:gd name="T103" fmla="*/ 1519 h 2200"/>
                <a:gd name="T104" fmla="*/ 1006 w 2882"/>
                <a:gd name="T105" fmla="*/ 1307 h 2200"/>
                <a:gd name="T106" fmla="*/ 1324 w 2882"/>
                <a:gd name="T107" fmla="*/ 1093 h 2200"/>
                <a:gd name="T108" fmla="*/ 1750 w 2882"/>
                <a:gd name="T109" fmla="*/ 859 h 2200"/>
                <a:gd name="T110" fmla="*/ 1990 w 2882"/>
                <a:gd name="T111" fmla="*/ 753 h 2200"/>
                <a:gd name="T112" fmla="*/ 2172 w 2882"/>
                <a:gd name="T113" fmla="*/ 687 h 2200"/>
                <a:gd name="T114" fmla="*/ 2292 w 2882"/>
                <a:gd name="T115" fmla="*/ 651 h 2200"/>
                <a:gd name="T116" fmla="*/ 2448 w 2882"/>
                <a:gd name="T117" fmla="*/ 615 h 2200"/>
                <a:gd name="T118" fmla="*/ 2584 w 2882"/>
                <a:gd name="T119" fmla="*/ 597 h 2200"/>
                <a:gd name="T120" fmla="*/ 2692 w 2882"/>
                <a:gd name="T121" fmla="*/ 599 h 2200"/>
                <a:gd name="T122" fmla="*/ 2770 w 2882"/>
                <a:gd name="T123" fmla="*/ 613 h 2200"/>
                <a:gd name="T124" fmla="*/ 2828 w 2882"/>
                <a:gd name="T125" fmla="*/ 635 h 2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882" h="2200">
                  <a:moveTo>
                    <a:pt x="2846" y="649"/>
                  </a:moveTo>
                  <a:lnTo>
                    <a:pt x="2846" y="649"/>
                  </a:lnTo>
                  <a:lnTo>
                    <a:pt x="2846" y="649"/>
                  </a:lnTo>
                  <a:lnTo>
                    <a:pt x="2846" y="649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70" y="669"/>
                  </a:lnTo>
                  <a:lnTo>
                    <a:pt x="2870" y="669"/>
                  </a:lnTo>
                  <a:lnTo>
                    <a:pt x="2870" y="671"/>
                  </a:lnTo>
                  <a:lnTo>
                    <a:pt x="2870" y="671"/>
                  </a:lnTo>
                  <a:lnTo>
                    <a:pt x="2876" y="677"/>
                  </a:lnTo>
                  <a:lnTo>
                    <a:pt x="2876" y="677"/>
                  </a:lnTo>
                  <a:lnTo>
                    <a:pt x="2876" y="679"/>
                  </a:lnTo>
                  <a:lnTo>
                    <a:pt x="2876" y="679"/>
                  </a:lnTo>
                  <a:lnTo>
                    <a:pt x="2882" y="687"/>
                  </a:lnTo>
                  <a:lnTo>
                    <a:pt x="2540" y="154"/>
                  </a:lnTo>
                  <a:lnTo>
                    <a:pt x="2540" y="154"/>
                  </a:lnTo>
                  <a:lnTo>
                    <a:pt x="2538" y="150"/>
                  </a:lnTo>
                  <a:lnTo>
                    <a:pt x="2538" y="150"/>
                  </a:lnTo>
                  <a:lnTo>
                    <a:pt x="2536" y="148"/>
                  </a:lnTo>
                  <a:lnTo>
                    <a:pt x="2536" y="148"/>
                  </a:lnTo>
                  <a:lnTo>
                    <a:pt x="2534" y="144"/>
                  </a:lnTo>
                  <a:lnTo>
                    <a:pt x="2534" y="144"/>
                  </a:lnTo>
                  <a:lnTo>
                    <a:pt x="2534" y="142"/>
                  </a:lnTo>
                  <a:lnTo>
                    <a:pt x="2534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28" y="136"/>
                  </a:lnTo>
                  <a:lnTo>
                    <a:pt x="2528" y="136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0"/>
                  </a:lnTo>
                  <a:lnTo>
                    <a:pt x="2524" y="130"/>
                  </a:lnTo>
                  <a:lnTo>
                    <a:pt x="2520" y="126"/>
                  </a:lnTo>
                  <a:lnTo>
                    <a:pt x="2520" y="126"/>
                  </a:lnTo>
                  <a:lnTo>
                    <a:pt x="2516" y="122"/>
                  </a:lnTo>
                  <a:lnTo>
                    <a:pt x="2516" y="122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0" y="116"/>
                  </a:lnTo>
                  <a:lnTo>
                    <a:pt x="2510" y="116"/>
                  </a:lnTo>
                  <a:lnTo>
                    <a:pt x="2506" y="112"/>
                  </a:lnTo>
                  <a:lnTo>
                    <a:pt x="2506" y="112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0" y="106"/>
                  </a:lnTo>
                  <a:lnTo>
                    <a:pt x="2500" y="106"/>
                  </a:lnTo>
                  <a:lnTo>
                    <a:pt x="2496" y="102"/>
                  </a:lnTo>
                  <a:lnTo>
                    <a:pt x="2496" y="102"/>
                  </a:lnTo>
                  <a:lnTo>
                    <a:pt x="2496" y="100"/>
                  </a:lnTo>
                  <a:lnTo>
                    <a:pt x="2496" y="100"/>
                  </a:lnTo>
                  <a:lnTo>
                    <a:pt x="2490" y="96"/>
                  </a:lnTo>
                  <a:lnTo>
                    <a:pt x="2490" y="96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4" y="92"/>
                  </a:lnTo>
                  <a:lnTo>
                    <a:pt x="2484" y="92"/>
                  </a:lnTo>
                  <a:lnTo>
                    <a:pt x="2480" y="88"/>
                  </a:lnTo>
                  <a:lnTo>
                    <a:pt x="2480" y="88"/>
                  </a:lnTo>
                  <a:lnTo>
                    <a:pt x="2474" y="84"/>
                  </a:lnTo>
                  <a:lnTo>
                    <a:pt x="2474" y="84"/>
                  </a:lnTo>
                  <a:lnTo>
                    <a:pt x="2472" y="82"/>
                  </a:lnTo>
                  <a:lnTo>
                    <a:pt x="2472" y="82"/>
                  </a:lnTo>
                  <a:lnTo>
                    <a:pt x="2468" y="80"/>
                  </a:lnTo>
                  <a:lnTo>
                    <a:pt x="2468" y="80"/>
                  </a:lnTo>
                  <a:lnTo>
                    <a:pt x="2462" y="76"/>
                  </a:lnTo>
                  <a:lnTo>
                    <a:pt x="2462" y="76"/>
                  </a:lnTo>
                  <a:lnTo>
                    <a:pt x="2462" y="76"/>
                  </a:lnTo>
                  <a:lnTo>
                    <a:pt x="2460" y="74"/>
                  </a:lnTo>
                  <a:lnTo>
                    <a:pt x="2460" y="74"/>
                  </a:lnTo>
                  <a:lnTo>
                    <a:pt x="2456" y="72"/>
                  </a:lnTo>
                  <a:lnTo>
                    <a:pt x="2456" y="72"/>
                  </a:lnTo>
                  <a:lnTo>
                    <a:pt x="2450" y="68"/>
                  </a:lnTo>
                  <a:lnTo>
                    <a:pt x="2450" y="68"/>
                  </a:lnTo>
                  <a:lnTo>
                    <a:pt x="2448" y="68"/>
                  </a:lnTo>
                  <a:lnTo>
                    <a:pt x="2448" y="68"/>
                  </a:lnTo>
                  <a:lnTo>
                    <a:pt x="2448" y="66"/>
                  </a:lnTo>
                  <a:lnTo>
                    <a:pt x="2448" y="66"/>
                  </a:lnTo>
                  <a:lnTo>
                    <a:pt x="2442" y="64"/>
                  </a:lnTo>
                  <a:lnTo>
                    <a:pt x="2442" y="64"/>
                  </a:lnTo>
                  <a:lnTo>
                    <a:pt x="2436" y="60"/>
                  </a:lnTo>
                  <a:lnTo>
                    <a:pt x="2436" y="60"/>
                  </a:lnTo>
                  <a:lnTo>
                    <a:pt x="2434" y="58"/>
                  </a:lnTo>
                  <a:lnTo>
                    <a:pt x="2434" y="58"/>
                  </a:lnTo>
                  <a:lnTo>
                    <a:pt x="2428" y="56"/>
                  </a:lnTo>
                  <a:lnTo>
                    <a:pt x="2428" y="56"/>
                  </a:lnTo>
                  <a:lnTo>
                    <a:pt x="2422" y="52"/>
                  </a:lnTo>
                  <a:lnTo>
                    <a:pt x="2422" y="52"/>
                  </a:lnTo>
                  <a:lnTo>
                    <a:pt x="2420" y="52"/>
                  </a:lnTo>
                  <a:lnTo>
                    <a:pt x="2420" y="52"/>
                  </a:lnTo>
                  <a:lnTo>
                    <a:pt x="2414" y="50"/>
                  </a:lnTo>
                  <a:lnTo>
                    <a:pt x="2414" y="50"/>
                  </a:lnTo>
                  <a:lnTo>
                    <a:pt x="2408" y="46"/>
                  </a:lnTo>
                  <a:lnTo>
                    <a:pt x="2408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398" y="42"/>
                  </a:lnTo>
                  <a:lnTo>
                    <a:pt x="2398" y="42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0" y="40"/>
                  </a:lnTo>
                  <a:lnTo>
                    <a:pt x="2390" y="40"/>
                  </a:lnTo>
                  <a:lnTo>
                    <a:pt x="2382" y="36"/>
                  </a:lnTo>
                  <a:lnTo>
                    <a:pt x="2382" y="36"/>
                  </a:lnTo>
                  <a:lnTo>
                    <a:pt x="2378" y="34"/>
                  </a:lnTo>
                  <a:lnTo>
                    <a:pt x="2378" y="34"/>
                  </a:lnTo>
                  <a:lnTo>
                    <a:pt x="2376" y="34"/>
                  </a:lnTo>
                  <a:lnTo>
                    <a:pt x="2376" y="34"/>
                  </a:lnTo>
                  <a:lnTo>
                    <a:pt x="2374" y="34"/>
                  </a:lnTo>
                  <a:lnTo>
                    <a:pt x="2374" y="34"/>
                  </a:lnTo>
                  <a:lnTo>
                    <a:pt x="2364" y="30"/>
                  </a:lnTo>
                  <a:lnTo>
                    <a:pt x="2364" y="30"/>
                  </a:lnTo>
                  <a:lnTo>
                    <a:pt x="2362" y="30"/>
                  </a:lnTo>
                  <a:lnTo>
                    <a:pt x="2362" y="30"/>
                  </a:lnTo>
                  <a:lnTo>
                    <a:pt x="2358" y="28"/>
                  </a:lnTo>
                  <a:lnTo>
                    <a:pt x="2358" y="28"/>
                  </a:lnTo>
                  <a:lnTo>
                    <a:pt x="2356" y="28"/>
                  </a:lnTo>
                  <a:lnTo>
                    <a:pt x="2356" y="28"/>
                  </a:lnTo>
                  <a:lnTo>
                    <a:pt x="2346" y="24"/>
                  </a:lnTo>
                  <a:lnTo>
                    <a:pt x="2346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2" y="24"/>
                  </a:lnTo>
                  <a:lnTo>
                    <a:pt x="2342" y="24"/>
                  </a:lnTo>
                  <a:lnTo>
                    <a:pt x="2336" y="22"/>
                  </a:lnTo>
                  <a:lnTo>
                    <a:pt x="2336" y="22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4" y="18"/>
                  </a:lnTo>
                  <a:lnTo>
                    <a:pt x="2324" y="18"/>
                  </a:lnTo>
                  <a:lnTo>
                    <a:pt x="2316" y="18"/>
                  </a:lnTo>
                  <a:lnTo>
                    <a:pt x="2316" y="18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296" y="14"/>
                  </a:lnTo>
                  <a:lnTo>
                    <a:pt x="2296" y="14"/>
                  </a:lnTo>
                  <a:lnTo>
                    <a:pt x="2288" y="12"/>
                  </a:lnTo>
                  <a:lnTo>
                    <a:pt x="2288" y="12"/>
                  </a:lnTo>
                  <a:lnTo>
                    <a:pt x="2286" y="12"/>
                  </a:lnTo>
                  <a:lnTo>
                    <a:pt x="2286" y="12"/>
                  </a:lnTo>
                  <a:lnTo>
                    <a:pt x="2284" y="12"/>
                  </a:lnTo>
                  <a:lnTo>
                    <a:pt x="2284" y="12"/>
                  </a:lnTo>
                  <a:lnTo>
                    <a:pt x="2272" y="10"/>
                  </a:lnTo>
                  <a:lnTo>
                    <a:pt x="2272" y="10"/>
                  </a:lnTo>
                  <a:lnTo>
                    <a:pt x="2268" y="8"/>
                  </a:lnTo>
                  <a:lnTo>
                    <a:pt x="2268" y="8"/>
                  </a:lnTo>
                  <a:lnTo>
                    <a:pt x="2264" y="8"/>
                  </a:lnTo>
                  <a:lnTo>
                    <a:pt x="2264" y="8"/>
                  </a:lnTo>
                  <a:lnTo>
                    <a:pt x="2260" y="8"/>
                  </a:lnTo>
                  <a:lnTo>
                    <a:pt x="2260" y="8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2" y="6"/>
                  </a:lnTo>
                  <a:lnTo>
                    <a:pt x="2242" y="6"/>
                  </a:lnTo>
                  <a:lnTo>
                    <a:pt x="2236" y="4"/>
                  </a:lnTo>
                  <a:lnTo>
                    <a:pt x="2236" y="4"/>
                  </a:lnTo>
                  <a:lnTo>
                    <a:pt x="2228" y="4"/>
                  </a:lnTo>
                  <a:lnTo>
                    <a:pt x="2228" y="4"/>
                  </a:lnTo>
                  <a:lnTo>
                    <a:pt x="2224" y="4"/>
                  </a:lnTo>
                  <a:lnTo>
                    <a:pt x="2224" y="4"/>
                  </a:lnTo>
                  <a:lnTo>
                    <a:pt x="2222" y="4"/>
                  </a:lnTo>
                  <a:lnTo>
                    <a:pt x="2222" y="4"/>
                  </a:lnTo>
                  <a:lnTo>
                    <a:pt x="2208" y="2"/>
                  </a:lnTo>
                  <a:lnTo>
                    <a:pt x="2208" y="2"/>
                  </a:lnTo>
                  <a:lnTo>
                    <a:pt x="2206" y="2"/>
                  </a:lnTo>
                  <a:lnTo>
                    <a:pt x="2206" y="2"/>
                  </a:lnTo>
                  <a:lnTo>
                    <a:pt x="2200" y="2"/>
                  </a:lnTo>
                  <a:lnTo>
                    <a:pt x="2200" y="2"/>
                  </a:lnTo>
                  <a:lnTo>
                    <a:pt x="2196" y="2"/>
                  </a:lnTo>
                  <a:lnTo>
                    <a:pt x="2196" y="2"/>
                  </a:lnTo>
                  <a:lnTo>
                    <a:pt x="2182" y="2"/>
                  </a:lnTo>
                  <a:lnTo>
                    <a:pt x="2182" y="2"/>
                  </a:lnTo>
                  <a:lnTo>
                    <a:pt x="2178" y="2"/>
                  </a:lnTo>
                  <a:lnTo>
                    <a:pt x="2178" y="2"/>
                  </a:lnTo>
                  <a:lnTo>
                    <a:pt x="2168" y="2"/>
                  </a:lnTo>
                  <a:lnTo>
                    <a:pt x="2168" y="2"/>
                  </a:lnTo>
                  <a:lnTo>
                    <a:pt x="2162" y="2"/>
                  </a:lnTo>
                  <a:lnTo>
                    <a:pt x="2162" y="2"/>
                  </a:lnTo>
                  <a:lnTo>
                    <a:pt x="2156" y="0"/>
                  </a:lnTo>
                  <a:lnTo>
                    <a:pt x="2156" y="0"/>
                  </a:lnTo>
                  <a:lnTo>
                    <a:pt x="2152" y="0"/>
                  </a:lnTo>
                  <a:lnTo>
                    <a:pt x="2152" y="0"/>
                  </a:lnTo>
                  <a:lnTo>
                    <a:pt x="2138" y="0"/>
                  </a:lnTo>
                  <a:lnTo>
                    <a:pt x="2138" y="0"/>
                  </a:lnTo>
                  <a:lnTo>
                    <a:pt x="2136" y="2"/>
                  </a:lnTo>
                  <a:lnTo>
                    <a:pt x="2136" y="2"/>
                  </a:lnTo>
                  <a:lnTo>
                    <a:pt x="2130" y="2"/>
                  </a:lnTo>
                  <a:lnTo>
                    <a:pt x="2130" y="2"/>
                  </a:lnTo>
                  <a:lnTo>
                    <a:pt x="2122" y="2"/>
                  </a:lnTo>
                  <a:lnTo>
                    <a:pt x="2122" y="2"/>
                  </a:lnTo>
                  <a:lnTo>
                    <a:pt x="2114" y="2"/>
                  </a:lnTo>
                  <a:lnTo>
                    <a:pt x="2114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094" y="2"/>
                  </a:lnTo>
                  <a:lnTo>
                    <a:pt x="2094" y="2"/>
                  </a:lnTo>
                  <a:lnTo>
                    <a:pt x="2088" y="2"/>
                  </a:lnTo>
                  <a:lnTo>
                    <a:pt x="2088" y="2"/>
                  </a:lnTo>
                  <a:lnTo>
                    <a:pt x="2084" y="2"/>
                  </a:lnTo>
                  <a:lnTo>
                    <a:pt x="2084" y="2"/>
                  </a:lnTo>
                  <a:lnTo>
                    <a:pt x="2080" y="4"/>
                  </a:lnTo>
                  <a:lnTo>
                    <a:pt x="2080" y="4"/>
                  </a:lnTo>
                  <a:lnTo>
                    <a:pt x="2064" y="4"/>
                  </a:lnTo>
                  <a:lnTo>
                    <a:pt x="2064" y="4"/>
                  </a:lnTo>
                  <a:lnTo>
                    <a:pt x="2062" y="4"/>
                  </a:lnTo>
                  <a:lnTo>
                    <a:pt x="2062" y="4"/>
                  </a:lnTo>
                  <a:lnTo>
                    <a:pt x="2058" y="4"/>
                  </a:lnTo>
                  <a:lnTo>
                    <a:pt x="2058" y="4"/>
                  </a:lnTo>
                  <a:lnTo>
                    <a:pt x="2050" y="6"/>
                  </a:lnTo>
                  <a:lnTo>
                    <a:pt x="2050" y="6"/>
                  </a:lnTo>
                  <a:lnTo>
                    <a:pt x="2038" y="6"/>
                  </a:lnTo>
                  <a:lnTo>
                    <a:pt x="2038" y="6"/>
                  </a:lnTo>
                  <a:lnTo>
                    <a:pt x="2036" y="6"/>
                  </a:lnTo>
                  <a:lnTo>
                    <a:pt x="2036" y="6"/>
                  </a:lnTo>
                  <a:lnTo>
                    <a:pt x="2034" y="6"/>
                  </a:lnTo>
                  <a:lnTo>
                    <a:pt x="2034" y="6"/>
                  </a:lnTo>
                  <a:lnTo>
                    <a:pt x="2024" y="8"/>
                  </a:lnTo>
                  <a:lnTo>
                    <a:pt x="2024" y="8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08" y="10"/>
                  </a:lnTo>
                  <a:lnTo>
                    <a:pt x="2008" y="10"/>
                  </a:lnTo>
                  <a:lnTo>
                    <a:pt x="1996" y="10"/>
                  </a:lnTo>
                  <a:lnTo>
                    <a:pt x="1996" y="10"/>
                  </a:lnTo>
                  <a:lnTo>
                    <a:pt x="1986" y="12"/>
                  </a:lnTo>
                  <a:lnTo>
                    <a:pt x="1986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2" y="12"/>
                  </a:lnTo>
                  <a:lnTo>
                    <a:pt x="1982" y="12"/>
                  </a:lnTo>
                  <a:lnTo>
                    <a:pt x="1974" y="14"/>
                  </a:lnTo>
                  <a:lnTo>
                    <a:pt x="1974" y="14"/>
                  </a:lnTo>
                  <a:lnTo>
                    <a:pt x="1964" y="16"/>
                  </a:lnTo>
                  <a:lnTo>
                    <a:pt x="1964" y="16"/>
                  </a:lnTo>
                  <a:lnTo>
                    <a:pt x="1956" y="16"/>
                  </a:lnTo>
                  <a:lnTo>
                    <a:pt x="1956" y="16"/>
                  </a:lnTo>
                  <a:lnTo>
                    <a:pt x="1954" y="16"/>
                  </a:lnTo>
                  <a:lnTo>
                    <a:pt x="1954" y="16"/>
                  </a:lnTo>
                  <a:lnTo>
                    <a:pt x="1952" y="16"/>
                  </a:lnTo>
                  <a:lnTo>
                    <a:pt x="1952" y="16"/>
                  </a:lnTo>
                  <a:lnTo>
                    <a:pt x="1942" y="18"/>
                  </a:lnTo>
                  <a:lnTo>
                    <a:pt x="1942" y="18"/>
                  </a:lnTo>
                  <a:lnTo>
                    <a:pt x="1930" y="20"/>
                  </a:lnTo>
                  <a:lnTo>
                    <a:pt x="1930" y="20"/>
                  </a:lnTo>
                  <a:lnTo>
                    <a:pt x="1928" y="20"/>
                  </a:lnTo>
                  <a:lnTo>
                    <a:pt x="1928" y="20"/>
                  </a:lnTo>
                  <a:lnTo>
                    <a:pt x="1926" y="22"/>
                  </a:lnTo>
                  <a:lnTo>
                    <a:pt x="1926" y="22"/>
                  </a:lnTo>
                  <a:lnTo>
                    <a:pt x="1920" y="22"/>
                  </a:lnTo>
                  <a:lnTo>
                    <a:pt x="1920" y="22"/>
                  </a:lnTo>
                  <a:lnTo>
                    <a:pt x="1908" y="24"/>
                  </a:lnTo>
                  <a:lnTo>
                    <a:pt x="1908" y="24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896" y="26"/>
                  </a:lnTo>
                  <a:lnTo>
                    <a:pt x="1896" y="26"/>
                  </a:lnTo>
                  <a:lnTo>
                    <a:pt x="1892" y="28"/>
                  </a:lnTo>
                  <a:lnTo>
                    <a:pt x="1892" y="28"/>
                  </a:lnTo>
                  <a:lnTo>
                    <a:pt x="1884" y="28"/>
                  </a:lnTo>
                  <a:lnTo>
                    <a:pt x="1884" y="28"/>
                  </a:lnTo>
                  <a:lnTo>
                    <a:pt x="1876" y="30"/>
                  </a:lnTo>
                  <a:lnTo>
                    <a:pt x="1876" y="30"/>
                  </a:lnTo>
                  <a:lnTo>
                    <a:pt x="1870" y="32"/>
                  </a:lnTo>
                  <a:lnTo>
                    <a:pt x="1870" y="32"/>
                  </a:lnTo>
                  <a:lnTo>
                    <a:pt x="1868" y="32"/>
                  </a:lnTo>
                  <a:lnTo>
                    <a:pt x="1868" y="32"/>
                  </a:lnTo>
                  <a:lnTo>
                    <a:pt x="1862" y="34"/>
                  </a:lnTo>
                  <a:lnTo>
                    <a:pt x="1862" y="34"/>
                  </a:lnTo>
                  <a:lnTo>
                    <a:pt x="1854" y="34"/>
                  </a:lnTo>
                  <a:lnTo>
                    <a:pt x="1854" y="34"/>
                  </a:lnTo>
                  <a:lnTo>
                    <a:pt x="1846" y="36"/>
                  </a:lnTo>
                  <a:lnTo>
                    <a:pt x="1846" y="36"/>
                  </a:lnTo>
                  <a:lnTo>
                    <a:pt x="1842" y="38"/>
                  </a:lnTo>
                  <a:lnTo>
                    <a:pt x="1842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0" y="40"/>
                  </a:lnTo>
                  <a:lnTo>
                    <a:pt x="1830" y="40"/>
                  </a:lnTo>
                  <a:lnTo>
                    <a:pt x="1822" y="42"/>
                  </a:lnTo>
                  <a:lnTo>
                    <a:pt x="1822" y="42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08" y="46"/>
                  </a:lnTo>
                  <a:lnTo>
                    <a:pt x="1808" y="46"/>
                  </a:lnTo>
                  <a:lnTo>
                    <a:pt x="1806" y="46"/>
                  </a:lnTo>
                  <a:lnTo>
                    <a:pt x="1806" y="46"/>
                  </a:lnTo>
                  <a:lnTo>
                    <a:pt x="1800" y="46"/>
                  </a:lnTo>
                  <a:lnTo>
                    <a:pt x="1800" y="46"/>
                  </a:lnTo>
                  <a:lnTo>
                    <a:pt x="1792" y="48"/>
                  </a:lnTo>
                  <a:lnTo>
                    <a:pt x="1792" y="48"/>
                  </a:lnTo>
                  <a:lnTo>
                    <a:pt x="1786" y="50"/>
                  </a:lnTo>
                  <a:lnTo>
                    <a:pt x="1786" y="50"/>
                  </a:lnTo>
                  <a:lnTo>
                    <a:pt x="1782" y="52"/>
                  </a:lnTo>
                  <a:lnTo>
                    <a:pt x="1782" y="52"/>
                  </a:lnTo>
                  <a:lnTo>
                    <a:pt x="1776" y="52"/>
                  </a:lnTo>
                  <a:lnTo>
                    <a:pt x="1776" y="52"/>
                  </a:lnTo>
                  <a:lnTo>
                    <a:pt x="1774" y="54"/>
                  </a:lnTo>
                  <a:lnTo>
                    <a:pt x="1774" y="54"/>
                  </a:lnTo>
                  <a:lnTo>
                    <a:pt x="1768" y="54"/>
                  </a:lnTo>
                  <a:lnTo>
                    <a:pt x="1768" y="54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56" y="58"/>
                  </a:lnTo>
                  <a:lnTo>
                    <a:pt x="1756" y="58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46" y="60"/>
                  </a:lnTo>
                  <a:lnTo>
                    <a:pt x="1746" y="60"/>
                  </a:lnTo>
                  <a:lnTo>
                    <a:pt x="1744" y="60"/>
                  </a:lnTo>
                  <a:lnTo>
                    <a:pt x="1744" y="60"/>
                  </a:lnTo>
                  <a:lnTo>
                    <a:pt x="1738" y="62"/>
                  </a:lnTo>
                  <a:lnTo>
                    <a:pt x="1738" y="62"/>
                  </a:lnTo>
                  <a:lnTo>
                    <a:pt x="1732" y="64"/>
                  </a:lnTo>
                  <a:lnTo>
                    <a:pt x="1732" y="64"/>
                  </a:lnTo>
                  <a:lnTo>
                    <a:pt x="1726" y="66"/>
                  </a:lnTo>
                  <a:lnTo>
                    <a:pt x="1726" y="66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08" y="72"/>
                  </a:lnTo>
                  <a:lnTo>
                    <a:pt x="1708" y="72"/>
                  </a:lnTo>
                  <a:lnTo>
                    <a:pt x="1702" y="72"/>
                  </a:lnTo>
                  <a:lnTo>
                    <a:pt x="1702" y="72"/>
                  </a:lnTo>
                  <a:lnTo>
                    <a:pt x="1696" y="74"/>
                  </a:lnTo>
                  <a:lnTo>
                    <a:pt x="1696" y="74"/>
                  </a:lnTo>
                  <a:lnTo>
                    <a:pt x="1690" y="76"/>
                  </a:lnTo>
                  <a:lnTo>
                    <a:pt x="1690" y="76"/>
                  </a:lnTo>
                  <a:lnTo>
                    <a:pt x="1688" y="76"/>
                  </a:lnTo>
                  <a:lnTo>
                    <a:pt x="1688" y="76"/>
                  </a:lnTo>
                  <a:lnTo>
                    <a:pt x="1682" y="78"/>
                  </a:lnTo>
                  <a:lnTo>
                    <a:pt x="1682" y="78"/>
                  </a:lnTo>
                  <a:lnTo>
                    <a:pt x="1678" y="80"/>
                  </a:lnTo>
                  <a:lnTo>
                    <a:pt x="1672" y="82"/>
                  </a:lnTo>
                  <a:lnTo>
                    <a:pt x="1672" y="82"/>
                  </a:lnTo>
                  <a:lnTo>
                    <a:pt x="1668" y="84"/>
                  </a:lnTo>
                  <a:lnTo>
                    <a:pt x="1668" y="84"/>
                  </a:lnTo>
                  <a:lnTo>
                    <a:pt x="1662" y="84"/>
                  </a:lnTo>
                  <a:lnTo>
                    <a:pt x="1662" y="84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2" y="88"/>
                  </a:lnTo>
                  <a:lnTo>
                    <a:pt x="1652" y="88"/>
                  </a:lnTo>
                  <a:lnTo>
                    <a:pt x="1650" y="88"/>
                  </a:lnTo>
                  <a:lnTo>
                    <a:pt x="1650" y="88"/>
                  </a:lnTo>
                  <a:lnTo>
                    <a:pt x="1646" y="90"/>
                  </a:lnTo>
                  <a:lnTo>
                    <a:pt x="1646" y="90"/>
                  </a:lnTo>
                  <a:lnTo>
                    <a:pt x="1640" y="92"/>
                  </a:lnTo>
                  <a:lnTo>
                    <a:pt x="1640" y="92"/>
                  </a:lnTo>
                  <a:lnTo>
                    <a:pt x="1634" y="94"/>
                  </a:lnTo>
                  <a:lnTo>
                    <a:pt x="1634" y="94"/>
                  </a:lnTo>
                  <a:lnTo>
                    <a:pt x="1628" y="96"/>
                  </a:lnTo>
                  <a:lnTo>
                    <a:pt x="1628" y="96"/>
                  </a:lnTo>
                  <a:lnTo>
                    <a:pt x="1624" y="96"/>
                  </a:lnTo>
                  <a:lnTo>
                    <a:pt x="1624" y="96"/>
                  </a:lnTo>
                  <a:lnTo>
                    <a:pt x="1622" y="98"/>
                  </a:lnTo>
                  <a:lnTo>
                    <a:pt x="1622" y="98"/>
                  </a:lnTo>
                  <a:lnTo>
                    <a:pt x="1620" y="98"/>
                  </a:lnTo>
                  <a:lnTo>
                    <a:pt x="1620" y="98"/>
                  </a:lnTo>
                  <a:lnTo>
                    <a:pt x="1618" y="98"/>
                  </a:lnTo>
                  <a:lnTo>
                    <a:pt x="1618" y="98"/>
                  </a:lnTo>
                  <a:lnTo>
                    <a:pt x="1612" y="100"/>
                  </a:lnTo>
                  <a:lnTo>
                    <a:pt x="1612" y="100"/>
                  </a:lnTo>
                  <a:lnTo>
                    <a:pt x="1606" y="102"/>
                  </a:lnTo>
                  <a:lnTo>
                    <a:pt x="1606" y="102"/>
                  </a:lnTo>
                  <a:lnTo>
                    <a:pt x="1600" y="104"/>
                  </a:lnTo>
                  <a:lnTo>
                    <a:pt x="1600" y="104"/>
                  </a:lnTo>
                  <a:lnTo>
                    <a:pt x="1596" y="106"/>
                  </a:lnTo>
                  <a:lnTo>
                    <a:pt x="1596" y="106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88" y="108"/>
                  </a:lnTo>
                  <a:lnTo>
                    <a:pt x="1588" y="108"/>
                  </a:lnTo>
                  <a:lnTo>
                    <a:pt x="1584" y="110"/>
                  </a:lnTo>
                  <a:lnTo>
                    <a:pt x="1584" y="110"/>
                  </a:lnTo>
                  <a:lnTo>
                    <a:pt x="1578" y="112"/>
                  </a:lnTo>
                  <a:lnTo>
                    <a:pt x="1578" y="112"/>
                  </a:lnTo>
                  <a:lnTo>
                    <a:pt x="1572" y="114"/>
                  </a:lnTo>
                  <a:lnTo>
                    <a:pt x="1572" y="114"/>
                  </a:lnTo>
                  <a:lnTo>
                    <a:pt x="1566" y="116"/>
                  </a:lnTo>
                  <a:lnTo>
                    <a:pt x="1566" y="116"/>
                  </a:lnTo>
                  <a:lnTo>
                    <a:pt x="1560" y="118"/>
                  </a:lnTo>
                  <a:lnTo>
                    <a:pt x="1560" y="118"/>
                  </a:lnTo>
                  <a:lnTo>
                    <a:pt x="1556" y="120"/>
                  </a:lnTo>
                  <a:lnTo>
                    <a:pt x="1556" y="120"/>
                  </a:lnTo>
                  <a:lnTo>
                    <a:pt x="1554" y="120"/>
                  </a:lnTo>
                  <a:lnTo>
                    <a:pt x="1554" y="120"/>
                  </a:lnTo>
                  <a:lnTo>
                    <a:pt x="1552" y="120"/>
                  </a:lnTo>
                  <a:lnTo>
                    <a:pt x="1552" y="120"/>
                  </a:lnTo>
                  <a:lnTo>
                    <a:pt x="1546" y="124"/>
                  </a:lnTo>
                  <a:lnTo>
                    <a:pt x="1546" y="124"/>
                  </a:lnTo>
                  <a:lnTo>
                    <a:pt x="1538" y="126"/>
                  </a:lnTo>
                  <a:lnTo>
                    <a:pt x="1538" y="126"/>
                  </a:lnTo>
                  <a:lnTo>
                    <a:pt x="1532" y="128"/>
                  </a:lnTo>
                  <a:lnTo>
                    <a:pt x="1532" y="128"/>
                  </a:lnTo>
                  <a:lnTo>
                    <a:pt x="1524" y="132"/>
                  </a:lnTo>
                  <a:lnTo>
                    <a:pt x="1524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18" y="134"/>
                  </a:lnTo>
                  <a:lnTo>
                    <a:pt x="1518" y="134"/>
                  </a:lnTo>
                  <a:lnTo>
                    <a:pt x="1510" y="136"/>
                  </a:lnTo>
                  <a:lnTo>
                    <a:pt x="1510" y="136"/>
                  </a:lnTo>
                  <a:lnTo>
                    <a:pt x="1502" y="140"/>
                  </a:lnTo>
                  <a:lnTo>
                    <a:pt x="1502" y="140"/>
                  </a:lnTo>
                  <a:lnTo>
                    <a:pt x="1496" y="142"/>
                  </a:lnTo>
                  <a:lnTo>
                    <a:pt x="1496" y="142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2" y="148"/>
                  </a:lnTo>
                  <a:lnTo>
                    <a:pt x="1482" y="148"/>
                  </a:lnTo>
                  <a:lnTo>
                    <a:pt x="1474" y="150"/>
                  </a:lnTo>
                  <a:lnTo>
                    <a:pt x="1474" y="150"/>
                  </a:lnTo>
                  <a:lnTo>
                    <a:pt x="1466" y="154"/>
                  </a:lnTo>
                  <a:lnTo>
                    <a:pt x="1466" y="154"/>
                  </a:lnTo>
                  <a:lnTo>
                    <a:pt x="1456" y="158"/>
                  </a:lnTo>
                  <a:lnTo>
                    <a:pt x="1456" y="158"/>
                  </a:lnTo>
                  <a:lnTo>
                    <a:pt x="1444" y="162"/>
                  </a:lnTo>
                  <a:lnTo>
                    <a:pt x="1444" y="162"/>
                  </a:lnTo>
                  <a:lnTo>
                    <a:pt x="1434" y="166"/>
                  </a:lnTo>
                  <a:lnTo>
                    <a:pt x="1434" y="166"/>
                  </a:lnTo>
                  <a:lnTo>
                    <a:pt x="1422" y="170"/>
                  </a:lnTo>
                  <a:lnTo>
                    <a:pt x="1422" y="170"/>
                  </a:lnTo>
                  <a:lnTo>
                    <a:pt x="1420" y="172"/>
                  </a:lnTo>
                  <a:lnTo>
                    <a:pt x="1420" y="172"/>
                  </a:lnTo>
                  <a:lnTo>
                    <a:pt x="1418" y="174"/>
                  </a:lnTo>
                  <a:lnTo>
                    <a:pt x="1418" y="174"/>
                  </a:lnTo>
                  <a:lnTo>
                    <a:pt x="1398" y="180"/>
                  </a:lnTo>
                  <a:lnTo>
                    <a:pt x="1398" y="180"/>
                  </a:lnTo>
                  <a:lnTo>
                    <a:pt x="1374" y="192"/>
                  </a:lnTo>
                  <a:lnTo>
                    <a:pt x="1374" y="192"/>
                  </a:lnTo>
                  <a:lnTo>
                    <a:pt x="1352" y="200"/>
                  </a:lnTo>
                  <a:lnTo>
                    <a:pt x="1352" y="200"/>
                  </a:lnTo>
                  <a:lnTo>
                    <a:pt x="1348" y="202"/>
                  </a:lnTo>
                  <a:lnTo>
                    <a:pt x="1348" y="202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2" y="214"/>
                  </a:lnTo>
                  <a:lnTo>
                    <a:pt x="1322" y="214"/>
                  </a:lnTo>
                  <a:lnTo>
                    <a:pt x="1318" y="216"/>
                  </a:lnTo>
                  <a:lnTo>
                    <a:pt x="1318" y="216"/>
                  </a:lnTo>
                  <a:lnTo>
                    <a:pt x="1316" y="218"/>
                  </a:lnTo>
                  <a:lnTo>
                    <a:pt x="1316" y="218"/>
                  </a:lnTo>
                  <a:lnTo>
                    <a:pt x="1312" y="218"/>
                  </a:lnTo>
                  <a:lnTo>
                    <a:pt x="1312" y="218"/>
                  </a:lnTo>
                  <a:lnTo>
                    <a:pt x="1300" y="224"/>
                  </a:lnTo>
                  <a:lnTo>
                    <a:pt x="1300" y="224"/>
                  </a:lnTo>
                  <a:lnTo>
                    <a:pt x="1288" y="230"/>
                  </a:lnTo>
                  <a:lnTo>
                    <a:pt x="1288" y="230"/>
                  </a:lnTo>
                  <a:lnTo>
                    <a:pt x="1282" y="232"/>
                  </a:lnTo>
                  <a:lnTo>
                    <a:pt x="1282" y="232"/>
                  </a:lnTo>
                  <a:lnTo>
                    <a:pt x="1278" y="234"/>
                  </a:lnTo>
                  <a:lnTo>
                    <a:pt x="1278" y="234"/>
                  </a:lnTo>
                  <a:lnTo>
                    <a:pt x="1276" y="236"/>
                  </a:lnTo>
                  <a:lnTo>
                    <a:pt x="1276" y="236"/>
                  </a:lnTo>
                  <a:lnTo>
                    <a:pt x="1264" y="242"/>
                  </a:lnTo>
                  <a:lnTo>
                    <a:pt x="1264" y="242"/>
                  </a:lnTo>
                  <a:lnTo>
                    <a:pt x="1250" y="248"/>
                  </a:lnTo>
                  <a:lnTo>
                    <a:pt x="1250" y="248"/>
                  </a:lnTo>
                  <a:lnTo>
                    <a:pt x="1238" y="254"/>
                  </a:lnTo>
                  <a:lnTo>
                    <a:pt x="1238" y="254"/>
                  </a:lnTo>
                  <a:lnTo>
                    <a:pt x="1226" y="260"/>
                  </a:lnTo>
                  <a:lnTo>
                    <a:pt x="1226" y="260"/>
                  </a:lnTo>
                  <a:lnTo>
                    <a:pt x="1214" y="266"/>
                  </a:lnTo>
                  <a:lnTo>
                    <a:pt x="1214" y="266"/>
                  </a:lnTo>
                  <a:lnTo>
                    <a:pt x="1210" y="268"/>
                  </a:lnTo>
                  <a:lnTo>
                    <a:pt x="1210" y="268"/>
                  </a:lnTo>
                  <a:lnTo>
                    <a:pt x="1206" y="270"/>
                  </a:lnTo>
                  <a:lnTo>
                    <a:pt x="1206" y="270"/>
                  </a:lnTo>
                  <a:lnTo>
                    <a:pt x="1204" y="270"/>
                  </a:lnTo>
                  <a:lnTo>
                    <a:pt x="1204" y="270"/>
                  </a:lnTo>
                  <a:lnTo>
                    <a:pt x="1196" y="274"/>
                  </a:lnTo>
                  <a:lnTo>
                    <a:pt x="1196" y="274"/>
                  </a:lnTo>
                  <a:lnTo>
                    <a:pt x="1186" y="280"/>
                  </a:lnTo>
                  <a:lnTo>
                    <a:pt x="1186" y="280"/>
                  </a:lnTo>
                  <a:lnTo>
                    <a:pt x="1176" y="284"/>
                  </a:lnTo>
                  <a:lnTo>
                    <a:pt x="1176" y="284"/>
                  </a:lnTo>
                  <a:lnTo>
                    <a:pt x="1170" y="288"/>
                  </a:lnTo>
                  <a:lnTo>
                    <a:pt x="1170" y="288"/>
                  </a:lnTo>
                  <a:lnTo>
                    <a:pt x="1166" y="290"/>
                  </a:lnTo>
                  <a:lnTo>
                    <a:pt x="1166" y="290"/>
                  </a:lnTo>
                  <a:lnTo>
                    <a:pt x="1160" y="294"/>
                  </a:lnTo>
                  <a:lnTo>
                    <a:pt x="1160" y="294"/>
                  </a:lnTo>
                  <a:lnTo>
                    <a:pt x="1154" y="296"/>
                  </a:lnTo>
                  <a:lnTo>
                    <a:pt x="1154" y="296"/>
                  </a:lnTo>
                  <a:lnTo>
                    <a:pt x="1148" y="300"/>
                  </a:lnTo>
                  <a:lnTo>
                    <a:pt x="1148" y="300"/>
                  </a:lnTo>
                  <a:lnTo>
                    <a:pt x="1142" y="302"/>
                  </a:lnTo>
                  <a:lnTo>
                    <a:pt x="1142" y="302"/>
                  </a:lnTo>
                  <a:lnTo>
                    <a:pt x="1140" y="304"/>
                  </a:lnTo>
                  <a:lnTo>
                    <a:pt x="1140" y="304"/>
                  </a:lnTo>
                  <a:lnTo>
                    <a:pt x="1136" y="306"/>
                  </a:lnTo>
                  <a:lnTo>
                    <a:pt x="1136" y="306"/>
                  </a:lnTo>
                  <a:lnTo>
                    <a:pt x="1132" y="308"/>
                  </a:lnTo>
                  <a:lnTo>
                    <a:pt x="1132" y="308"/>
                  </a:lnTo>
                  <a:lnTo>
                    <a:pt x="1126" y="312"/>
                  </a:lnTo>
                  <a:lnTo>
                    <a:pt x="1126" y="312"/>
                  </a:lnTo>
                  <a:lnTo>
                    <a:pt x="1120" y="314"/>
                  </a:lnTo>
                  <a:lnTo>
                    <a:pt x="1120" y="314"/>
                  </a:lnTo>
                  <a:lnTo>
                    <a:pt x="1114" y="318"/>
                  </a:lnTo>
                  <a:lnTo>
                    <a:pt x="1114" y="318"/>
                  </a:lnTo>
                  <a:lnTo>
                    <a:pt x="1108" y="320"/>
                  </a:lnTo>
                  <a:lnTo>
                    <a:pt x="1108" y="320"/>
                  </a:lnTo>
                  <a:lnTo>
                    <a:pt x="1102" y="324"/>
                  </a:lnTo>
                  <a:lnTo>
                    <a:pt x="1098" y="326"/>
                  </a:lnTo>
                  <a:lnTo>
                    <a:pt x="1098" y="326"/>
                  </a:lnTo>
                  <a:lnTo>
                    <a:pt x="1092" y="330"/>
                  </a:lnTo>
                  <a:lnTo>
                    <a:pt x="1092" y="330"/>
                  </a:lnTo>
                  <a:lnTo>
                    <a:pt x="1086" y="332"/>
                  </a:lnTo>
                  <a:lnTo>
                    <a:pt x="1086" y="332"/>
                  </a:lnTo>
                  <a:lnTo>
                    <a:pt x="1080" y="336"/>
                  </a:lnTo>
                  <a:lnTo>
                    <a:pt x="1074" y="338"/>
                  </a:lnTo>
                  <a:lnTo>
                    <a:pt x="1074" y="338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6" y="344"/>
                  </a:lnTo>
                  <a:lnTo>
                    <a:pt x="1066" y="344"/>
                  </a:lnTo>
                  <a:lnTo>
                    <a:pt x="1064" y="346"/>
                  </a:lnTo>
                  <a:lnTo>
                    <a:pt x="1064" y="346"/>
                  </a:lnTo>
                  <a:lnTo>
                    <a:pt x="1058" y="348"/>
                  </a:lnTo>
                  <a:lnTo>
                    <a:pt x="1058" y="348"/>
                  </a:lnTo>
                  <a:lnTo>
                    <a:pt x="1054" y="350"/>
                  </a:lnTo>
                  <a:lnTo>
                    <a:pt x="1054" y="350"/>
                  </a:lnTo>
                  <a:lnTo>
                    <a:pt x="1048" y="354"/>
                  </a:lnTo>
                  <a:lnTo>
                    <a:pt x="1048" y="354"/>
                  </a:lnTo>
                  <a:lnTo>
                    <a:pt x="1042" y="356"/>
                  </a:lnTo>
                  <a:lnTo>
                    <a:pt x="1042" y="356"/>
                  </a:lnTo>
                  <a:lnTo>
                    <a:pt x="1038" y="360"/>
                  </a:lnTo>
                  <a:lnTo>
                    <a:pt x="1038" y="360"/>
                  </a:lnTo>
                  <a:lnTo>
                    <a:pt x="1034" y="362"/>
                  </a:lnTo>
                  <a:lnTo>
                    <a:pt x="1034" y="362"/>
                  </a:lnTo>
                  <a:lnTo>
                    <a:pt x="1028" y="364"/>
                  </a:lnTo>
                  <a:lnTo>
                    <a:pt x="1028" y="364"/>
                  </a:lnTo>
                  <a:lnTo>
                    <a:pt x="1024" y="368"/>
                  </a:lnTo>
                  <a:lnTo>
                    <a:pt x="1024" y="368"/>
                  </a:lnTo>
                  <a:lnTo>
                    <a:pt x="1020" y="370"/>
                  </a:lnTo>
                  <a:lnTo>
                    <a:pt x="1014" y="372"/>
                  </a:lnTo>
                  <a:lnTo>
                    <a:pt x="1014" y="372"/>
                  </a:lnTo>
                  <a:lnTo>
                    <a:pt x="1010" y="376"/>
                  </a:lnTo>
                  <a:lnTo>
                    <a:pt x="1006" y="378"/>
                  </a:lnTo>
                  <a:lnTo>
                    <a:pt x="1006" y="378"/>
                  </a:lnTo>
                  <a:lnTo>
                    <a:pt x="1000" y="382"/>
                  </a:lnTo>
                  <a:lnTo>
                    <a:pt x="1000" y="382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0" y="386"/>
                  </a:lnTo>
                  <a:lnTo>
                    <a:pt x="990" y="386"/>
                  </a:lnTo>
                  <a:lnTo>
                    <a:pt x="986" y="390"/>
                  </a:lnTo>
                  <a:lnTo>
                    <a:pt x="986" y="390"/>
                  </a:lnTo>
                  <a:lnTo>
                    <a:pt x="982" y="392"/>
                  </a:lnTo>
                  <a:lnTo>
                    <a:pt x="976" y="396"/>
                  </a:lnTo>
                  <a:lnTo>
                    <a:pt x="976" y="396"/>
                  </a:lnTo>
                  <a:lnTo>
                    <a:pt x="972" y="398"/>
                  </a:lnTo>
                  <a:lnTo>
                    <a:pt x="972" y="398"/>
                  </a:lnTo>
                  <a:lnTo>
                    <a:pt x="968" y="400"/>
                  </a:lnTo>
                  <a:lnTo>
                    <a:pt x="968" y="400"/>
                  </a:lnTo>
                  <a:lnTo>
                    <a:pt x="962" y="404"/>
                  </a:lnTo>
                  <a:lnTo>
                    <a:pt x="962" y="404"/>
                  </a:lnTo>
                  <a:lnTo>
                    <a:pt x="958" y="406"/>
                  </a:lnTo>
                  <a:lnTo>
                    <a:pt x="958" y="406"/>
                  </a:lnTo>
                  <a:lnTo>
                    <a:pt x="954" y="410"/>
                  </a:lnTo>
                  <a:lnTo>
                    <a:pt x="948" y="412"/>
                  </a:lnTo>
                  <a:lnTo>
                    <a:pt x="948" y="412"/>
                  </a:lnTo>
                  <a:lnTo>
                    <a:pt x="944" y="414"/>
                  </a:lnTo>
                  <a:lnTo>
                    <a:pt x="944" y="414"/>
                  </a:lnTo>
                  <a:lnTo>
                    <a:pt x="938" y="418"/>
                  </a:lnTo>
                  <a:lnTo>
                    <a:pt x="938" y="418"/>
                  </a:lnTo>
                  <a:lnTo>
                    <a:pt x="934" y="420"/>
                  </a:lnTo>
                  <a:lnTo>
                    <a:pt x="934" y="420"/>
                  </a:lnTo>
                  <a:lnTo>
                    <a:pt x="930" y="424"/>
                  </a:lnTo>
                  <a:lnTo>
                    <a:pt x="930" y="424"/>
                  </a:lnTo>
                  <a:lnTo>
                    <a:pt x="928" y="424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4" y="426"/>
                  </a:lnTo>
                  <a:lnTo>
                    <a:pt x="924" y="426"/>
                  </a:lnTo>
                  <a:lnTo>
                    <a:pt x="920" y="430"/>
                  </a:lnTo>
                  <a:lnTo>
                    <a:pt x="916" y="432"/>
                  </a:lnTo>
                  <a:lnTo>
                    <a:pt x="916" y="432"/>
                  </a:lnTo>
                  <a:lnTo>
                    <a:pt x="912" y="434"/>
                  </a:lnTo>
                  <a:lnTo>
                    <a:pt x="912" y="434"/>
                  </a:lnTo>
                  <a:lnTo>
                    <a:pt x="908" y="436"/>
                  </a:lnTo>
                  <a:lnTo>
                    <a:pt x="908" y="436"/>
                  </a:lnTo>
                  <a:lnTo>
                    <a:pt x="904" y="440"/>
                  </a:lnTo>
                  <a:lnTo>
                    <a:pt x="904" y="440"/>
                  </a:lnTo>
                  <a:lnTo>
                    <a:pt x="898" y="444"/>
                  </a:lnTo>
                  <a:lnTo>
                    <a:pt x="898" y="444"/>
                  </a:lnTo>
                  <a:lnTo>
                    <a:pt x="892" y="446"/>
                  </a:lnTo>
                  <a:lnTo>
                    <a:pt x="892" y="446"/>
                  </a:lnTo>
                  <a:lnTo>
                    <a:pt x="888" y="450"/>
                  </a:lnTo>
                  <a:lnTo>
                    <a:pt x="888" y="450"/>
                  </a:lnTo>
                  <a:lnTo>
                    <a:pt x="882" y="454"/>
                  </a:lnTo>
                  <a:lnTo>
                    <a:pt x="882" y="454"/>
                  </a:lnTo>
                  <a:lnTo>
                    <a:pt x="878" y="456"/>
                  </a:lnTo>
                  <a:lnTo>
                    <a:pt x="872" y="460"/>
                  </a:lnTo>
                  <a:lnTo>
                    <a:pt x="872" y="460"/>
                  </a:lnTo>
                  <a:lnTo>
                    <a:pt x="866" y="464"/>
                  </a:lnTo>
                  <a:lnTo>
                    <a:pt x="866" y="464"/>
                  </a:lnTo>
                  <a:lnTo>
                    <a:pt x="862" y="466"/>
                  </a:lnTo>
                  <a:lnTo>
                    <a:pt x="862" y="466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6" y="470"/>
                  </a:lnTo>
                  <a:lnTo>
                    <a:pt x="856" y="470"/>
                  </a:lnTo>
                  <a:lnTo>
                    <a:pt x="850" y="474"/>
                  </a:lnTo>
                  <a:lnTo>
                    <a:pt x="850" y="474"/>
                  </a:lnTo>
                  <a:lnTo>
                    <a:pt x="846" y="476"/>
                  </a:lnTo>
                  <a:lnTo>
                    <a:pt x="846" y="476"/>
                  </a:lnTo>
                  <a:lnTo>
                    <a:pt x="840" y="480"/>
                  </a:lnTo>
                  <a:lnTo>
                    <a:pt x="840" y="480"/>
                  </a:lnTo>
                  <a:lnTo>
                    <a:pt x="836" y="484"/>
                  </a:lnTo>
                  <a:lnTo>
                    <a:pt x="836" y="484"/>
                  </a:lnTo>
                  <a:lnTo>
                    <a:pt x="830" y="488"/>
                  </a:lnTo>
                  <a:lnTo>
                    <a:pt x="830" y="488"/>
                  </a:lnTo>
                  <a:lnTo>
                    <a:pt x="826" y="490"/>
                  </a:lnTo>
                  <a:lnTo>
                    <a:pt x="826" y="490"/>
                  </a:lnTo>
                  <a:lnTo>
                    <a:pt x="820" y="494"/>
                  </a:lnTo>
                  <a:lnTo>
                    <a:pt x="820" y="494"/>
                  </a:lnTo>
                  <a:lnTo>
                    <a:pt x="814" y="498"/>
                  </a:lnTo>
                  <a:lnTo>
                    <a:pt x="814" y="498"/>
                  </a:lnTo>
                  <a:lnTo>
                    <a:pt x="810" y="500"/>
                  </a:lnTo>
                  <a:lnTo>
                    <a:pt x="810" y="500"/>
                  </a:lnTo>
                  <a:lnTo>
                    <a:pt x="804" y="504"/>
                  </a:lnTo>
                  <a:lnTo>
                    <a:pt x="804" y="504"/>
                  </a:lnTo>
                  <a:lnTo>
                    <a:pt x="798" y="508"/>
                  </a:lnTo>
                  <a:lnTo>
                    <a:pt x="798" y="508"/>
                  </a:lnTo>
                  <a:lnTo>
                    <a:pt x="796" y="510"/>
                  </a:lnTo>
                  <a:lnTo>
                    <a:pt x="796" y="510"/>
                  </a:lnTo>
                  <a:lnTo>
                    <a:pt x="794" y="512"/>
                  </a:lnTo>
                  <a:lnTo>
                    <a:pt x="794" y="512"/>
                  </a:lnTo>
                  <a:lnTo>
                    <a:pt x="792" y="512"/>
                  </a:lnTo>
                  <a:lnTo>
                    <a:pt x="792" y="512"/>
                  </a:lnTo>
                  <a:lnTo>
                    <a:pt x="786" y="518"/>
                  </a:lnTo>
                  <a:lnTo>
                    <a:pt x="786" y="518"/>
                  </a:lnTo>
                  <a:lnTo>
                    <a:pt x="780" y="522"/>
                  </a:lnTo>
                  <a:lnTo>
                    <a:pt x="780" y="522"/>
                  </a:lnTo>
                  <a:lnTo>
                    <a:pt x="774" y="526"/>
                  </a:lnTo>
                  <a:lnTo>
                    <a:pt x="774" y="526"/>
                  </a:lnTo>
                  <a:lnTo>
                    <a:pt x="766" y="530"/>
                  </a:lnTo>
                  <a:lnTo>
                    <a:pt x="766" y="530"/>
                  </a:lnTo>
                  <a:lnTo>
                    <a:pt x="760" y="536"/>
                  </a:lnTo>
                  <a:lnTo>
                    <a:pt x="760" y="536"/>
                  </a:lnTo>
                  <a:lnTo>
                    <a:pt x="752" y="540"/>
                  </a:lnTo>
                  <a:lnTo>
                    <a:pt x="752" y="540"/>
                  </a:lnTo>
                  <a:lnTo>
                    <a:pt x="746" y="544"/>
                  </a:lnTo>
                  <a:lnTo>
                    <a:pt x="746" y="544"/>
                  </a:lnTo>
                  <a:lnTo>
                    <a:pt x="740" y="550"/>
                  </a:lnTo>
                  <a:lnTo>
                    <a:pt x="740" y="550"/>
                  </a:lnTo>
                  <a:lnTo>
                    <a:pt x="734" y="554"/>
                  </a:lnTo>
                  <a:lnTo>
                    <a:pt x="734" y="554"/>
                  </a:lnTo>
                  <a:lnTo>
                    <a:pt x="732" y="556"/>
                  </a:lnTo>
                  <a:lnTo>
                    <a:pt x="732" y="556"/>
                  </a:lnTo>
                  <a:lnTo>
                    <a:pt x="726" y="558"/>
                  </a:lnTo>
                  <a:lnTo>
                    <a:pt x="726" y="558"/>
                  </a:lnTo>
                  <a:lnTo>
                    <a:pt x="720" y="564"/>
                  </a:lnTo>
                  <a:lnTo>
                    <a:pt x="720" y="564"/>
                  </a:lnTo>
                  <a:lnTo>
                    <a:pt x="714" y="568"/>
                  </a:lnTo>
                  <a:lnTo>
                    <a:pt x="714" y="568"/>
                  </a:lnTo>
                  <a:lnTo>
                    <a:pt x="706" y="575"/>
                  </a:lnTo>
                  <a:lnTo>
                    <a:pt x="706" y="575"/>
                  </a:lnTo>
                  <a:lnTo>
                    <a:pt x="700" y="579"/>
                  </a:lnTo>
                  <a:lnTo>
                    <a:pt x="700" y="579"/>
                  </a:lnTo>
                  <a:lnTo>
                    <a:pt x="694" y="583"/>
                  </a:lnTo>
                  <a:lnTo>
                    <a:pt x="694" y="583"/>
                  </a:lnTo>
                  <a:lnTo>
                    <a:pt x="686" y="589"/>
                  </a:lnTo>
                  <a:lnTo>
                    <a:pt x="680" y="595"/>
                  </a:lnTo>
                  <a:lnTo>
                    <a:pt x="680" y="595"/>
                  </a:lnTo>
                  <a:lnTo>
                    <a:pt x="674" y="599"/>
                  </a:lnTo>
                  <a:lnTo>
                    <a:pt x="674" y="599"/>
                  </a:lnTo>
                  <a:lnTo>
                    <a:pt x="672" y="601"/>
                  </a:lnTo>
                  <a:lnTo>
                    <a:pt x="672" y="601"/>
                  </a:lnTo>
                  <a:lnTo>
                    <a:pt x="664" y="607"/>
                  </a:lnTo>
                  <a:lnTo>
                    <a:pt x="664" y="607"/>
                  </a:lnTo>
                  <a:lnTo>
                    <a:pt x="654" y="613"/>
                  </a:lnTo>
                  <a:lnTo>
                    <a:pt x="654" y="613"/>
                  </a:lnTo>
                  <a:lnTo>
                    <a:pt x="646" y="619"/>
                  </a:lnTo>
                  <a:lnTo>
                    <a:pt x="646" y="619"/>
                  </a:lnTo>
                  <a:lnTo>
                    <a:pt x="636" y="627"/>
                  </a:lnTo>
                  <a:lnTo>
                    <a:pt x="636" y="627"/>
                  </a:lnTo>
                  <a:lnTo>
                    <a:pt x="628" y="633"/>
                  </a:lnTo>
                  <a:lnTo>
                    <a:pt x="628" y="633"/>
                  </a:lnTo>
                  <a:lnTo>
                    <a:pt x="618" y="641"/>
                  </a:lnTo>
                  <a:lnTo>
                    <a:pt x="618" y="641"/>
                  </a:lnTo>
                  <a:lnTo>
                    <a:pt x="616" y="643"/>
                  </a:lnTo>
                  <a:lnTo>
                    <a:pt x="616" y="643"/>
                  </a:lnTo>
                  <a:lnTo>
                    <a:pt x="614" y="645"/>
                  </a:lnTo>
                  <a:lnTo>
                    <a:pt x="614" y="645"/>
                  </a:lnTo>
                  <a:lnTo>
                    <a:pt x="610" y="647"/>
                  </a:lnTo>
                  <a:lnTo>
                    <a:pt x="610" y="647"/>
                  </a:lnTo>
                  <a:lnTo>
                    <a:pt x="602" y="655"/>
                  </a:lnTo>
                  <a:lnTo>
                    <a:pt x="602" y="655"/>
                  </a:lnTo>
                  <a:lnTo>
                    <a:pt x="592" y="661"/>
                  </a:lnTo>
                  <a:lnTo>
                    <a:pt x="592" y="661"/>
                  </a:lnTo>
                  <a:lnTo>
                    <a:pt x="584" y="669"/>
                  </a:lnTo>
                  <a:lnTo>
                    <a:pt x="584" y="669"/>
                  </a:lnTo>
                  <a:lnTo>
                    <a:pt x="576" y="675"/>
                  </a:lnTo>
                  <a:lnTo>
                    <a:pt x="576" y="675"/>
                  </a:lnTo>
                  <a:lnTo>
                    <a:pt x="566" y="683"/>
                  </a:lnTo>
                  <a:lnTo>
                    <a:pt x="566" y="683"/>
                  </a:lnTo>
                  <a:lnTo>
                    <a:pt x="560" y="687"/>
                  </a:lnTo>
                  <a:lnTo>
                    <a:pt x="560" y="687"/>
                  </a:lnTo>
                  <a:lnTo>
                    <a:pt x="558" y="689"/>
                  </a:lnTo>
                  <a:lnTo>
                    <a:pt x="558" y="689"/>
                  </a:lnTo>
                  <a:lnTo>
                    <a:pt x="556" y="691"/>
                  </a:lnTo>
                  <a:lnTo>
                    <a:pt x="556" y="691"/>
                  </a:lnTo>
                  <a:lnTo>
                    <a:pt x="544" y="701"/>
                  </a:lnTo>
                  <a:lnTo>
                    <a:pt x="544" y="701"/>
                  </a:lnTo>
                  <a:lnTo>
                    <a:pt x="532" y="711"/>
                  </a:lnTo>
                  <a:lnTo>
                    <a:pt x="532" y="711"/>
                  </a:lnTo>
                  <a:lnTo>
                    <a:pt x="522" y="719"/>
                  </a:lnTo>
                  <a:lnTo>
                    <a:pt x="522" y="719"/>
                  </a:lnTo>
                  <a:lnTo>
                    <a:pt x="512" y="729"/>
                  </a:lnTo>
                  <a:lnTo>
                    <a:pt x="512" y="729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0" y="739"/>
                  </a:lnTo>
                  <a:lnTo>
                    <a:pt x="500" y="739"/>
                  </a:lnTo>
                  <a:lnTo>
                    <a:pt x="490" y="747"/>
                  </a:lnTo>
                  <a:lnTo>
                    <a:pt x="490" y="747"/>
                  </a:lnTo>
                  <a:lnTo>
                    <a:pt x="480" y="757"/>
                  </a:lnTo>
                  <a:lnTo>
                    <a:pt x="480" y="757"/>
                  </a:lnTo>
                  <a:lnTo>
                    <a:pt x="468" y="767"/>
                  </a:lnTo>
                  <a:lnTo>
                    <a:pt x="468" y="767"/>
                  </a:lnTo>
                  <a:lnTo>
                    <a:pt x="456" y="777"/>
                  </a:lnTo>
                  <a:lnTo>
                    <a:pt x="456" y="777"/>
                  </a:lnTo>
                  <a:lnTo>
                    <a:pt x="444" y="789"/>
                  </a:lnTo>
                  <a:lnTo>
                    <a:pt x="444" y="789"/>
                  </a:lnTo>
                  <a:lnTo>
                    <a:pt x="434" y="799"/>
                  </a:lnTo>
                  <a:lnTo>
                    <a:pt x="434" y="799"/>
                  </a:lnTo>
                  <a:lnTo>
                    <a:pt x="432" y="799"/>
                  </a:lnTo>
                  <a:lnTo>
                    <a:pt x="432" y="799"/>
                  </a:lnTo>
                  <a:lnTo>
                    <a:pt x="430" y="801"/>
                  </a:lnTo>
                  <a:lnTo>
                    <a:pt x="430" y="801"/>
                  </a:lnTo>
                  <a:lnTo>
                    <a:pt x="422" y="809"/>
                  </a:lnTo>
                  <a:lnTo>
                    <a:pt x="422" y="809"/>
                  </a:lnTo>
                  <a:lnTo>
                    <a:pt x="410" y="821"/>
                  </a:lnTo>
                  <a:lnTo>
                    <a:pt x="410" y="821"/>
                  </a:lnTo>
                  <a:lnTo>
                    <a:pt x="408" y="821"/>
                  </a:lnTo>
                  <a:lnTo>
                    <a:pt x="408" y="821"/>
                  </a:lnTo>
                  <a:lnTo>
                    <a:pt x="406" y="825"/>
                  </a:lnTo>
                  <a:lnTo>
                    <a:pt x="406" y="825"/>
                  </a:lnTo>
                  <a:lnTo>
                    <a:pt x="398" y="831"/>
                  </a:lnTo>
                  <a:lnTo>
                    <a:pt x="398" y="831"/>
                  </a:lnTo>
                  <a:lnTo>
                    <a:pt x="388" y="843"/>
                  </a:lnTo>
                  <a:lnTo>
                    <a:pt x="388" y="843"/>
                  </a:lnTo>
                  <a:lnTo>
                    <a:pt x="386" y="843"/>
                  </a:lnTo>
                  <a:lnTo>
                    <a:pt x="386" y="843"/>
                  </a:lnTo>
                  <a:lnTo>
                    <a:pt x="382" y="847"/>
                  </a:lnTo>
                  <a:lnTo>
                    <a:pt x="382" y="847"/>
                  </a:lnTo>
                  <a:lnTo>
                    <a:pt x="376" y="853"/>
                  </a:lnTo>
                  <a:lnTo>
                    <a:pt x="376" y="853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0" y="869"/>
                  </a:lnTo>
                  <a:lnTo>
                    <a:pt x="360" y="869"/>
                  </a:lnTo>
                  <a:lnTo>
                    <a:pt x="352" y="877"/>
                  </a:lnTo>
                  <a:lnTo>
                    <a:pt x="352" y="877"/>
                  </a:lnTo>
                  <a:lnTo>
                    <a:pt x="342" y="887"/>
                  </a:lnTo>
                  <a:lnTo>
                    <a:pt x="342" y="887"/>
                  </a:lnTo>
                  <a:lnTo>
                    <a:pt x="338" y="891"/>
                  </a:lnTo>
                  <a:lnTo>
                    <a:pt x="338" y="891"/>
                  </a:lnTo>
                  <a:lnTo>
                    <a:pt x="330" y="899"/>
                  </a:lnTo>
                  <a:lnTo>
                    <a:pt x="330" y="899"/>
                  </a:lnTo>
                  <a:lnTo>
                    <a:pt x="322" y="907"/>
                  </a:lnTo>
                  <a:lnTo>
                    <a:pt x="322" y="907"/>
                  </a:lnTo>
                  <a:lnTo>
                    <a:pt x="318" y="913"/>
                  </a:lnTo>
                  <a:lnTo>
                    <a:pt x="318" y="913"/>
                  </a:lnTo>
                  <a:lnTo>
                    <a:pt x="308" y="923"/>
                  </a:lnTo>
                  <a:lnTo>
                    <a:pt x="308" y="923"/>
                  </a:lnTo>
                  <a:lnTo>
                    <a:pt x="304" y="929"/>
                  </a:lnTo>
                  <a:lnTo>
                    <a:pt x="304" y="929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86" y="947"/>
                  </a:lnTo>
                  <a:lnTo>
                    <a:pt x="286" y="947"/>
                  </a:lnTo>
                  <a:lnTo>
                    <a:pt x="282" y="951"/>
                  </a:lnTo>
                  <a:lnTo>
                    <a:pt x="282" y="951"/>
                  </a:lnTo>
                  <a:lnTo>
                    <a:pt x="278" y="957"/>
                  </a:lnTo>
                  <a:lnTo>
                    <a:pt x="278" y="957"/>
                  </a:lnTo>
                  <a:lnTo>
                    <a:pt x="276" y="959"/>
                  </a:lnTo>
                  <a:lnTo>
                    <a:pt x="276" y="959"/>
                  </a:lnTo>
                  <a:lnTo>
                    <a:pt x="264" y="971"/>
                  </a:lnTo>
                  <a:lnTo>
                    <a:pt x="264" y="971"/>
                  </a:lnTo>
                  <a:lnTo>
                    <a:pt x="262" y="975"/>
                  </a:lnTo>
                  <a:lnTo>
                    <a:pt x="262" y="975"/>
                  </a:lnTo>
                  <a:lnTo>
                    <a:pt x="258" y="979"/>
                  </a:lnTo>
                  <a:lnTo>
                    <a:pt x="258" y="979"/>
                  </a:lnTo>
                  <a:lnTo>
                    <a:pt x="254" y="983"/>
                  </a:lnTo>
                  <a:lnTo>
                    <a:pt x="254" y="983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0" y="1001"/>
                  </a:lnTo>
                  <a:lnTo>
                    <a:pt x="240" y="1001"/>
                  </a:lnTo>
                  <a:lnTo>
                    <a:pt x="234" y="1009"/>
                  </a:lnTo>
                  <a:lnTo>
                    <a:pt x="234" y="1009"/>
                  </a:lnTo>
                  <a:lnTo>
                    <a:pt x="226" y="1017"/>
                  </a:lnTo>
                  <a:lnTo>
                    <a:pt x="226" y="1017"/>
                  </a:lnTo>
                  <a:lnTo>
                    <a:pt x="224" y="1021"/>
                  </a:lnTo>
                  <a:lnTo>
                    <a:pt x="224" y="1021"/>
                  </a:lnTo>
                  <a:lnTo>
                    <a:pt x="214" y="1033"/>
                  </a:lnTo>
                  <a:lnTo>
                    <a:pt x="214" y="1033"/>
                  </a:lnTo>
                  <a:lnTo>
                    <a:pt x="210" y="1039"/>
                  </a:lnTo>
                  <a:lnTo>
                    <a:pt x="210" y="1039"/>
                  </a:lnTo>
                  <a:lnTo>
                    <a:pt x="206" y="1043"/>
                  </a:lnTo>
                  <a:lnTo>
                    <a:pt x="206" y="1043"/>
                  </a:lnTo>
                  <a:lnTo>
                    <a:pt x="204" y="1045"/>
                  </a:lnTo>
                  <a:lnTo>
                    <a:pt x="204" y="1045"/>
                  </a:lnTo>
                  <a:lnTo>
                    <a:pt x="194" y="1059"/>
                  </a:lnTo>
                  <a:lnTo>
                    <a:pt x="194" y="1059"/>
                  </a:lnTo>
                  <a:lnTo>
                    <a:pt x="192" y="1061"/>
                  </a:lnTo>
                  <a:lnTo>
                    <a:pt x="192" y="1061"/>
                  </a:lnTo>
                  <a:lnTo>
                    <a:pt x="188" y="1065"/>
                  </a:lnTo>
                  <a:lnTo>
                    <a:pt x="188" y="1065"/>
                  </a:lnTo>
                  <a:lnTo>
                    <a:pt x="184" y="1071"/>
                  </a:lnTo>
                  <a:lnTo>
                    <a:pt x="184" y="1071"/>
                  </a:lnTo>
                  <a:lnTo>
                    <a:pt x="176" y="1083"/>
                  </a:lnTo>
                  <a:lnTo>
                    <a:pt x="176" y="1083"/>
                  </a:lnTo>
                  <a:lnTo>
                    <a:pt x="174" y="1085"/>
                  </a:lnTo>
                  <a:lnTo>
                    <a:pt x="174" y="1085"/>
                  </a:lnTo>
                  <a:lnTo>
                    <a:pt x="164" y="1097"/>
                  </a:lnTo>
                  <a:lnTo>
                    <a:pt x="164" y="1097"/>
                  </a:lnTo>
                  <a:lnTo>
                    <a:pt x="162" y="1103"/>
                  </a:lnTo>
                  <a:lnTo>
                    <a:pt x="162" y="1103"/>
                  </a:lnTo>
                  <a:lnTo>
                    <a:pt x="158" y="1107"/>
                  </a:lnTo>
                  <a:lnTo>
                    <a:pt x="158" y="1107"/>
                  </a:lnTo>
                  <a:lnTo>
                    <a:pt x="156" y="1111"/>
                  </a:lnTo>
                  <a:lnTo>
                    <a:pt x="156" y="1111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7"/>
                  </a:lnTo>
                  <a:lnTo>
                    <a:pt x="146" y="1127"/>
                  </a:lnTo>
                  <a:lnTo>
                    <a:pt x="144" y="1129"/>
                  </a:lnTo>
                  <a:lnTo>
                    <a:pt x="144" y="1129"/>
                  </a:lnTo>
                  <a:lnTo>
                    <a:pt x="138" y="1137"/>
                  </a:lnTo>
                  <a:lnTo>
                    <a:pt x="138" y="1137"/>
                  </a:lnTo>
                  <a:lnTo>
                    <a:pt x="134" y="1143"/>
                  </a:lnTo>
                  <a:lnTo>
                    <a:pt x="134" y="1143"/>
                  </a:lnTo>
                  <a:lnTo>
                    <a:pt x="130" y="1149"/>
                  </a:lnTo>
                  <a:lnTo>
                    <a:pt x="130" y="1149"/>
                  </a:lnTo>
                  <a:lnTo>
                    <a:pt x="128" y="1151"/>
                  </a:lnTo>
                  <a:lnTo>
                    <a:pt x="128" y="1151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18" y="1169"/>
                  </a:lnTo>
                  <a:lnTo>
                    <a:pt x="118" y="1169"/>
                  </a:lnTo>
                  <a:lnTo>
                    <a:pt x="112" y="1179"/>
                  </a:lnTo>
                  <a:lnTo>
                    <a:pt x="112" y="1179"/>
                  </a:lnTo>
                  <a:lnTo>
                    <a:pt x="108" y="1183"/>
                  </a:lnTo>
                  <a:lnTo>
                    <a:pt x="108" y="1183"/>
                  </a:lnTo>
                  <a:lnTo>
                    <a:pt x="106" y="1189"/>
                  </a:lnTo>
                  <a:lnTo>
                    <a:pt x="106" y="1189"/>
                  </a:lnTo>
                  <a:lnTo>
                    <a:pt x="104" y="1193"/>
                  </a:lnTo>
                  <a:lnTo>
                    <a:pt x="104" y="1193"/>
                  </a:lnTo>
                  <a:lnTo>
                    <a:pt x="98" y="1201"/>
                  </a:lnTo>
                  <a:lnTo>
                    <a:pt x="98" y="1201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2" y="1231"/>
                  </a:lnTo>
                  <a:lnTo>
                    <a:pt x="82" y="1231"/>
                  </a:lnTo>
                  <a:lnTo>
                    <a:pt x="78" y="1237"/>
                  </a:lnTo>
                  <a:lnTo>
                    <a:pt x="78" y="1237"/>
                  </a:lnTo>
                  <a:lnTo>
                    <a:pt x="76" y="1241"/>
                  </a:lnTo>
                  <a:lnTo>
                    <a:pt x="76" y="1241"/>
                  </a:lnTo>
                  <a:lnTo>
                    <a:pt x="72" y="1249"/>
                  </a:lnTo>
                  <a:lnTo>
                    <a:pt x="72" y="1249"/>
                  </a:lnTo>
                  <a:lnTo>
                    <a:pt x="70" y="1253"/>
                  </a:lnTo>
                  <a:lnTo>
                    <a:pt x="70" y="1253"/>
                  </a:lnTo>
                  <a:lnTo>
                    <a:pt x="68" y="1257"/>
                  </a:lnTo>
                  <a:lnTo>
                    <a:pt x="68" y="1257"/>
                  </a:lnTo>
                  <a:lnTo>
                    <a:pt x="64" y="1267"/>
                  </a:lnTo>
                  <a:lnTo>
                    <a:pt x="64" y="1267"/>
                  </a:lnTo>
                  <a:lnTo>
                    <a:pt x="62" y="1269"/>
                  </a:lnTo>
                  <a:lnTo>
                    <a:pt x="62" y="1269"/>
                  </a:lnTo>
                  <a:lnTo>
                    <a:pt x="60" y="1275"/>
                  </a:lnTo>
                  <a:lnTo>
                    <a:pt x="60" y="1275"/>
                  </a:lnTo>
                  <a:lnTo>
                    <a:pt x="54" y="1285"/>
                  </a:lnTo>
                  <a:lnTo>
                    <a:pt x="54" y="1285"/>
                  </a:lnTo>
                  <a:lnTo>
                    <a:pt x="54" y="1287"/>
                  </a:lnTo>
                  <a:lnTo>
                    <a:pt x="54" y="1287"/>
                  </a:lnTo>
                  <a:lnTo>
                    <a:pt x="52" y="1293"/>
                  </a:lnTo>
                  <a:lnTo>
                    <a:pt x="52" y="129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2" y="1313"/>
                  </a:lnTo>
                  <a:lnTo>
                    <a:pt x="42" y="1313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43"/>
                  </a:lnTo>
                  <a:lnTo>
                    <a:pt x="32" y="1343"/>
                  </a:lnTo>
                  <a:lnTo>
                    <a:pt x="26" y="1357"/>
                  </a:lnTo>
                  <a:lnTo>
                    <a:pt x="26" y="1357"/>
                  </a:lnTo>
                  <a:lnTo>
                    <a:pt x="26" y="1359"/>
                  </a:lnTo>
                  <a:lnTo>
                    <a:pt x="26" y="1359"/>
                  </a:lnTo>
                  <a:lnTo>
                    <a:pt x="24" y="1363"/>
                  </a:lnTo>
                  <a:lnTo>
                    <a:pt x="24" y="1363"/>
                  </a:lnTo>
                  <a:lnTo>
                    <a:pt x="20" y="1375"/>
                  </a:lnTo>
                  <a:lnTo>
                    <a:pt x="20" y="1375"/>
                  </a:lnTo>
                  <a:lnTo>
                    <a:pt x="20" y="1379"/>
                  </a:lnTo>
                  <a:lnTo>
                    <a:pt x="20" y="1379"/>
                  </a:lnTo>
                  <a:lnTo>
                    <a:pt x="18" y="1383"/>
                  </a:lnTo>
                  <a:lnTo>
                    <a:pt x="18" y="1383"/>
                  </a:lnTo>
                  <a:lnTo>
                    <a:pt x="16" y="1395"/>
                  </a:lnTo>
                  <a:lnTo>
                    <a:pt x="16" y="1395"/>
                  </a:lnTo>
                  <a:lnTo>
                    <a:pt x="14" y="1397"/>
                  </a:lnTo>
                  <a:lnTo>
                    <a:pt x="14" y="1397"/>
                  </a:lnTo>
                  <a:lnTo>
                    <a:pt x="14" y="1401"/>
                  </a:lnTo>
                  <a:lnTo>
                    <a:pt x="14" y="1401"/>
                  </a:lnTo>
                  <a:lnTo>
                    <a:pt x="12" y="1411"/>
                  </a:lnTo>
                  <a:lnTo>
                    <a:pt x="12" y="1411"/>
                  </a:lnTo>
                  <a:lnTo>
                    <a:pt x="10" y="1419"/>
                  </a:lnTo>
                  <a:lnTo>
                    <a:pt x="10" y="1419"/>
                  </a:lnTo>
                  <a:lnTo>
                    <a:pt x="8" y="1425"/>
                  </a:lnTo>
                  <a:lnTo>
                    <a:pt x="8" y="1425"/>
                  </a:lnTo>
                  <a:lnTo>
                    <a:pt x="8" y="1429"/>
                  </a:lnTo>
                  <a:lnTo>
                    <a:pt x="8" y="1429"/>
                  </a:lnTo>
                  <a:lnTo>
                    <a:pt x="6" y="1437"/>
                  </a:lnTo>
                  <a:lnTo>
                    <a:pt x="6" y="1437"/>
                  </a:lnTo>
                  <a:lnTo>
                    <a:pt x="4" y="1447"/>
                  </a:lnTo>
                  <a:lnTo>
                    <a:pt x="4" y="1447"/>
                  </a:lnTo>
                  <a:lnTo>
                    <a:pt x="4" y="1453"/>
                  </a:lnTo>
                  <a:lnTo>
                    <a:pt x="4" y="1453"/>
                  </a:lnTo>
                  <a:lnTo>
                    <a:pt x="2" y="1463"/>
                  </a:lnTo>
                  <a:lnTo>
                    <a:pt x="2" y="1463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0" y="1483"/>
                  </a:lnTo>
                  <a:lnTo>
                    <a:pt x="0" y="1483"/>
                  </a:lnTo>
                  <a:lnTo>
                    <a:pt x="0" y="1485"/>
                  </a:lnTo>
                  <a:lnTo>
                    <a:pt x="0" y="1485"/>
                  </a:lnTo>
                  <a:lnTo>
                    <a:pt x="0" y="1501"/>
                  </a:lnTo>
                  <a:lnTo>
                    <a:pt x="0" y="1501"/>
                  </a:lnTo>
                  <a:lnTo>
                    <a:pt x="0" y="1505"/>
                  </a:lnTo>
                  <a:lnTo>
                    <a:pt x="0" y="1505"/>
                  </a:lnTo>
                  <a:lnTo>
                    <a:pt x="0" y="1517"/>
                  </a:lnTo>
                  <a:lnTo>
                    <a:pt x="0" y="1517"/>
                  </a:lnTo>
                  <a:lnTo>
                    <a:pt x="0" y="1521"/>
                  </a:lnTo>
                  <a:lnTo>
                    <a:pt x="0" y="1521"/>
                  </a:lnTo>
                  <a:lnTo>
                    <a:pt x="2" y="1531"/>
                  </a:lnTo>
                  <a:lnTo>
                    <a:pt x="2" y="1531"/>
                  </a:lnTo>
                  <a:lnTo>
                    <a:pt x="2" y="1533"/>
                  </a:lnTo>
                  <a:lnTo>
                    <a:pt x="2" y="1533"/>
                  </a:lnTo>
                  <a:lnTo>
                    <a:pt x="2" y="1537"/>
                  </a:lnTo>
                  <a:lnTo>
                    <a:pt x="2" y="1537"/>
                  </a:lnTo>
                  <a:lnTo>
                    <a:pt x="2" y="1547"/>
                  </a:lnTo>
                  <a:lnTo>
                    <a:pt x="2" y="1547"/>
                  </a:lnTo>
                  <a:lnTo>
                    <a:pt x="4" y="1551"/>
                  </a:lnTo>
                  <a:lnTo>
                    <a:pt x="4" y="1551"/>
                  </a:lnTo>
                  <a:lnTo>
                    <a:pt x="4" y="1561"/>
                  </a:lnTo>
                  <a:lnTo>
                    <a:pt x="4" y="1561"/>
                  </a:lnTo>
                  <a:lnTo>
                    <a:pt x="6" y="1565"/>
                  </a:lnTo>
                  <a:lnTo>
                    <a:pt x="6" y="1565"/>
                  </a:lnTo>
                  <a:lnTo>
                    <a:pt x="8" y="1575"/>
                  </a:lnTo>
                  <a:lnTo>
                    <a:pt x="8" y="1575"/>
                  </a:lnTo>
                  <a:lnTo>
                    <a:pt x="8" y="1579"/>
                  </a:lnTo>
                  <a:lnTo>
                    <a:pt x="8" y="1579"/>
                  </a:lnTo>
                  <a:lnTo>
                    <a:pt x="12" y="1589"/>
                  </a:lnTo>
                  <a:lnTo>
                    <a:pt x="12" y="1589"/>
                  </a:lnTo>
                  <a:lnTo>
                    <a:pt x="12" y="1591"/>
                  </a:lnTo>
                  <a:lnTo>
                    <a:pt x="12" y="1591"/>
                  </a:lnTo>
                  <a:lnTo>
                    <a:pt x="12" y="1593"/>
                  </a:lnTo>
                  <a:lnTo>
                    <a:pt x="12" y="1593"/>
                  </a:lnTo>
                  <a:lnTo>
                    <a:pt x="16" y="1601"/>
                  </a:lnTo>
                  <a:lnTo>
                    <a:pt x="16" y="1601"/>
                  </a:lnTo>
                  <a:lnTo>
                    <a:pt x="18" y="1607"/>
                  </a:lnTo>
                  <a:lnTo>
                    <a:pt x="18" y="1607"/>
                  </a:lnTo>
                  <a:lnTo>
                    <a:pt x="20" y="1615"/>
                  </a:lnTo>
                  <a:lnTo>
                    <a:pt x="20" y="1615"/>
                  </a:lnTo>
                  <a:lnTo>
                    <a:pt x="22" y="1619"/>
                  </a:lnTo>
                  <a:lnTo>
                    <a:pt x="22" y="1619"/>
                  </a:lnTo>
                  <a:lnTo>
                    <a:pt x="26" y="1627"/>
                  </a:lnTo>
                  <a:lnTo>
                    <a:pt x="26" y="1627"/>
                  </a:lnTo>
                  <a:lnTo>
                    <a:pt x="28" y="1631"/>
                  </a:lnTo>
                  <a:lnTo>
                    <a:pt x="28" y="1631"/>
                  </a:lnTo>
                  <a:lnTo>
                    <a:pt x="34" y="1643"/>
                  </a:lnTo>
                  <a:lnTo>
                    <a:pt x="348" y="2200"/>
                  </a:lnTo>
                  <a:lnTo>
                    <a:pt x="348" y="2200"/>
                  </a:lnTo>
                  <a:lnTo>
                    <a:pt x="344" y="2190"/>
                  </a:lnTo>
                  <a:lnTo>
                    <a:pt x="344" y="2190"/>
                  </a:lnTo>
                  <a:lnTo>
                    <a:pt x="342" y="2188"/>
                  </a:lnTo>
                  <a:lnTo>
                    <a:pt x="342" y="2188"/>
                  </a:lnTo>
                  <a:lnTo>
                    <a:pt x="340" y="2182"/>
                  </a:lnTo>
                  <a:lnTo>
                    <a:pt x="340" y="2182"/>
                  </a:lnTo>
                  <a:lnTo>
                    <a:pt x="338" y="2178"/>
                  </a:lnTo>
                  <a:lnTo>
                    <a:pt x="338" y="2178"/>
                  </a:lnTo>
                  <a:lnTo>
                    <a:pt x="336" y="2172"/>
                  </a:lnTo>
                  <a:lnTo>
                    <a:pt x="336" y="2172"/>
                  </a:lnTo>
                  <a:lnTo>
                    <a:pt x="336" y="2168"/>
                  </a:lnTo>
                  <a:lnTo>
                    <a:pt x="336" y="2168"/>
                  </a:lnTo>
                  <a:lnTo>
                    <a:pt x="334" y="2162"/>
                  </a:lnTo>
                  <a:lnTo>
                    <a:pt x="334" y="2162"/>
                  </a:lnTo>
                  <a:lnTo>
                    <a:pt x="334" y="2158"/>
                  </a:lnTo>
                  <a:lnTo>
                    <a:pt x="334" y="2158"/>
                  </a:lnTo>
                  <a:lnTo>
                    <a:pt x="332" y="2150"/>
                  </a:lnTo>
                  <a:lnTo>
                    <a:pt x="332" y="2150"/>
                  </a:lnTo>
                  <a:lnTo>
                    <a:pt x="332" y="2146"/>
                  </a:lnTo>
                  <a:lnTo>
                    <a:pt x="332" y="2146"/>
                  </a:lnTo>
                  <a:lnTo>
                    <a:pt x="330" y="2140"/>
                  </a:lnTo>
                  <a:lnTo>
                    <a:pt x="330" y="2140"/>
                  </a:lnTo>
                  <a:lnTo>
                    <a:pt x="330" y="2134"/>
                  </a:lnTo>
                  <a:lnTo>
                    <a:pt x="330" y="2134"/>
                  </a:lnTo>
                  <a:lnTo>
                    <a:pt x="330" y="2128"/>
                  </a:lnTo>
                  <a:lnTo>
                    <a:pt x="330" y="2128"/>
                  </a:lnTo>
                  <a:lnTo>
                    <a:pt x="330" y="2124"/>
                  </a:lnTo>
                  <a:lnTo>
                    <a:pt x="330" y="2124"/>
                  </a:lnTo>
                  <a:lnTo>
                    <a:pt x="330" y="2116"/>
                  </a:lnTo>
                  <a:lnTo>
                    <a:pt x="330" y="2116"/>
                  </a:lnTo>
                  <a:lnTo>
                    <a:pt x="330" y="2112"/>
                  </a:lnTo>
                  <a:lnTo>
                    <a:pt x="330" y="2112"/>
                  </a:lnTo>
                  <a:lnTo>
                    <a:pt x="330" y="2104"/>
                  </a:lnTo>
                  <a:lnTo>
                    <a:pt x="330" y="2104"/>
                  </a:lnTo>
                  <a:lnTo>
                    <a:pt x="330" y="2100"/>
                  </a:lnTo>
                  <a:lnTo>
                    <a:pt x="330" y="2100"/>
                  </a:lnTo>
                  <a:lnTo>
                    <a:pt x="332" y="2090"/>
                  </a:lnTo>
                  <a:lnTo>
                    <a:pt x="332" y="2090"/>
                  </a:lnTo>
                  <a:lnTo>
                    <a:pt x="332" y="2086"/>
                  </a:lnTo>
                  <a:lnTo>
                    <a:pt x="332" y="2086"/>
                  </a:lnTo>
                  <a:lnTo>
                    <a:pt x="334" y="2074"/>
                  </a:lnTo>
                  <a:lnTo>
                    <a:pt x="334" y="2074"/>
                  </a:lnTo>
                  <a:lnTo>
                    <a:pt x="334" y="2072"/>
                  </a:lnTo>
                  <a:lnTo>
                    <a:pt x="334" y="2072"/>
                  </a:lnTo>
                  <a:lnTo>
                    <a:pt x="336" y="2060"/>
                  </a:lnTo>
                  <a:lnTo>
                    <a:pt x="336" y="2060"/>
                  </a:lnTo>
                  <a:lnTo>
                    <a:pt x="338" y="2056"/>
                  </a:lnTo>
                  <a:lnTo>
                    <a:pt x="338" y="2056"/>
                  </a:lnTo>
                  <a:lnTo>
                    <a:pt x="340" y="2046"/>
                  </a:lnTo>
                  <a:lnTo>
                    <a:pt x="340" y="2046"/>
                  </a:lnTo>
                  <a:lnTo>
                    <a:pt x="342" y="2040"/>
                  </a:lnTo>
                  <a:lnTo>
                    <a:pt x="342" y="2040"/>
                  </a:lnTo>
                  <a:lnTo>
                    <a:pt x="344" y="2032"/>
                  </a:lnTo>
                  <a:lnTo>
                    <a:pt x="344" y="2032"/>
                  </a:lnTo>
                  <a:lnTo>
                    <a:pt x="346" y="2026"/>
                  </a:lnTo>
                  <a:lnTo>
                    <a:pt x="346" y="2026"/>
                  </a:lnTo>
                  <a:lnTo>
                    <a:pt x="350" y="2018"/>
                  </a:lnTo>
                  <a:lnTo>
                    <a:pt x="350" y="2018"/>
                  </a:lnTo>
                  <a:lnTo>
                    <a:pt x="352" y="2012"/>
                  </a:lnTo>
                  <a:lnTo>
                    <a:pt x="352" y="2012"/>
                  </a:lnTo>
                  <a:lnTo>
                    <a:pt x="356" y="2004"/>
                  </a:lnTo>
                  <a:lnTo>
                    <a:pt x="356" y="2004"/>
                  </a:lnTo>
                  <a:lnTo>
                    <a:pt x="358" y="1996"/>
                  </a:lnTo>
                  <a:lnTo>
                    <a:pt x="358" y="1996"/>
                  </a:lnTo>
                  <a:lnTo>
                    <a:pt x="362" y="1988"/>
                  </a:lnTo>
                  <a:lnTo>
                    <a:pt x="362" y="1988"/>
                  </a:lnTo>
                  <a:lnTo>
                    <a:pt x="364" y="1980"/>
                  </a:lnTo>
                  <a:lnTo>
                    <a:pt x="364" y="1980"/>
                  </a:lnTo>
                  <a:lnTo>
                    <a:pt x="370" y="1970"/>
                  </a:lnTo>
                  <a:lnTo>
                    <a:pt x="370" y="1970"/>
                  </a:lnTo>
                  <a:lnTo>
                    <a:pt x="372" y="1964"/>
                  </a:lnTo>
                  <a:lnTo>
                    <a:pt x="372" y="1964"/>
                  </a:lnTo>
                  <a:lnTo>
                    <a:pt x="378" y="1952"/>
                  </a:lnTo>
                  <a:lnTo>
                    <a:pt x="378" y="1952"/>
                  </a:lnTo>
                  <a:lnTo>
                    <a:pt x="380" y="1948"/>
                  </a:lnTo>
                  <a:lnTo>
                    <a:pt x="380" y="1948"/>
                  </a:lnTo>
                  <a:lnTo>
                    <a:pt x="390" y="1932"/>
                  </a:lnTo>
                  <a:lnTo>
                    <a:pt x="390" y="1932"/>
                  </a:lnTo>
                  <a:lnTo>
                    <a:pt x="392" y="1926"/>
                  </a:lnTo>
                  <a:lnTo>
                    <a:pt x="392" y="1926"/>
                  </a:lnTo>
                  <a:lnTo>
                    <a:pt x="398" y="1916"/>
                  </a:lnTo>
                  <a:lnTo>
                    <a:pt x="398" y="1916"/>
                  </a:lnTo>
                  <a:lnTo>
                    <a:pt x="402" y="1910"/>
                  </a:lnTo>
                  <a:lnTo>
                    <a:pt x="402" y="1910"/>
                  </a:lnTo>
                  <a:lnTo>
                    <a:pt x="406" y="1902"/>
                  </a:lnTo>
                  <a:lnTo>
                    <a:pt x="406" y="1902"/>
                  </a:lnTo>
                  <a:lnTo>
                    <a:pt x="412" y="1894"/>
                  </a:lnTo>
                  <a:lnTo>
                    <a:pt x="412" y="1894"/>
                  </a:lnTo>
                  <a:lnTo>
                    <a:pt x="416" y="1886"/>
                  </a:lnTo>
                  <a:lnTo>
                    <a:pt x="416" y="1886"/>
                  </a:lnTo>
                  <a:lnTo>
                    <a:pt x="422" y="1878"/>
                  </a:lnTo>
                  <a:lnTo>
                    <a:pt x="422" y="1878"/>
                  </a:lnTo>
                  <a:lnTo>
                    <a:pt x="428" y="1870"/>
                  </a:lnTo>
                  <a:lnTo>
                    <a:pt x="428" y="1870"/>
                  </a:lnTo>
                  <a:lnTo>
                    <a:pt x="432" y="1862"/>
                  </a:lnTo>
                  <a:lnTo>
                    <a:pt x="432" y="1862"/>
                  </a:lnTo>
                  <a:lnTo>
                    <a:pt x="438" y="1854"/>
                  </a:lnTo>
                  <a:lnTo>
                    <a:pt x="438" y="1854"/>
                  </a:lnTo>
                  <a:lnTo>
                    <a:pt x="442" y="1848"/>
                  </a:lnTo>
                  <a:lnTo>
                    <a:pt x="442" y="1848"/>
                  </a:lnTo>
                  <a:lnTo>
                    <a:pt x="452" y="1832"/>
                  </a:lnTo>
                  <a:lnTo>
                    <a:pt x="452" y="1832"/>
                  </a:lnTo>
                  <a:lnTo>
                    <a:pt x="456" y="1828"/>
                  </a:lnTo>
                  <a:lnTo>
                    <a:pt x="456" y="1828"/>
                  </a:lnTo>
                  <a:lnTo>
                    <a:pt x="464" y="1816"/>
                  </a:lnTo>
                  <a:lnTo>
                    <a:pt x="464" y="1816"/>
                  </a:lnTo>
                  <a:lnTo>
                    <a:pt x="468" y="1812"/>
                  </a:lnTo>
                  <a:lnTo>
                    <a:pt x="468" y="1812"/>
                  </a:lnTo>
                  <a:lnTo>
                    <a:pt x="478" y="1798"/>
                  </a:lnTo>
                  <a:lnTo>
                    <a:pt x="478" y="1798"/>
                  </a:lnTo>
                  <a:lnTo>
                    <a:pt x="480" y="1796"/>
                  </a:lnTo>
                  <a:lnTo>
                    <a:pt x="480" y="1796"/>
                  </a:lnTo>
                  <a:lnTo>
                    <a:pt x="492" y="1780"/>
                  </a:lnTo>
                  <a:lnTo>
                    <a:pt x="492" y="1780"/>
                  </a:lnTo>
                  <a:lnTo>
                    <a:pt x="496" y="1776"/>
                  </a:lnTo>
                  <a:lnTo>
                    <a:pt x="496" y="1776"/>
                  </a:lnTo>
                  <a:lnTo>
                    <a:pt x="508" y="1762"/>
                  </a:lnTo>
                  <a:lnTo>
                    <a:pt x="508" y="1762"/>
                  </a:lnTo>
                  <a:lnTo>
                    <a:pt x="510" y="1760"/>
                  </a:lnTo>
                  <a:lnTo>
                    <a:pt x="510" y="1760"/>
                  </a:lnTo>
                  <a:lnTo>
                    <a:pt x="524" y="1744"/>
                  </a:lnTo>
                  <a:lnTo>
                    <a:pt x="524" y="1744"/>
                  </a:lnTo>
                  <a:lnTo>
                    <a:pt x="528" y="1738"/>
                  </a:lnTo>
                  <a:lnTo>
                    <a:pt x="528" y="1738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19"/>
                  </a:lnTo>
                  <a:lnTo>
                    <a:pt x="542" y="1719"/>
                  </a:lnTo>
                  <a:lnTo>
                    <a:pt x="558" y="1705"/>
                  </a:lnTo>
                  <a:lnTo>
                    <a:pt x="558" y="1705"/>
                  </a:lnTo>
                  <a:lnTo>
                    <a:pt x="560" y="1701"/>
                  </a:lnTo>
                  <a:lnTo>
                    <a:pt x="560" y="1701"/>
                  </a:lnTo>
                  <a:lnTo>
                    <a:pt x="576" y="1683"/>
                  </a:lnTo>
                  <a:lnTo>
                    <a:pt x="576" y="1683"/>
                  </a:lnTo>
                  <a:lnTo>
                    <a:pt x="580" y="1679"/>
                  </a:lnTo>
                  <a:lnTo>
                    <a:pt x="580" y="1679"/>
                  </a:lnTo>
                  <a:lnTo>
                    <a:pt x="596" y="1663"/>
                  </a:lnTo>
                  <a:lnTo>
                    <a:pt x="596" y="1663"/>
                  </a:lnTo>
                  <a:lnTo>
                    <a:pt x="598" y="1661"/>
                  </a:lnTo>
                  <a:lnTo>
                    <a:pt x="598" y="1661"/>
                  </a:lnTo>
                  <a:lnTo>
                    <a:pt x="612" y="1645"/>
                  </a:lnTo>
                  <a:lnTo>
                    <a:pt x="612" y="1645"/>
                  </a:lnTo>
                  <a:lnTo>
                    <a:pt x="616" y="1641"/>
                  </a:lnTo>
                  <a:lnTo>
                    <a:pt x="616" y="1641"/>
                  </a:lnTo>
                  <a:lnTo>
                    <a:pt x="632" y="1625"/>
                  </a:lnTo>
                  <a:lnTo>
                    <a:pt x="632" y="1625"/>
                  </a:lnTo>
                  <a:lnTo>
                    <a:pt x="638" y="1619"/>
                  </a:lnTo>
                  <a:lnTo>
                    <a:pt x="638" y="1619"/>
                  </a:lnTo>
                  <a:lnTo>
                    <a:pt x="652" y="1605"/>
                  </a:lnTo>
                  <a:lnTo>
                    <a:pt x="652" y="1605"/>
                  </a:lnTo>
                  <a:lnTo>
                    <a:pt x="658" y="1599"/>
                  </a:lnTo>
                  <a:lnTo>
                    <a:pt x="658" y="1599"/>
                  </a:lnTo>
                  <a:lnTo>
                    <a:pt x="674" y="1583"/>
                  </a:lnTo>
                  <a:lnTo>
                    <a:pt x="674" y="1583"/>
                  </a:lnTo>
                  <a:lnTo>
                    <a:pt x="680" y="1579"/>
                  </a:lnTo>
                  <a:lnTo>
                    <a:pt x="680" y="1579"/>
                  </a:lnTo>
                  <a:lnTo>
                    <a:pt x="698" y="1563"/>
                  </a:lnTo>
                  <a:lnTo>
                    <a:pt x="698" y="1563"/>
                  </a:lnTo>
                  <a:lnTo>
                    <a:pt x="698" y="1561"/>
                  </a:lnTo>
                  <a:lnTo>
                    <a:pt x="698" y="1561"/>
                  </a:lnTo>
                  <a:lnTo>
                    <a:pt x="700" y="1559"/>
                  </a:lnTo>
                  <a:lnTo>
                    <a:pt x="700" y="1559"/>
                  </a:lnTo>
                  <a:lnTo>
                    <a:pt x="718" y="1543"/>
                  </a:lnTo>
                  <a:lnTo>
                    <a:pt x="718" y="1543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42" y="1521"/>
                  </a:lnTo>
                  <a:lnTo>
                    <a:pt x="742" y="1521"/>
                  </a:lnTo>
                  <a:lnTo>
                    <a:pt x="744" y="1519"/>
                  </a:lnTo>
                  <a:lnTo>
                    <a:pt x="744" y="1519"/>
                  </a:lnTo>
                  <a:lnTo>
                    <a:pt x="764" y="1501"/>
                  </a:lnTo>
                  <a:lnTo>
                    <a:pt x="764" y="1501"/>
                  </a:lnTo>
                  <a:lnTo>
                    <a:pt x="768" y="1497"/>
                  </a:lnTo>
                  <a:lnTo>
                    <a:pt x="768" y="1497"/>
                  </a:lnTo>
                  <a:lnTo>
                    <a:pt x="790" y="1479"/>
                  </a:lnTo>
                  <a:lnTo>
                    <a:pt x="790" y="1479"/>
                  </a:lnTo>
                  <a:lnTo>
                    <a:pt x="792" y="1477"/>
                  </a:lnTo>
                  <a:lnTo>
                    <a:pt x="792" y="1477"/>
                  </a:lnTo>
                  <a:lnTo>
                    <a:pt x="814" y="1457"/>
                  </a:lnTo>
                  <a:lnTo>
                    <a:pt x="814" y="1457"/>
                  </a:lnTo>
                  <a:lnTo>
                    <a:pt x="816" y="1457"/>
                  </a:lnTo>
                  <a:lnTo>
                    <a:pt x="816" y="1457"/>
                  </a:lnTo>
                  <a:lnTo>
                    <a:pt x="840" y="1435"/>
                  </a:lnTo>
                  <a:lnTo>
                    <a:pt x="840" y="1435"/>
                  </a:lnTo>
                  <a:lnTo>
                    <a:pt x="894" y="1393"/>
                  </a:lnTo>
                  <a:lnTo>
                    <a:pt x="894" y="1393"/>
                  </a:lnTo>
                  <a:lnTo>
                    <a:pt x="894" y="1391"/>
                  </a:lnTo>
                  <a:lnTo>
                    <a:pt x="894" y="1391"/>
                  </a:lnTo>
                  <a:lnTo>
                    <a:pt x="948" y="1349"/>
                  </a:lnTo>
                  <a:lnTo>
                    <a:pt x="948" y="1349"/>
                  </a:lnTo>
                  <a:lnTo>
                    <a:pt x="952" y="1349"/>
                  </a:lnTo>
                  <a:lnTo>
                    <a:pt x="952" y="1349"/>
                  </a:lnTo>
                  <a:lnTo>
                    <a:pt x="1006" y="1307"/>
                  </a:lnTo>
                  <a:lnTo>
                    <a:pt x="1006" y="1307"/>
                  </a:lnTo>
                  <a:lnTo>
                    <a:pt x="1008" y="1305"/>
                  </a:lnTo>
                  <a:lnTo>
                    <a:pt x="1008" y="1305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8" y="1261"/>
                  </a:lnTo>
                  <a:lnTo>
                    <a:pt x="1068" y="1261"/>
                  </a:lnTo>
                  <a:lnTo>
                    <a:pt x="1128" y="1221"/>
                  </a:lnTo>
                  <a:lnTo>
                    <a:pt x="1128" y="1221"/>
                  </a:lnTo>
                  <a:lnTo>
                    <a:pt x="1128" y="1219"/>
                  </a:lnTo>
                  <a:lnTo>
                    <a:pt x="1128" y="1219"/>
                  </a:lnTo>
                  <a:lnTo>
                    <a:pt x="1130" y="1219"/>
                  </a:lnTo>
                  <a:lnTo>
                    <a:pt x="1130" y="1219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256" y="1135"/>
                  </a:lnTo>
                  <a:lnTo>
                    <a:pt x="1256" y="1135"/>
                  </a:lnTo>
                  <a:lnTo>
                    <a:pt x="1258" y="1135"/>
                  </a:lnTo>
                  <a:lnTo>
                    <a:pt x="1258" y="1135"/>
                  </a:lnTo>
                  <a:lnTo>
                    <a:pt x="1324" y="1093"/>
                  </a:lnTo>
                  <a:lnTo>
                    <a:pt x="1324" y="1093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42" y="965"/>
                  </a:lnTo>
                  <a:lnTo>
                    <a:pt x="1542" y="965"/>
                  </a:lnTo>
                  <a:lnTo>
                    <a:pt x="1610" y="929"/>
                  </a:lnTo>
                  <a:lnTo>
                    <a:pt x="1610" y="929"/>
                  </a:lnTo>
                  <a:lnTo>
                    <a:pt x="1614" y="927"/>
                  </a:lnTo>
                  <a:lnTo>
                    <a:pt x="1614" y="927"/>
                  </a:lnTo>
                  <a:lnTo>
                    <a:pt x="1680" y="893"/>
                  </a:lnTo>
                  <a:lnTo>
                    <a:pt x="1680" y="893"/>
                  </a:lnTo>
                  <a:lnTo>
                    <a:pt x="1684" y="891"/>
                  </a:lnTo>
                  <a:lnTo>
                    <a:pt x="1684" y="891"/>
                  </a:lnTo>
                  <a:lnTo>
                    <a:pt x="1750" y="859"/>
                  </a:lnTo>
                  <a:lnTo>
                    <a:pt x="1750" y="859"/>
                  </a:lnTo>
                  <a:lnTo>
                    <a:pt x="1752" y="859"/>
                  </a:lnTo>
                  <a:lnTo>
                    <a:pt x="1752" y="859"/>
                  </a:lnTo>
                  <a:lnTo>
                    <a:pt x="1754" y="857"/>
                  </a:lnTo>
                  <a:lnTo>
                    <a:pt x="1754" y="857"/>
                  </a:lnTo>
                  <a:lnTo>
                    <a:pt x="1820" y="827"/>
                  </a:lnTo>
                  <a:lnTo>
                    <a:pt x="1820" y="827"/>
                  </a:lnTo>
                  <a:lnTo>
                    <a:pt x="1822" y="825"/>
                  </a:lnTo>
                  <a:lnTo>
                    <a:pt x="1822" y="82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922" y="781"/>
                  </a:lnTo>
                  <a:lnTo>
                    <a:pt x="1922" y="781"/>
                  </a:lnTo>
                  <a:lnTo>
                    <a:pt x="1924" y="781"/>
                  </a:lnTo>
                  <a:lnTo>
                    <a:pt x="1924" y="781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86" y="755"/>
                  </a:lnTo>
                  <a:lnTo>
                    <a:pt x="1986" y="755"/>
                  </a:lnTo>
                  <a:lnTo>
                    <a:pt x="1990" y="753"/>
                  </a:lnTo>
                  <a:lnTo>
                    <a:pt x="1990" y="753"/>
                  </a:lnTo>
                  <a:lnTo>
                    <a:pt x="2018" y="741"/>
                  </a:lnTo>
                  <a:lnTo>
                    <a:pt x="2018" y="741"/>
                  </a:lnTo>
                  <a:lnTo>
                    <a:pt x="2022" y="741"/>
                  </a:lnTo>
                  <a:lnTo>
                    <a:pt x="2022" y="741"/>
                  </a:lnTo>
                  <a:lnTo>
                    <a:pt x="2050" y="729"/>
                  </a:lnTo>
                  <a:lnTo>
                    <a:pt x="2050" y="729"/>
                  </a:lnTo>
                  <a:lnTo>
                    <a:pt x="2054" y="729"/>
                  </a:lnTo>
                  <a:lnTo>
                    <a:pt x="2054" y="729"/>
                  </a:lnTo>
                  <a:lnTo>
                    <a:pt x="2080" y="719"/>
                  </a:lnTo>
                  <a:lnTo>
                    <a:pt x="2080" y="719"/>
                  </a:lnTo>
                  <a:lnTo>
                    <a:pt x="2082" y="717"/>
                  </a:lnTo>
                  <a:lnTo>
                    <a:pt x="2082" y="717"/>
                  </a:lnTo>
                  <a:lnTo>
                    <a:pt x="2086" y="717"/>
                  </a:lnTo>
                  <a:lnTo>
                    <a:pt x="2086" y="717"/>
                  </a:lnTo>
                  <a:lnTo>
                    <a:pt x="2112" y="707"/>
                  </a:lnTo>
                  <a:lnTo>
                    <a:pt x="2112" y="707"/>
                  </a:lnTo>
                  <a:lnTo>
                    <a:pt x="2116" y="705"/>
                  </a:lnTo>
                  <a:lnTo>
                    <a:pt x="2116" y="705"/>
                  </a:lnTo>
                  <a:lnTo>
                    <a:pt x="2142" y="697"/>
                  </a:lnTo>
                  <a:lnTo>
                    <a:pt x="2142" y="697"/>
                  </a:lnTo>
                  <a:lnTo>
                    <a:pt x="2146" y="695"/>
                  </a:lnTo>
                  <a:lnTo>
                    <a:pt x="2146" y="695"/>
                  </a:lnTo>
                  <a:lnTo>
                    <a:pt x="2172" y="687"/>
                  </a:lnTo>
                  <a:lnTo>
                    <a:pt x="2172" y="687"/>
                  </a:lnTo>
                  <a:lnTo>
                    <a:pt x="2176" y="685"/>
                  </a:lnTo>
                  <a:lnTo>
                    <a:pt x="2176" y="685"/>
                  </a:lnTo>
                  <a:lnTo>
                    <a:pt x="2178" y="685"/>
                  </a:lnTo>
                  <a:lnTo>
                    <a:pt x="2178" y="685"/>
                  </a:lnTo>
                  <a:lnTo>
                    <a:pt x="2202" y="677"/>
                  </a:lnTo>
                  <a:lnTo>
                    <a:pt x="2202" y="677"/>
                  </a:lnTo>
                  <a:lnTo>
                    <a:pt x="2208" y="675"/>
                  </a:lnTo>
                  <a:lnTo>
                    <a:pt x="2208" y="675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6" y="667"/>
                  </a:lnTo>
                  <a:lnTo>
                    <a:pt x="2236" y="667"/>
                  </a:lnTo>
                  <a:lnTo>
                    <a:pt x="2260" y="659"/>
                  </a:lnTo>
                  <a:lnTo>
                    <a:pt x="2260" y="659"/>
                  </a:lnTo>
                  <a:lnTo>
                    <a:pt x="2262" y="659"/>
                  </a:lnTo>
                  <a:lnTo>
                    <a:pt x="2262" y="659"/>
                  </a:lnTo>
                  <a:lnTo>
                    <a:pt x="2264" y="659"/>
                  </a:lnTo>
                  <a:lnTo>
                    <a:pt x="2264" y="659"/>
                  </a:lnTo>
                  <a:lnTo>
                    <a:pt x="2290" y="651"/>
                  </a:lnTo>
                  <a:lnTo>
                    <a:pt x="2290" y="651"/>
                  </a:lnTo>
                  <a:lnTo>
                    <a:pt x="2292" y="651"/>
                  </a:lnTo>
                  <a:lnTo>
                    <a:pt x="2292" y="651"/>
                  </a:lnTo>
                  <a:lnTo>
                    <a:pt x="2316" y="645"/>
                  </a:lnTo>
                  <a:lnTo>
                    <a:pt x="2316" y="645"/>
                  </a:lnTo>
                  <a:lnTo>
                    <a:pt x="2320" y="643"/>
                  </a:lnTo>
                  <a:lnTo>
                    <a:pt x="2320" y="643"/>
                  </a:lnTo>
                  <a:lnTo>
                    <a:pt x="2344" y="637"/>
                  </a:lnTo>
                  <a:lnTo>
                    <a:pt x="2344" y="637"/>
                  </a:lnTo>
                  <a:lnTo>
                    <a:pt x="2348" y="637"/>
                  </a:lnTo>
                  <a:lnTo>
                    <a:pt x="2348" y="637"/>
                  </a:lnTo>
                  <a:lnTo>
                    <a:pt x="2372" y="631"/>
                  </a:lnTo>
                  <a:lnTo>
                    <a:pt x="2372" y="631"/>
                  </a:lnTo>
                  <a:lnTo>
                    <a:pt x="2374" y="631"/>
                  </a:lnTo>
                  <a:lnTo>
                    <a:pt x="2374" y="631"/>
                  </a:lnTo>
                  <a:lnTo>
                    <a:pt x="2396" y="625"/>
                  </a:lnTo>
                  <a:lnTo>
                    <a:pt x="2396" y="625"/>
                  </a:lnTo>
                  <a:lnTo>
                    <a:pt x="2398" y="625"/>
                  </a:lnTo>
                  <a:lnTo>
                    <a:pt x="2398" y="625"/>
                  </a:lnTo>
                  <a:lnTo>
                    <a:pt x="2420" y="621"/>
                  </a:lnTo>
                  <a:lnTo>
                    <a:pt x="2420" y="621"/>
                  </a:lnTo>
                  <a:lnTo>
                    <a:pt x="2424" y="619"/>
                  </a:lnTo>
                  <a:lnTo>
                    <a:pt x="2424" y="619"/>
                  </a:lnTo>
                  <a:lnTo>
                    <a:pt x="2444" y="615"/>
                  </a:lnTo>
                  <a:lnTo>
                    <a:pt x="2444" y="615"/>
                  </a:lnTo>
                  <a:lnTo>
                    <a:pt x="2448" y="615"/>
                  </a:lnTo>
                  <a:lnTo>
                    <a:pt x="2448" y="615"/>
                  </a:lnTo>
                  <a:lnTo>
                    <a:pt x="2468" y="611"/>
                  </a:lnTo>
                  <a:lnTo>
                    <a:pt x="2468" y="611"/>
                  </a:lnTo>
                  <a:lnTo>
                    <a:pt x="2474" y="611"/>
                  </a:lnTo>
                  <a:lnTo>
                    <a:pt x="2474" y="611"/>
                  </a:lnTo>
                  <a:lnTo>
                    <a:pt x="2492" y="607"/>
                  </a:lnTo>
                  <a:lnTo>
                    <a:pt x="2492" y="607"/>
                  </a:lnTo>
                  <a:lnTo>
                    <a:pt x="2498" y="607"/>
                  </a:lnTo>
                  <a:lnTo>
                    <a:pt x="2498" y="607"/>
                  </a:lnTo>
                  <a:lnTo>
                    <a:pt x="2512" y="605"/>
                  </a:lnTo>
                  <a:lnTo>
                    <a:pt x="2512" y="605"/>
                  </a:lnTo>
                  <a:lnTo>
                    <a:pt x="2518" y="605"/>
                  </a:lnTo>
                  <a:lnTo>
                    <a:pt x="2518" y="605"/>
                  </a:lnTo>
                  <a:lnTo>
                    <a:pt x="2536" y="601"/>
                  </a:lnTo>
                  <a:lnTo>
                    <a:pt x="2536" y="601"/>
                  </a:lnTo>
                  <a:lnTo>
                    <a:pt x="2542" y="601"/>
                  </a:lnTo>
                  <a:lnTo>
                    <a:pt x="2542" y="601"/>
                  </a:lnTo>
                  <a:lnTo>
                    <a:pt x="2558" y="599"/>
                  </a:lnTo>
                  <a:lnTo>
                    <a:pt x="2558" y="599"/>
                  </a:lnTo>
                  <a:lnTo>
                    <a:pt x="2560" y="599"/>
                  </a:lnTo>
                  <a:lnTo>
                    <a:pt x="2560" y="599"/>
                  </a:lnTo>
                  <a:lnTo>
                    <a:pt x="2578" y="599"/>
                  </a:lnTo>
                  <a:lnTo>
                    <a:pt x="2578" y="599"/>
                  </a:lnTo>
                  <a:lnTo>
                    <a:pt x="2584" y="597"/>
                  </a:lnTo>
                  <a:lnTo>
                    <a:pt x="2584" y="597"/>
                  </a:lnTo>
                  <a:lnTo>
                    <a:pt x="2600" y="597"/>
                  </a:lnTo>
                  <a:lnTo>
                    <a:pt x="2600" y="597"/>
                  </a:lnTo>
                  <a:lnTo>
                    <a:pt x="2604" y="597"/>
                  </a:lnTo>
                  <a:lnTo>
                    <a:pt x="2604" y="597"/>
                  </a:lnTo>
                  <a:lnTo>
                    <a:pt x="2618" y="597"/>
                  </a:lnTo>
                  <a:lnTo>
                    <a:pt x="2618" y="597"/>
                  </a:lnTo>
                  <a:lnTo>
                    <a:pt x="2622" y="597"/>
                  </a:lnTo>
                  <a:lnTo>
                    <a:pt x="2622" y="597"/>
                  </a:lnTo>
                  <a:lnTo>
                    <a:pt x="2638" y="597"/>
                  </a:lnTo>
                  <a:lnTo>
                    <a:pt x="2638" y="597"/>
                  </a:lnTo>
                  <a:lnTo>
                    <a:pt x="2642" y="597"/>
                  </a:lnTo>
                  <a:lnTo>
                    <a:pt x="2642" y="597"/>
                  </a:lnTo>
                  <a:lnTo>
                    <a:pt x="2658" y="597"/>
                  </a:lnTo>
                  <a:lnTo>
                    <a:pt x="2658" y="597"/>
                  </a:lnTo>
                  <a:lnTo>
                    <a:pt x="2660" y="597"/>
                  </a:lnTo>
                  <a:lnTo>
                    <a:pt x="2660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92" y="599"/>
                  </a:lnTo>
                  <a:lnTo>
                    <a:pt x="2692" y="599"/>
                  </a:lnTo>
                  <a:lnTo>
                    <a:pt x="2694" y="599"/>
                  </a:lnTo>
                  <a:lnTo>
                    <a:pt x="2694" y="599"/>
                  </a:lnTo>
                  <a:lnTo>
                    <a:pt x="2710" y="601"/>
                  </a:lnTo>
                  <a:lnTo>
                    <a:pt x="2710" y="601"/>
                  </a:lnTo>
                  <a:lnTo>
                    <a:pt x="2712" y="601"/>
                  </a:lnTo>
                  <a:lnTo>
                    <a:pt x="2712" y="601"/>
                  </a:lnTo>
                  <a:lnTo>
                    <a:pt x="2724" y="603"/>
                  </a:lnTo>
                  <a:lnTo>
                    <a:pt x="2724" y="603"/>
                  </a:lnTo>
                  <a:lnTo>
                    <a:pt x="2728" y="603"/>
                  </a:lnTo>
                  <a:lnTo>
                    <a:pt x="2728" y="603"/>
                  </a:lnTo>
                  <a:lnTo>
                    <a:pt x="2740" y="605"/>
                  </a:lnTo>
                  <a:lnTo>
                    <a:pt x="2740" y="605"/>
                  </a:lnTo>
                  <a:lnTo>
                    <a:pt x="2742" y="605"/>
                  </a:lnTo>
                  <a:lnTo>
                    <a:pt x="2742" y="605"/>
                  </a:lnTo>
                  <a:lnTo>
                    <a:pt x="2754" y="609"/>
                  </a:lnTo>
                  <a:lnTo>
                    <a:pt x="2754" y="609"/>
                  </a:lnTo>
                  <a:lnTo>
                    <a:pt x="2756" y="609"/>
                  </a:lnTo>
                  <a:lnTo>
                    <a:pt x="2756" y="609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70" y="613"/>
                  </a:lnTo>
                  <a:lnTo>
                    <a:pt x="2770" y="613"/>
                  </a:lnTo>
                  <a:lnTo>
                    <a:pt x="2780" y="615"/>
                  </a:lnTo>
                  <a:lnTo>
                    <a:pt x="2780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92" y="619"/>
                  </a:lnTo>
                  <a:lnTo>
                    <a:pt x="2792" y="619"/>
                  </a:lnTo>
                  <a:lnTo>
                    <a:pt x="2794" y="621"/>
                  </a:lnTo>
                  <a:lnTo>
                    <a:pt x="2794" y="621"/>
                  </a:lnTo>
                  <a:lnTo>
                    <a:pt x="2804" y="625"/>
                  </a:lnTo>
                  <a:lnTo>
                    <a:pt x="2804" y="625"/>
                  </a:lnTo>
                  <a:lnTo>
                    <a:pt x="2806" y="625"/>
                  </a:lnTo>
                  <a:lnTo>
                    <a:pt x="2806" y="625"/>
                  </a:lnTo>
                  <a:lnTo>
                    <a:pt x="2816" y="629"/>
                  </a:lnTo>
                  <a:lnTo>
                    <a:pt x="2816" y="629"/>
                  </a:lnTo>
                  <a:lnTo>
                    <a:pt x="2816" y="631"/>
                  </a:lnTo>
                  <a:lnTo>
                    <a:pt x="2816" y="631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8" y="635"/>
                  </a:lnTo>
                  <a:lnTo>
                    <a:pt x="2828" y="635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46" y="647"/>
                  </a:lnTo>
                  <a:lnTo>
                    <a:pt x="2846" y="647"/>
                  </a:lnTo>
                  <a:lnTo>
                    <a:pt x="2846" y="649"/>
                  </a:lnTo>
                  <a:lnTo>
                    <a:pt x="2846" y="64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</p:spTree>
    <p:extLst>
      <p:ext uri="{BB962C8B-B14F-4D97-AF65-F5344CB8AC3E}">
        <p14:creationId xmlns:p14="http://schemas.microsoft.com/office/powerpoint/2010/main" val="97704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4A455F3-5461-4591-A041-1CE4E63B3078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12160" y="771550"/>
            <a:ext cx="2808312" cy="3979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5472608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11B9BC-F6A2-4854-BD74-3CC92B9ABAE9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836430-19B8-4FE0-BA80-AADB6073DB3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1FBC38A-55D9-4FD1-99FB-468C4171E193}"/>
              </a:ext>
            </a:extLst>
          </p:cNvPr>
          <p:cNvGrpSpPr/>
          <p:nvPr userDrawn="1"/>
        </p:nvGrpSpPr>
        <p:grpSpPr>
          <a:xfrm rot="20150758">
            <a:off x="5946507" y="991823"/>
            <a:ext cx="481173" cy="506894"/>
            <a:chOff x="-612775" y="963613"/>
            <a:chExt cx="3444876" cy="36290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6A3D8CB0-983A-42F0-AE67-EBF5BC785C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3C736B56-B740-49F8-A537-B94B0669B9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C4B31056-C254-4BBD-95B5-D25C85E052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D6F3476E-D14E-4881-9FF0-710B3C2AAB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C8A9BF08-68F5-430C-831E-A5D83B22C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5A77EC58-9264-427F-B5BD-391D56FEC8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97AED82A-A378-4632-803C-C469942E1059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77BF6398-C1A3-41B5-9966-D57B8DD5D11F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9DEC7712-7FD3-4A1E-8BE8-A43638DF6E43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47DB0912-B9DD-41D0-83D1-423BAC0B8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0F12F32E-0B49-46B9-B3E5-C45593D53C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B2C64993-7BE5-434E-A513-F3F91310AD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7461" y="3075806"/>
            <a:ext cx="874054" cy="67723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83857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761EF3-6E25-4767-BD4A-F73DEF204B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9144001" cy="320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742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A8F4F5-58B0-454E-9C11-FADC9F1B62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313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323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B1D4BC-DE65-4265-9945-89E35DA7FA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3205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336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6AB52C-7F45-4FA1-8DEC-83AD326FBC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3155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94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F35EFE-3704-4714-B374-0A9FA5FC42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36" y="-60986"/>
            <a:ext cx="9143999" cy="3216881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5562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E47CB51-5B72-4A0F-A408-5301574EC5F6}"/>
              </a:ext>
            </a:extLst>
          </p:cNvPr>
          <p:cNvSpPr/>
          <p:nvPr userDrawn="1"/>
        </p:nvSpPr>
        <p:spPr>
          <a:xfrm>
            <a:off x="0" y="0"/>
            <a:ext cx="9144000" cy="3219822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192B7A4-A805-4BC5-9968-192D8B8A4103}"/>
              </a:ext>
            </a:extLst>
          </p:cNvPr>
          <p:cNvSpPr/>
          <p:nvPr userDrawn="1"/>
        </p:nvSpPr>
        <p:spPr>
          <a:xfrm rot="1171162">
            <a:off x="4586766" y="-796928"/>
            <a:ext cx="5799197" cy="3241009"/>
          </a:xfrm>
          <a:prstGeom prst="ellipse">
            <a:avLst/>
          </a:prstGeom>
          <a:noFill/>
          <a:ln w="19050">
            <a:solidFill>
              <a:srgbClr val="486AE5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914776B8-7B03-4505-AEDF-84602B300845}"/>
              </a:ext>
            </a:extLst>
          </p:cNvPr>
          <p:cNvSpPr/>
          <p:nvPr userDrawn="1"/>
        </p:nvSpPr>
        <p:spPr>
          <a:xfrm>
            <a:off x="7711986" y="2252610"/>
            <a:ext cx="870719" cy="739880"/>
          </a:xfrm>
          <a:prstGeom prst="ellipse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2">
            <a:extLst>
              <a:ext uri="{FF2B5EF4-FFF2-40B4-BE49-F238E27FC236}">
                <a16:creationId xmlns:a16="http://schemas.microsoft.com/office/drawing/2014/main" id="{C8306C14-4AE4-4B0C-9BF0-7AD54AAF7134}"/>
              </a:ext>
            </a:extLst>
          </p:cNvPr>
          <p:cNvSpPr/>
          <p:nvPr userDrawn="1"/>
        </p:nvSpPr>
        <p:spPr>
          <a:xfrm>
            <a:off x="3856036" y="1490092"/>
            <a:ext cx="3451903" cy="1729729"/>
          </a:xfrm>
          <a:custGeom>
            <a:avLst/>
            <a:gdLst>
              <a:gd name="connsiteX0" fmla="*/ 0 w 3384376"/>
              <a:gd name="connsiteY0" fmla="*/ 1692188 h 3384376"/>
              <a:gd name="connsiteX1" fmla="*/ 1692188 w 3384376"/>
              <a:gd name="connsiteY1" fmla="*/ 0 h 3384376"/>
              <a:gd name="connsiteX2" fmla="*/ 3384376 w 3384376"/>
              <a:gd name="connsiteY2" fmla="*/ 1692188 h 3384376"/>
              <a:gd name="connsiteX3" fmla="*/ 1692188 w 3384376"/>
              <a:gd name="connsiteY3" fmla="*/ 3384376 h 3384376"/>
              <a:gd name="connsiteX4" fmla="*/ 0 w 3384376"/>
              <a:gd name="connsiteY4" fmla="*/ 1692188 h 3384376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814829"/>
              <a:gd name="connsiteX1" fmla="*/ 1692188 w 3384376"/>
              <a:gd name="connsiteY1" fmla="*/ 0 h 1814829"/>
              <a:gd name="connsiteX2" fmla="*/ 3384376 w 3384376"/>
              <a:gd name="connsiteY2" fmla="*/ 1692188 h 1814829"/>
              <a:gd name="connsiteX3" fmla="*/ 0 w 3384376"/>
              <a:gd name="connsiteY3" fmla="*/ 1692188 h 1814829"/>
              <a:gd name="connsiteX0" fmla="*/ 0 w 3384376"/>
              <a:gd name="connsiteY0" fmla="*/ 1692188 h 1692188"/>
              <a:gd name="connsiteX1" fmla="*/ 1692188 w 3384376"/>
              <a:gd name="connsiteY1" fmla="*/ 0 h 1692188"/>
              <a:gd name="connsiteX2" fmla="*/ 3384376 w 3384376"/>
              <a:gd name="connsiteY2" fmla="*/ 1692188 h 1692188"/>
              <a:gd name="connsiteX3" fmla="*/ 0 w 3384376"/>
              <a:gd name="connsiteY3" fmla="*/ 1692188 h 1692188"/>
              <a:gd name="connsiteX0" fmla="*/ 0 w 3384376"/>
              <a:gd name="connsiteY0" fmla="*/ 1692188 h 1693100"/>
              <a:gd name="connsiteX1" fmla="*/ 1692188 w 3384376"/>
              <a:gd name="connsiteY1" fmla="*/ 0 h 1693100"/>
              <a:gd name="connsiteX2" fmla="*/ 3384376 w 3384376"/>
              <a:gd name="connsiteY2" fmla="*/ 1692188 h 1693100"/>
              <a:gd name="connsiteX3" fmla="*/ 0 w 3384376"/>
              <a:gd name="connsiteY3" fmla="*/ 1692188 h 1693100"/>
              <a:gd name="connsiteX0" fmla="*/ 0 w 3384376"/>
              <a:gd name="connsiteY0" fmla="*/ 1692188 h 1710927"/>
              <a:gd name="connsiteX1" fmla="*/ 1692188 w 3384376"/>
              <a:gd name="connsiteY1" fmla="*/ 0 h 1710927"/>
              <a:gd name="connsiteX2" fmla="*/ 3384376 w 3384376"/>
              <a:gd name="connsiteY2" fmla="*/ 1692188 h 1710927"/>
              <a:gd name="connsiteX3" fmla="*/ 0 w 3384376"/>
              <a:gd name="connsiteY3" fmla="*/ 1692188 h 1710927"/>
              <a:gd name="connsiteX0" fmla="*/ 0 w 3384376"/>
              <a:gd name="connsiteY0" fmla="*/ 1692188 h 1695892"/>
              <a:gd name="connsiteX1" fmla="*/ 1692188 w 3384376"/>
              <a:gd name="connsiteY1" fmla="*/ 0 h 1695892"/>
              <a:gd name="connsiteX2" fmla="*/ 3384376 w 3384376"/>
              <a:gd name="connsiteY2" fmla="*/ 1692188 h 1695892"/>
              <a:gd name="connsiteX3" fmla="*/ 0 w 3384376"/>
              <a:gd name="connsiteY3" fmla="*/ 1692188 h 1695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4376" h="1695892">
                <a:moveTo>
                  <a:pt x="0" y="1692188"/>
                </a:moveTo>
                <a:cubicBezTo>
                  <a:pt x="0" y="757618"/>
                  <a:pt x="757618" y="0"/>
                  <a:pt x="1692188" y="0"/>
                </a:cubicBezTo>
                <a:cubicBezTo>
                  <a:pt x="2626758" y="0"/>
                  <a:pt x="3384376" y="757618"/>
                  <a:pt x="3384376" y="1692188"/>
                </a:cubicBezTo>
                <a:cubicBezTo>
                  <a:pt x="2967264" y="1697127"/>
                  <a:pt x="614541" y="1697128"/>
                  <a:pt x="0" y="1692188"/>
                </a:cubicBezTo>
                <a:close/>
              </a:path>
            </a:pathLst>
          </a:custGeom>
          <a:solidFill>
            <a:srgbClr val="69AE04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2">
            <a:extLst>
              <a:ext uri="{FF2B5EF4-FFF2-40B4-BE49-F238E27FC236}">
                <a16:creationId xmlns:a16="http://schemas.microsoft.com/office/drawing/2014/main" id="{9D3954BD-C8A0-4E3D-9812-39823FE08461}"/>
              </a:ext>
            </a:extLst>
          </p:cNvPr>
          <p:cNvSpPr/>
          <p:nvPr userDrawn="1"/>
        </p:nvSpPr>
        <p:spPr>
          <a:xfrm>
            <a:off x="0" y="915566"/>
            <a:ext cx="4598447" cy="2304256"/>
          </a:xfrm>
          <a:custGeom>
            <a:avLst/>
            <a:gdLst>
              <a:gd name="connsiteX0" fmla="*/ 0 w 3384376"/>
              <a:gd name="connsiteY0" fmla="*/ 1692188 h 3384376"/>
              <a:gd name="connsiteX1" fmla="*/ 1692188 w 3384376"/>
              <a:gd name="connsiteY1" fmla="*/ 0 h 3384376"/>
              <a:gd name="connsiteX2" fmla="*/ 3384376 w 3384376"/>
              <a:gd name="connsiteY2" fmla="*/ 1692188 h 3384376"/>
              <a:gd name="connsiteX3" fmla="*/ 1692188 w 3384376"/>
              <a:gd name="connsiteY3" fmla="*/ 3384376 h 3384376"/>
              <a:gd name="connsiteX4" fmla="*/ 0 w 3384376"/>
              <a:gd name="connsiteY4" fmla="*/ 1692188 h 3384376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814829"/>
              <a:gd name="connsiteX1" fmla="*/ 1692188 w 3384376"/>
              <a:gd name="connsiteY1" fmla="*/ 0 h 1814829"/>
              <a:gd name="connsiteX2" fmla="*/ 3384376 w 3384376"/>
              <a:gd name="connsiteY2" fmla="*/ 1692188 h 1814829"/>
              <a:gd name="connsiteX3" fmla="*/ 0 w 3384376"/>
              <a:gd name="connsiteY3" fmla="*/ 1692188 h 1814829"/>
              <a:gd name="connsiteX0" fmla="*/ 0 w 3384376"/>
              <a:gd name="connsiteY0" fmla="*/ 1692188 h 1692188"/>
              <a:gd name="connsiteX1" fmla="*/ 1692188 w 3384376"/>
              <a:gd name="connsiteY1" fmla="*/ 0 h 1692188"/>
              <a:gd name="connsiteX2" fmla="*/ 3384376 w 3384376"/>
              <a:gd name="connsiteY2" fmla="*/ 1692188 h 1692188"/>
              <a:gd name="connsiteX3" fmla="*/ 0 w 3384376"/>
              <a:gd name="connsiteY3" fmla="*/ 1692188 h 1692188"/>
              <a:gd name="connsiteX0" fmla="*/ 0 w 3384376"/>
              <a:gd name="connsiteY0" fmla="*/ 1692188 h 1693100"/>
              <a:gd name="connsiteX1" fmla="*/ 1692188 w 3384376"/>
              <a:gd name="connsiteY1" fmla="*/ 0 h 1693100"/>
              <a:gd name="connsiteX2" fmla="*/ 3384376 w 3384376"/>
              <a:gd name="connsiteY2" fmla="*/ 1692188 h 1693100"/>
              <a:gd name="connsiteX3" fmla="*/ 0 w 3384376"/>
              <a:gd name="connsiteY3" fmla="*/ 1692188 h 1693100"/>
              <a:gd name="connsiteX0" fmla="*/ 0 w 3384376"/>
              <a:gd name="connsiteY0" fmla="*/ 1692188 h 1710927"/>
              <a:gd name="connsiteX1" fmla="*/ 1692188 w 3384376"/>
              <a:gd name="connsiteY1" fmla="*/ 0 h 1710927"/>
              <a:gd name="connsiteX2" fmla="*/ 3384376 w 3384376"/>
              <a:gd name="connsiteY2" fmla="*/ 1692188 h 1710927"/>
              <a:gd name="connsiteX3" fmla="*/ 0 w 3384376"/>
              <a:gd name="connsiteY3" fmla="*/ 1692188 h 1710927"/>
              <a:gd name="connsiteX0" fmla="*/ 0 w 3384376"/>
              <a:gd name="connsiteY0" fmla="*/ 1692188 h 1695892"/>
              <a:gd name="connsiteX1" fmla="*/ 1692188 w 3384376"/>
              <a:gd name="connsiteY1" fmla="*/ 0 h 1695892"/>
              <a:gd name="connsiteX2" fmla="*/ 3384376 w 3384376"/>
              <a:gd name="connsiteY2" fmla="*/ 1692188 h 1695892"/>
              <a:gd name="connsiteX3" fmla="*/ 0 w 3384376"/>
              <a:gd name="connsiteY3" fmla="*/ 1692188 h 1695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4376" h="1695892">
                <a:moveTo>
                  <a:pt x="0" y="1692188"/>
                </a:moveTo>
                <a:cubicBezTo>
                  <a:pt x="0" y="757618"/>
                  <a:pt x="757618" y="0"/>
                  <a:pt x="1692188" y="0"/>
                </a:cubicBezTo>
                <a:cubicBezTo>
                  <a:pt x="2626758" y="0"/>
                  <a:pt x="3384376" y="757618"/>
                  <a:pt x="3384376" y="1692188"/>
                </a:cubicBezTo>
                <a:cubicBezTo>
                  <a:pt x="2967264" y="1697127"/>
                  <a:pt x="614541" y="1697128"/>
                  <a:pt x="0" y="1692188"/>
                </a:cubicBezTo>
                <a:close/>
              </a:path>
            </a:pathLst>
          </a:custGeom>
          <a:solidFill>
            <a:srgbClr val="50CFDA">
              <a:alpha val="2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202F465-B922-4840-91F9-FFFFA705B82A}"/>
              </a:ext>
            </a:extLst>
          </p:cNvPr>
          <p:cNvSpPr/>
          <p:nvPr userDrawn="1"/>
        </p:nvSpPr>
        <p:spPr>
          <a:xfrm rot="20811734">
            <a:off x="1101866" y="-505507"/>
            <a:ext cx="4958858" cy="2771367"/>
          </a:xfrm>
          <a:prstGeom prst="ellipse">
            <a:avLst/>
          </a:prstGeom>
          <a:noFill/>
          <a:ln w="19050">
            <a:solidFill>
              <a:srgbClr val="486AE5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0476227-494F-42E1-96DC-952D075A16CE}"/>
              </a:ext>
            </a:extLst>
          </p:cNvPr>
          <p:cNvGrpSpPr/>
          <p:nvPr userDrawn="1"/>
        </p:nvGrpSpPr>
        <p:grpSpPr>
          <a:xfrm>
            <a:off x="4023267" y="848657"/>
            <a:ext cx="643652" cy="520445"/>
            <a:chOff x="-2605087" y="5451475"/>
            <a:chExt cx="1443038" cy="1166813"/>
          </a:xfrm>
        </p:grpSpPr>
        <p:sp>
          <p:nvSpPr>
            <p:cNvPr id="20" name="Freeform 66">
              <a:extLst>
                <a:ext uri="{FF2B5EF4-FFF2-40B4-BE49-F238E27FC236}">
                  <a16:creationId xmlns:a16="http://schemas.microsoft.com/office/drawing/2014/main" id="{462513F3-CBAC-4CA9-AAD8-691FC0CD351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2427287" y="5764213"/>
              <a:ext cx="927100" cy="854075"/>
            </a:xfrm>
            <a:custGeom>
              <a:avLst/>
              <a:gdLst>
                <a:gd name="T0" fmla="*/ 55 w 584"/>
                <a:gd name="T1" fmla="*/ 0 h 538"/>
                <a:gd name="T2" fmla="*/ 24 w 584"/>
                <a:gd name="T3" fmla="*/ 10 h 538"/>
                <a:gd name="T4" fmla="*/ 5 w 584"/>
                <a:gd name="T5" fmla="*/ 34 h 538"/>
                <a:gd name="T6" fmla="*/ 0 w 584"/>
                <a:gd name="T7" fmla="*/ 371 h 538"/>
                <a:gd name="T8" fmla="*/ 5 w 584"/>
                <a:gd name="T9" fmla="*/ 391 h 538"/>
                <a:gd name="T10" fmla="*/ 24 w 584"/>
                <a:gd name="T11" fmla="*/ 416 h 538"/>
                <a:gd name="T12" fmla="*/ 55 w 584"/>
                <a:gd name="T13" fmla="*/ 426 h 538"/>
                <a:gd name="T14" fmla="*/ 209 w 584"/>
                <a:gd name="T15" fmla="*/ 448 h 538"/>
                <a:gd name="T16" fmla="*/ 195 w 584"/>
                <a:gd name="T17" fmla="*/ 512 h 538"/>
                <a:gd name="T18" fmla="*/ 153 w 584"/>
                <a:gd name="T19" fmla="*/ 514 h 538"/>
                <a:gd name="T20" fmla="*/ 144 w 584"/>
                <a:gd name="T21" fmla="*/ 526 h 538"/>
                <a:gd name="T22" fmla="*/ 148 w 584"/>
                <a:gd name="T23" fmla="*/ 534 h 538"/>
                <a:gd name="T24" fmla="*/ 426 w 584"/>
                <a:gd name="T25" fmla="*/ 538 h 538"/>
                <a:gd name="T26" fmla="*/ 435 w 584"/>
                <a:gd name="T27" fmla="*/ 534 h 538"/>
                <a:gd name="T28" fmla="*/ 440 w 584"/>
                <a:gd name="T29" fmla="*/ 526 h 538"/>
                <a:gd name="T30" fmla="*/ 431 w 584"/>
                <a:gd name="T31" fmla="*/ 514 h 538"/>
                <a:gd name="T32" fmla="*/ 389 w 584"/>
                <a:gd name="T33" fmla="*/ 512 h 538"/>
                <a:gd name="T34" fmla="*/ 374 w 584"/>
                <a:gd name="T35" fmla="*/ 448 h 538"/>
                <a:gd name="T36" fmla="*/ 528 w 584"/>
                <a:gd name="T37" fmla="*/ 426 h 538"/>
                <a:gd name="T38" fmla="*/ 560 w 584"/>
                <a:gd name="T39" fmla="*/ 416 h 538"/>
                <a:gd name="T40" fmla="*/ 579 w 584"/>
                <a:gd name="T41" fmla="*/ 391 h 538"/>
                <a:gd name="T42" fmla="*/ 584 w 584"/>
                <a:gd name="T43" fmla="*/ 55 h 538"/>
                <a:gd name="T44" fmla="*/ 579 w 584"/>
                <a:gd name="T45" fmla="*/ 34 h 538"/>
                <a:gd name="T46" fmla="*/ 560 w 584"/>
                <a:gd name="T47" fmla="*/ 10 h 538"/>
                <a:gd name="T48" fmla="*/ 528 w 584"/>
                <a:gd name="T49" fmla="*/ 0 h 538"/>
                <a:gd name="T50" fmla="*/ 25 w 584"/>
                <a:gd name="T51" fmla="*/ 55 h 538"/>
                <a:gd name="T52" fmla="*/ 30 w 584"/>
                <a:gd name="T53" fmla="*/ 39 h 538"/>
                <a:gd name="T54" fmla="*/ 44 w 584"/>
                <a:gd name="T55" fmla="*/ 28 h 538"/>
                <a:gd name="T56" fmla="*/ 528 w 584"/>
                <a:gd name="T57" fmla="*/ 26 h 538"/>
                <a:gd name="T58" fmla="*/ 540 w 584"/>
                <a:gd name="T59" fmla="*/ 28 h 538"/>
                <a:gd name="T60" fmla="*/ 554 w 584"/>
                <a:gd name="T61" fmla="*/ 39 h 538"/>
                <a:gd name="T62" fmla="*/ 559 w 584"/>
                <a:gd name="T63" fmla="*/ 55 h 538"/>
                <a:gd name="T64" fmla="*/ 25 w 584"/>
                <a:gd name="T65" fmla="*/ 55 h 538"/>
                <a:gd name="T66" fmla="*/ 227 w 584"/>
                <a:gd name="T67" fmla="*/ 492 h 538"/>
                <a:gd name="T68" fmla="*/ 237 w 584"/>
                <a:gd name="T69" fmla="*/ 426 h 538"/>
                <a:gd name="T70" fmla="*/ 349 w 584"/>
                <a:gd name="T71" fmla="*/ 448 h 538"/>
                <a:gd name="T72" fmla="*/ 362 w 584"/>
                <a:gd name="T73" fmla="*/ 512 h 538"/>
                <a:gd name="T74" fmla="*/ 559 w 584"/>
                <a:gd name="T75" fmla="*/ 371 h 538"/>
                <a:gd name="T76" fmla="*/ 556 w 584"/>
                <a:gd name="T77" fmla="*/ 382 h 538"/>
                <a:gd name="T78" fmla="*/ 545 w 584"/>
                <a:gd name="T79" fmla="*/ 395 h 538"/>
                <a:gd name="T80" fmla="*/ 528 w 584"/>
                <a:gd name="T81" fmla="*/ 400 h 538"/>
                <a:gd name="T82" fmla="*/ 49 w 584"/>
                <a:gd name="T83" fmla="*/ 400 h 538"/>
                <a:gd name="T84" fmla="*/ 34 w 584"/>
                <a:gd name="T85" fmla="*/ 391 h 538"/>
                <a:gd name="T86" fmla="*/ 25 w 584"/>
                <a:gd name="T87" fmla="*/ 375 h 538"/>
                <a:gd name="T88" fmla="*/ 559 w 584"/>
                <a:gd name="T89" fmla="*/ 367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84" h="538">
                  <a:moveTo>
                    <a:pt x="528" y="0"/>
                  </a:moveTo>
                  <a:lnTo>
                    <a:pt x="55" y="0"/>
                  </a:lnTo>
                  <a:lnTo>
                    <a:pt x="55" y="0"/>
                  </a:lnTo>
                  <a:lnTo>
                    <a:pt x="44" y="1"/>
                  </a:lnTo>
                  <a:lnTo>
                    <a:pt x="34" y="5"/>
                  </a:lnTo>
                  <a:lnTo>
                    <a:pt x="24" y="10"/>
                  </a:lnTo>
                  <a:lnTo>
                    <a:pt x="16" y="17"/>
                  </a:lnTo>
                  <a:lnTo>
                    <a:pt x="10" y="25"/>
                  </a:lnTo>
                  <a:lnTo>
                    <a:pt x="5" y="34"/>
                  </a:lnTo>
                  <a:lnTo>
                    <a:pt x="1" y="44"/>
                  </a:lnTo>
                  <a:lnTo>
                    <a:pt x="0" y="55"/>
                  </a:lnTo>
                  <a:lnTo>
                    <a:pt x="0" y="371"/>
                  </a:lnTo>
                  <a:lnTo>
                    <a:pt x="0" y="371"/>
                  </a:lnTo>
                  <a:lnTo>
                    <a:pt x="1" y="382"/>
                  </a:lnTo>
                  <a:lnTo>
                    <a:pt x="5" y="391"/>
                  </a:lnTo>
                  <a:lnTo>
                    <a:pt x="10" y="401"/>
                  </a:lnTo>
                  <a:lnTo>
                    <a:pt x="16" y="408"/>
                  </a:lnTo>
                  <a:lnTo>
                    <a:pt x="24" y="416"/>
                  </a:lnTo>
                  <a:lnTo>
                    <a:pt x="34" y="421"/>
                  </a:lnTo>
                  <a:lnTo>
                    <a:pt x="44" y="424"/>
                  </a:lnTo>
                  <a:lnTo>
                    <a:pt x="55" y="426"/>
                  </a:lnTo>
                  <a:lnTo>
                    <a:pt x="211" y="426"/>
                  </a:lnTo>
                  <a:lnTo>
                    <a:pt x="211" y="426"/>
                  </a:lnTo>
                  <a:lnTo>
                    <a:pt x="209" y="448"/>
                  </a:lnTo>
                  <a:lnTo>
                    <a:pt x="206" y="470"/>
                  </a:lnTo>
                  <a:lnTo>
                    <a:pt x="201" y="492"/>
                  </a:lnTo>
                  <a:lnTo>
                    <a:pt x="195" y="512"/>
                  </a:lnTo>
                  <a:lnTo>
                    <a:pt x="157" y="512"/>
                  </a:lnTo>
                  <a:lnTo>
                    <a:pt x="157" y="512"/>
                  </a:lnTo>
                  <a:lnTo>
                    <a:pt x="153" y="514"/>
                  </a:lnTo>
                  <a:lnTo>
                    <a:pt x="148" y="516"/>
                  </a:lnTo>
                  <a:lnTo>
                    <a:pt x="145" y="521"/>
                  </a:lnTo>
                  <a:lnTo>
                    <a:pt x="144" y="526"/>
                  </a:lnTo>
                  <a:lnTo>
                    <a:pt x="144" y="526"/>
                  </a:lnTo>
                  <a:lnTo>
                    <a:pt x="145" y="531"/>
                  </a:lnTo>
                  <a:lnTo>
                    <a:pt x="148" y="534"/>
                  </a:lnTo>
                  <a:lnTo>
                    <a:pt x="153" y="537"/>
                  </a:lnTo>
                  <a:lnTo>
                    <a:pt x="157" y="538"/>
                  </a:lnTo>
                  <a:lnTo>
                    <a:pt x="426" y="538"/>
                  </a:lnTo>
                  <a:lnTo>
                    <a:pt x="426" y="538"/>
                  </a:lnTo>
                  <a:lnTo>
                    <a:pt x="431" y="537"/>
                  </a:lnTo>
                  <a:lnTo>
                    <a:pt x="435" y="534"/>
                  </a:lnTo>
                  <a:lnTo>
                    <a:pt x="439" y="531"/>
                  </a:lnTo>
                  <a:lnTo>
                    <a:pt x="440" y="526"/>
                  </a:lnTo>
                  <a:lnTo>
                    <a:pt x="440" y="526"/>
                  </a:lnTo>
                  <a:lnTo>
                    <a:pt x="439" y="521"/>
                  </a:lnTo>
                  <a:lnTo>
                    <a:pt x="435" y="516"/>
                  </a:lnTo>
                  <a:lnTo>
                    <a:pt x="431" y="514"/>
                  </a:lnTo>
                  <a:lnTo>
                    <a:pt x="426" y="512"/>
                  </a:lnTo>
                  <a:lnTo>
                    <a:pt x="389" y="512"/>
                  </a:lnTo>
                  <a:lnTo>
                    <a:pt x="389" y="512"/>
                  </a:lnTo>
                  <a:lnTo>
                    <a:pt x="382" y="492"/>
                  </a:lnTo>
                  <a:lnTo>
                    <a:pt x="378" y="470"/>
                  </a:lnTo>
                  <a:lnTo>
                    <a:pt x="374" y="448"/>
                  </a:lnTo>
                  <a:lnTo>
                    <a:pt x="373" y="426"/>
                  </a:lnTo>
                  <a:lnTo>
                    <a:pt x="528" y="426"/>
                  </a:lnTo>
                  <a:lnTo>
                    <a:pt x="528" y="426"/>
                  </a:lnTo>
                  <a:lnTo>
                    <a:pt x="540" y="424"/>
                  </a:lnTo>
                  <a:lnTo>
                    <a:pt x="550" y="421"/>
                  </a:lnTo>
                  <a:lnTo>
                    <a:pt x="560" y="416"/>
                  </a:lnTo>
                  <a:lnTo>
                    <a:pt x="567" y="408"/>
                  </a:lnTo>
                  <a:lnTo>
                    <a:pt x="574" y="401"/>
                  </a:lnTo>
                  <a:lnTo>
                    <a:pt x="579" y="391"/>
                  </a:lnTo>
                  <a:lnTo>
                    <a:pt x="583" y="382"/>
                  </a:lnTo>
                  <a:lnTo>
                    <a:pt x="584" y="371"/>
                  </a:lnTo>
                  <a:lnTo>
                    <a:pt x="584" y="55"/>
                  </a:lnTo>
                  <a:lnTo>
                    <a:pt x="584" y="55"/>
                  </a:lnTo>
                  <a:lnTo>
                    <a:pt x="583" y="44"/>
                  </a:lnTo>
                  <a:lnTo>
                    <a:pt x="579" y="34"/>
                  </a:lnTo>
                  <a:lnTo>
                    <a:pt x="574" y="25"/>
                  </a:lnTo>
                  <a:lnTo>
                    <a:pt x="567" y="17"/>
                  </a:lnTo>
                  <a:lnTo>
                    <a:pt x="560" y="10"/>
                  </a:lnTo>
                  <a:lnTo>
                    <a:pt x="550" y="5"/>
                  </a:lnTo>
                  <a:lnTo>
                    <a:pt x="540" y="1"/>
                  </a:lnTo>
                  <a:lnTo>
                    <a:pt x="528" y="0"/>
                  </a:lnTo>
                  <a:lnTo>
                    <a:pt x="528" y="0"/>
                  </a:lnTo>
                  <a:close/>
                  <a:moveTo>
                    <a:pt x="25" y="55"/>
                  </a:moveTo>
                  <a:lnTo>
                    <a:pt x="25" y="55"/>
                  </a:lnTo>
                  <a:lnTo>
                    <a:pt x="25" y="49"/>
                  </a:lnTo>
                  <a:lnTo>
                    <a:pt x="28" y="44"/>
                  </a:lnTo>
                  <a:lnTo>
                    <a:pt x="30" y="39"/>
                  </a:lnTo>
                  <a:lnTo>
                    <a:pt x="34" y="34"/>
                  </a:lnTo>
                  <a:lnTo>
                    <a:pt x="39" y="31"/>
                  </a:lnTo>
                  <a:lnTo>
                    <a:pt x="44" y="28"/>
                  </a:lnTo>
                  <a:lnTo>
                    <a:pt x="49" y="26"/>
                  </a:lnTo>
                  <a:lnTo>
                    <a:pt x="55" y="26"/>
                  </a:lnTo>
                  <a:lnTo>
                    <a:pt x="528" y="26"/>
                  </a:lnTo>
                  <a:lnTo>
                    <a:pt x="528" y="26"/>
                  </a:lnTo>
                  <a:lnTo>
                    <a:pt x="534" y="26"/>
                  </a:lnTo>
                  <a:lnTo>
                    <a:pt x="540" y="28"/>
                  </a:lnTo>
                  <a:lnTo>
                    <a:pt x="545" y="31"/>
                  </a:lnTo>
                  <a:lnTo>
                    <a:pt x="550" y="34"/>
                  </a:lnTo>
                  <a:lnTo>
                    <a:pt x="554" y="39"/>
                  </a:lnTo>
                  <a:lnTo>
                    <a:pt x="556" y="44"/>
                  </a:lnTo>
                  <a:lnTo>
                    <a:pt x="559" y="49"/>
                  </a:lnTo>
                  <a:lnTo>
                    <a:pt x="559" y="55"/>
                  </a:lnTo>
                  <a:lnTo>
                    <a:pt x="559" y="342"/>
                  </a:lnTo>
                  <a:lnTo>
                    <a:pt x="25" y="342"/>
                  </a:lnTo>
                  <a:lnTo>
                    <a:pt x="25" y="55"/>
                  </a:lnTo>
                  <a:close/>
                  <a:moveTo>
                    <a:pt x="221" y="512"/>
                  </a:moveTo>
                  <a:lnTo>
                    <a:pt x="221" y="512"/>
                  </a:lnTo>
                  <a:lnTo>
                    <a:pt x="227" y="492"/>
                  </a:lnTo>
                  <a:lnTo>
                    <a:pt x="232" y="470"/>
                  </a:lnTo>
                  <a:lnTo>
                    <a:pt x="234" y="448"/>
                  </a:lnTo>
                  <a:lnTo>
                    <a:pt x="237" y="426"/>
                  </a:lnTo>
                  <a:lnTo>
                    <a:pt x="347" y="426"/>
                  </a:lnTo>
                  <a:lnTo>
                    <a:pt x="347" y="426"/>
                  </a:lnTo>
                  <a:lnTo>
                    <a:pt x="349" y="448"/>
                  </a:lnTo>
                  <a:lnTo>
                    <a:pt x="352" y="470"/>
                  </a:lnTo>
                  <a:lnTo>
                    <a:pt x="357" y="492"/>
                  </a:lnTo>
                  <a:lnTo>
                    <a:pt x="362" y="512"/>
                  </a:lnTo>
                  <a:lnTo>
                    <a:pt x="221" y="512"/>
                  </a:lnTo>
                  <a:close/>
                  <a:moveTo>
                    <a:pt x="559" y="371"/>
                  </a:moveTo>
                  <a:lnTo>
                    <a:pt x="559" y="371"/>
                  </a:lnTo>
                  <a:lnTo>
                    <a:pt x="559" y="371"/>
                  </a:lnTo>
                  <a:lnTo>
                    <a:pt x="559" y="375"/>
                  </a:lnTo>
                  <a:lnTo>
                    <a:pt x="556" y="382"/>
                  </a:lnTo>
                  <a:lnTo>
                    <a:pt x="554" y="386"/>
                  </a:lnTo>
                  <a:lnTo>
                    <a:pt x="550" y="391"/>
                  </a:lnTo>
                  <a:lnTo>
                    <a:pt x="545" y="395"/>
                  </a:lnTo>
                  <a:lnTo>
                    <a:pt x="540" y="397"/>
                  </a:lnTo>
                  <a:lnTo>
                    <a:pt x="534" y="400"/>
                  </a:lnTo>
                  <a:lnTo>
                    <a:pt x="528" y="400"/>
                  </a:lnTo>
                  <a:lnTo>
                    <a:pt x="55" y="400"/>
                  </a:lnTo>
                  <a:lnTo>
                    <a:pt x="55" y="400"/>
                  </a:lnTo>
                  <a:lnTo>
                    <a:pt x="49" y="400"/>
                  </a:lnTo>
                  <a:lnTo>
                    <a:pt x="44" y="397"/>
                  </a:lnTo>
                  <a:lnTo>
                    <a:pt x="39" y="395"/>
                  </a:lnTo>
                  <a:lnTo>
                    <a:pt x="34" y="391"/>
                  </a:lnTo>
                  <a:lnTo>
                    <a:pt x="30" y="386"/>
                  </a:lnTo>
                  <a:lnTo>
                    <a:pt x="28" y="382"/>
                  </a:lnTo>
                  <a:lnTo>
                    <a:pt x="25" y="375"/>
                  </a:lnTo>
                  <a:lnTo>
                    <a:pt x="25" y="371"/>
                  </a:lnTo>
                  <a:lnTo>
                    <a:pt x="25" y="367"/>
                  </a:lnTo>
                  <a:lnTo>
                    <a:pt x="559" y="367"/>
                  </a:lnTo>
                  <a:lnTo>
                    <a:pt x="559" y="371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67">
              <a:extLst>
                <a:ext uri="{FF2B5EF4-FFF2-40B4-BE49-F238E27FC236}">
                  <a16:creationId xmlns:a16="http://schemas.microsoft.com/office/drawing/2014/main" id="{82EC3BA1-F8C5-49FE-8546-69028D81D89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144712" y="6034088"/>
              <a:ext cx="179388" cy="31750"/>
            </a:xfrm>
            <a:custGeom>
              <a:avLst/>
              <a:gdLst>
                <a:gd name="T0" fmla="*/ 12 w 113"/>
                <a:gd name="T1" fmla="*/ 20 h 20"/>
                <a:gd name="T2" fmla="*/ 12 w 113"/>
                <a:gd name="T3" fmla="*/ 20 h 20"/>
                <a:gd name="T4" fmla="*/ 101 w 113"/>
                <a:gd name="T5" fmla="*/ 20 h 20"/>
                <a:gd name="T6" fmla="*/ 101 w 113"/>
                <a:gd name="T7" fmla="*/ 20 h 20"/>
                <a:gd name="T8" fmla="*/ 105 w 113"/>
                <a:gd name="T9" fmla="*/ 18 h 20"/>
                <a:gd name="T10" fmla="*/ 109 w 113"/>
                <a:gd name="T11" fmla="*/ 16 h 20"/>
                <a:gd name="T12" fmla="*/ 112 w 113"/>
                <a:gd name="T13" fmla="*/ 14 h 20"/>
                <a:gd name="T14" fmla="*/ 113 w 113"/>
                <a:gd name="T15" fmla="*/ 10 h 20"/>
                <a:gd name="T16" fmla="*/ 113 w 113"/>
                <a:gd name="T17" fmla="*/ 10 h 20"/>
                <a:gd name="T18" fmla="*/ 112 w 113"/>
                <a:gd name="T19" fmla="*/ 5 h 20"/>
                <a:gd name="T20" fmla="*/ 109 w 113"/>
                <a:gd name="T21" fmla="*/ 3 h 20"/>
                <a:gd name="T22" fmla="*/ 105 w 113"/>
                <a:gd name="T23" fmla="*/ 0 h 20"/>
                <a:gd name="T24" fmla="*/ 99 w 113"/>
                <a:gd name="T25" fmla="*/ 0 h 20"/>
                <a:gd name="T26" fmla="*/ 99 w 113"/>
                <a:gd name="T27" fmla="*/ 0 h 20"/>
                <a:gd name="T28" fmla="*/ 56 w 113"/>
                <a:gd name="T29" fmla="*/ 0 h 20"/>
                <a:gd name="T30" fmla="*/ 56 w 113"/>
                <a:gd name="T31" fmla="*/ 0 h 20"/>
                <a:gd name="T32" fmla="*/ 56 w 113"/>
                <a:gd name="T33" fmla="*/ 0 h 20"/>
                <a:gd name="T34" fmla="*/ 56 w 113"/>
                <a:gd name="T35" fmla="*/ 0 h 20"/>
                <a:gd name="T36" fmla="*/ 12 w 113"/>
                <a:gd name="T37" fmla="*/ 0 h 20"/>
                <a:gd name="T38" fmla="*/ 12 w 113"/>
                <a:gd name="T39" fmla="*/ 0 h 20"/>
                <a:gd name="T40" fmla="*/ 8 w 113"/>
                <a:gd name="T41" fmla="*/ 0 h 20"/>
                <a:gd name="T42" fmla="*/ 3 w 113"/>
                <a:gd name="T43" fmla="*/ 3 h 20"/>
                <a:gd name="T44" fmla="*/ 0 w 113"/>
                <a:gd name="T45" fmla="*/ 5 h 20"/>
                <a:gd name="T46" fmla="*/ 0 w 113"/>
                <a:gd name="T47" fmla="*/ 9 h 20"/>
                <a:gd name="T48" fmla="*/ 0 w 113"/>
                <a:gd name="T49" fmla="*/ 9 h 20"/>
                <a:gd name="T50" fmla="*/ 0 w 113"/>
                <a:gd name="T51" fmla="*/ 14 h 20"/>
                <a:gd name="T52" fmla="*/ 3 w 113"/>
                <a:gd name="T53" fmla="*/ 16 h 20"/>
                <a:gd name="T54" fmla="*/ 6 w 113"/>
                <a:gd name="T55" fmla="*/ 18 h 20"/>
                <a:gd name="T56" fmla="*/ 12 w 113"/>
                <a:gd name="T57" fmla="*/ 20 h 20"/>
                <a:gd name="T58" fmla="*/ 12 w 113"/>
                <a:gd name="T5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13" h="20">
                  <a:moveTo>
                    <a:pt x="12" y="20"/>
                  </a:moveTo>
                  <a:lnTo>
                    <a:pt x="12" y="20"/>
                  </a:lnTo>
                  <a:lnTo>
                    <a:pt x="101" y="20"/>
                  </a:lnTo>
                  <a:lnTo>
                    <a:pt x="101" y="20"/>
                  </a:lnTo>
                  <a:lnTo>
                    <a:pt x="105" y="18"/>
                  </a:lnTo>
                  <a:lnTo>
                    <a:pt x="109" y="16"/>
                  </a:lnTo>
                  <a:lnTo>
                    <a:pt x="112" y="14"/>
                  </a:lnTo>
                  <a:lnTo>
                    <a:pt x="113" y="10"/>
                  </a:lnTo>
                  <a:lnTo>
                    <a:pt x="113" y="10"/>
                  </a:lnTo>
                  <a:lnTo>
                    <a:pt x="112" y="5"/>
                  </a:lnTo>
                  <a:lnTo>
                    <a:pt x="109" y="3"/>
                  </a:lnTo>
                  <a:lnTo>
                    <a:pt x="105" y="0"/>
                  </a:lnTo>
                  <a:lnTo>
                    <a:pt x="99" y="0"/>
                  </a:lnTo>
                  <a:lnTo>
                    <a:pt x="99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14"/>
                  </a:lnTo>
                  <a:lnTo>
                    <a:pt x="3" y="16"/>
                  </a:lnTo>
                  <a:lnTo>
                    <a:pt x="6" y="18"/>
                  </a:lnTo>
                  <a:lnTo>
                    <a:pt x="12" y="20"/>
                  </a:lnTo>
                  <a:lnTo>
                    <a:pt x="12" y="2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68">
              <a:extLst>
                <a:ext uri="{FF2B5EF4-FFF2-40B4-BE49-F238E27FC236}">
                  <a16:creationId xmlns:a16="http://schemas.microsoft.com/office/drawing/2014/main" id="{C23066F0-F745-469C-BC9D-ACC22DB5345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144712" y="6108700"/>
              <a:ext cx="180975" cy="31750"/>
            </a:xfrm>
            <a:custGeom>
              <a:avLst/>
              <a:gdLst>
                <a:gd name="T0" fmla="*/ 45 w 114"/>
                <a:gd name="T1" fmla="*/ 20 h 20"/>
                <a:gd name="T2" fmla="*/ 45 w 114"/>
                <a:gd name="T3" fmla="*/ 20 h 20"/>
                <a:gd name="T4" fmla="*/ 99 w 114"/>
                <a:gd name="T5" fmla="*/ 20 h 20"/>
                <a:gd name="T6" fmla="*/ 99 w 114"/>
                <a:gd name="T7" fmla="*/ 20 h 20"/>
                <a:gd name="T8" fmla="*/ 104 w 114"/>
                <a:gd name="T9" fmla="*/ 19 h 20"/>
                <a:gd name="T10" fmla="*/ 104 w 114"/>
                <a:gd name="T11" fmla="*/ 19 h 20"/>
                <a:gd name="T12" fmla="*/ 108 w 114"/>
                <a:gd name="T13" fmla="*/ 19 h 20"/>
                <a:gd name="T14" fmla="*/ 112 w 114"/>
                <a:gd name="T15" fmla="*/ 17 h 20"/>
                <a:gd name="T16" fmla="*/ 113 w 114"/>
                <a:gd name="T17" fmla="*/ 14 h 20"/>
                <a:gd name="T18" fmla="*/ 114 w 114"/>
                <a:gd name="T19" fmla="*/ 9 h 20"/>
                <a:gd name="T20" fmla="*/ 114 w 114"/>
                <a:gd name="T21" fmla="*/ 9 h 20"/>
                <a:gd name="T22" fmla="*/ 113 w 114"/>
                <a:gd name="T23" fmla="*/ 6 h 20"/>
                <a:gd name="T24" fmla="*/ 112 w 114"/>
                <a:gd name="T25" fmla="*/ 3 h 20"/>
                <a:gd name="T26" fmla="*/ 108 w 114"/>
                <a:gd name="T27" fmla="*/ 1 h 20"/>
                <a:gd name="T28" fmla="*/ 103 w 114"/>
                <a:gd name="T29" fmla="*/ 1 h 20"/>
                <a:gd name="T30" fmla="*/ 103 w 114"/>
                <a:gd name="T31" fmla="*/ 1 h 20"/>
                <a:gd name="T32" fmla="*/ 58 w 114"/>
                <a:gd name="T33" fmla="*/ 0 h 20"/>
                <a:gd name="T34" fmla="*/ 58 w 114"/>
                <a:gd name="T35" fmla="*/ 0 h 20"/>
                <a:gd name="T36" fmla="*/ 58 w 114"/>
                <a:gd name="T37" fmla="*/ 0 h 20"/>
                <a:gd name="T38" fmla="*/ 12 w 114"/>
                <a:gd name="T39" fmla="*/ 0 h 20"/>
                <a:gd name="T40" fmla="*/ 12 w 114"/>
                <a:gd name="T41" fmla="*/ 0 h 20"/>
                <a:gd name="T42" fmla="*/ 6 w 114"/>
                <a:gd name="T43" fmla="*/ 1 h 20"/>
                <a:gd name="T44" fmla="*/ 3 w 114"/>
                <a:gd name="T45" fmla="*/ 3 h 20"/>
                <a:gd name="T46" fmla="*/ 0 w 114"/>
                <a:gd name="T47" fmla="*/ 6 h 20"/>
                <a:gd name="T48" fmla="*/ 0 w 114"/>
                <a:gd name="T49" fmla="*/ 9 h 20"/>
                <a:gd name="T50" fmla="*/ 0 w 114"/>
                <a:gd name="T51" fmla="*/ 9 h 20"/>
                <a:gd name="T52" fmla="*/ 0 w 114"/>
                <a:gd name="T53" fmla="*/ 14 h 20"/>
                <a:gd name="T54" fmla="*/ 3 w 114"/>
                <a:gd name="T55" fmla="*/ 17 h 20"/>
                <a:gd name="T56" fmla="*/ 6 w 114"/>
                <a:gd name="T57" fmla="*/ 19 h 20"/>
                <a:gd name="T58" fmla="*/ 12 w 114"/>
                <a:gd name="T59" fmla="*/ 20 h 20"/>
                <a:gd name="T60" fmla="*/ 12 w 114"/>
                <a:gd name="T61" fmla="*/ 20 h 20"/>
                <a:gd name="T62" fmla="*/ 45 w 114"/>
                <a:gd name="T63" fmla="*/ 20 h 20"/>
                <a:gd name="T64" fmla="*/ 45 w 114"/>
                <a:gd name="T6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4" h="20">
                  <a:moveTo>
                    <a:pt x="45" y="20"/>
                  </a:moveTo>
                  <a:lnTo>
                    <a:pt x="45" y="20"/>
                  </a:lnTo>
                  <a:lnTo>
                    <a:pt x="99" y="20"/>
                  </a:lnTo>
                  <a:lnTo>
                    <a:pt x="99" y="20"/>
                  </a:lnTo>
                  <a:lnTo>
                    <a:pt x="104" y="19"/>
                  </a:lnTo>
                  <a:lnTo>
                    <a:pt x="104" y="19"/>
                  </a:lnTo>
                  <a:lnTo>
                    <a:pt x="108" y="19"/>
                  </a:lnTo>
                  <a:lnTo>
                    <a:pt x="112" y="17"/>
                  </a:lnTo>
                  <a:lnTo>
                    <a:pt x="113" y="14"/>
                  </a:lnTo>
                  <a:lnTo>
                    <a:pt x="114" y="9"/>
                  </a:lnTo>
                  <a:lnTo>
                    <a:pt x="114" y="9"/>
                  </a:lnTo>
                  <a:lnTo>
                    <a:pt x="113" y="6"/>
                  </a:lnTo>
                  <a:lnTo>
                    <a:pt x="112" y="3"/>
                  </a:lnTo>
                  <a:lnTo>
                    <a:pt x="108" y="1"/>
                  </a:lnTo>
                  <a:lnTo>
                    <a:pt x="103" y="1"/>
                  </a:lnTo>
                  <a:lnTo>
                    <a:pt x="103" y="1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14"/>
                  </a:lnTo>
                  <a:lnTo>
                    <a:pt x="3" y="17"/>
                  </a:lnTo>
                  <a:lnTo>
                    <a:pt x="6" y="19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45" y="20"/>
                  </a:lnTo>
                  <a:lnTo>
                    <a:pt x="45" y="2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69">
              <a:extLst>
                <a:ext uri="{FF2B5EF4-FFF2-40B4-BE49-F238E27FC236}">
                  <a16:creationId xmlns:a16="http://schemas.microsoft.com/office/drawing/2014/main" id="{8F5D42B7-6F58-4F19-82B4-000C22B8AD1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2322512" y="5953125"/>
              <a:ext cx="447675" cy="273050"/>
            </a:xfrm>
            <a:custGeom>
              <a:avLst/>
              <a:gdLst>
                <a:gd name="T0" fmla="*/ 248 w 282"/>
                <a:gd name="T1" fmla="*/ 168 h 172"/>
                <a:gd name="T2" fmla="*/ 264 w 282"/>
                <a:gd name="T3" fmla="*/ 167 h 172"/>
                <a:gd name="T4" fmla="*/ 274 w 282"/>
                <a:gd name="T5" fmla="*/ 161 h 172"/>
                <a:gd name="T6" fmla="*/ 280 w 282"/>
                <a:gd name="T7" fmla="*/ 151 h 172"/>
                <a:gd name="T8" fmla="*/ 282 w 282"/>
                <a:gd name="T9" fmla="*/ 135 h 172"/>
                <a:gd name="T10" fmla="*/ 282 w 282"/>
                <a:gd name="T11" fmla="*/ 29 h 172"/>
                <a:gd name="T12" fmla="*/ 281 w 282"/>
                <a:gd name="T13" fmla="*/ 22 h 172"/>
                <a:gd name="T14" fmla="*/ 277 w 282"/>
                <a:gd name="T15" fmla="*/ 11 h 172"/>
                <a:gd name="T16" fmla="*/ 270 w 282"/>
                <a:gd name="T17" fmla="*/ 3 h 172"/>
                <a:gd name="T18" fmla="*/ 259 w 282"/>
                <a:gd name="T19" fmla="*/ 0 h 172"/>
                <a:gd name="T20" fmla="*/ 252 w 282"/>
                <a:gd name="T21" fmla="*/ 0 h 172"/>
                <a:gd name="T22" fmla="*/ 29 w 282"/>
                <a:gd name="T23" fmla="*/ 0 h 172"/>
                <a:gd name="T24" fmla="*/ 17 w 282"/>
                <a:gd name="T25" fmla="*/ 1 h 172"/>
                <a:gd name="T26" fmla="*/ 7 w 282"/>
                <a:gd name="T27" fmla="*/ 7 h 172"/>
                <a:gd name="T28" fmla="*/ 1 w 282"/>
                <a:gd name="T29" fmla="*/ 16 h 172"/>
                <a:gd name="T30" fmla="*/ 0 w 282"/>
                <a:gd name="T31" fmla="*/ 29 h 172"/>
                <a:gd name="T32" fmla="*/ 0 w 282"/>
                <a:gd name="T33" fmla="*/ 139 h 172"/>
                <a:gd name="T34" fmla="*/ 0 w 282"/>
                <a:gd name="T35" fmla="*/ 146 h 172"/>
                <a:gd name="T36" fmla="*/ 3 w 282"/>
                <a:gd name="T37" fmla="*/ 157 h 172"/>
                <a:gd name="T38" fmla="*/ 11 w 282"/>
                <a:gd name="T39" fmla="*/ 165 h 172"/>
                <a:gd name="T40" fmla="*/ 23 w 282"/>
                <a:gd name="T41" fmla="*/ 168 h 172"/>
                <a:gd name="T42" fmla="*/ 30 w 282"/>
                <a:gd name="T43" fmla="*/ 168 h 172"/>
                <a:gd name="T44" fmla="*/ 248 w 282"/>
                <a:gd name="T45" fmla="*/ 168 h 172"/>
                <a:gd name="T46" fmla="*/ 142 w 282"/>
                <a:gd name="T47" fmla="*/ 172 h 172"/>
                <a:gd name="T48" fmla="*/ 30 w 282"/>
                <a:gd name="T49" fmla="*/ 149 h 172"/>
                <a:gd name="T50" fmla="*/ 22 w 282"/>
                <a:gd name="T51" fmla="*/ 148 h 172"/>
                <a:gd name="T52" fmla="*/ 19 w 282"/>
                <a:gd name="T53" fmla="*/ 138 h 172"/>
                <a:gd name="T54" fmla="*/ 19 w 282"/>
                <a:gd name="T55" fmla="*/ 29 h 172"/>
                <a:gd name="T56" fmla="*/ 19 w 282"/>
                <a:gd name="T57" fmla="*/ 24 h 172"/>
                <a:gd name="T58" fmla="*/ 24 w 282"/>
                <a:gd name="T59" fmla="*/ 19 h 172"/>
                <a:gd name="T60" fmla="*/ 30 w 282"/>
                <a:gd name="T61" fmla="*/ 19 h 172"/>
                <a:gd name="T62" fmla="*/ 250 w 282"/>
                <a:gd name="T63" fmla="*/ 19 h 172"/>
                <a:gd name="T64" fmla="*/ 260 w 282"/>
                <a:gd name="T65" fmla="*/ 21 h 172"/>
                <a:gd name="T66" fmla="*/ 261 w 282"/>
                <a:gd name="T67" fmla="*/ 30 h 172"/>
                <a:gd name="T68" fmla="*/ 261 w 282"/>
                <a:gd name="T69" fmla="*/ 137 h 172"/>
                <a:gd name="T70" fmla="*/ 261 w 282"/>
                <a:gd name="T71" fmla="*/ 144 h 172"/>
                <a:gd name="T72" fmla="*/ 257 w 282"/>
                <a:gd name="T73" fmla="*/ 149 h 172"/>
                <a:gd name="T74" fmla="*/ 250 w 282"/>
                <a:gd name="T75" fmla="*/ 149 h 172"/>
                <a:gd name="T76" fmla="*/ 140 w 282"/>
                <a:gd name="T77" fmla="*/ 149 h 172"/>
                <a:gd name="T78" fmla="*/ 30 w 282"/>
                <a:gd name="T79" fmla="*/ 149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82" h="172">
                  <a:moveTo>
                    <a:pt x="248" y="168"/>
                  </a:moveTo>
                  <a:lnTo>
                    <a:pt x="248" y="168"/>
                  </a:lnTo>
                  <a:lnTo>
                    <a:pt x="257" y="168"/>
                  </a:lnTo>
                  <a:lnTo>
                    <a:pt x="264" y="167"/>
                  </a:lnTo>
                  <a:lnTo>
                    <a:pt x="270" y="165"/>
                  </a:lnTo>
                  <a:lnTo>
                    <a:pt x="274" y="161"/>
                  </a:lnTo>
                  <a:lnTo>
                    <a:pt x="277" y="157"/>
                  </a:lnTo>
                  <a:lnTo>
                    <a:pt x="280" y="151"/>
                  </a:lnTo>
                  <a:lnTo>
                    <a:pt x="281" y="144"/>
                  </a:lnTo>
                  <a:lnTo>
                    <a:pt x="282" y="135"/>
                  </a:lnTo>
                  <a:lnTo>
                    <a:pt x="282" y="135"/>
                  </a:lnTo>
                  <a:lnTo>
                    <a:pt x="282" y="29"/>
                  </a:lnTo>
                  <a:lnTo>
                    <a:pt x="282" y="29"/>
                  </a:lnTo>
                  <a:lnTo>
                    <a:pt x="281" y="22"/>
                  </a:lnTo>
                  <a:lnTo>
                    <a:pt x="280" y="16"/>
                  </a:lnTo>
                  <a:lnTo>
                    <a:pt x="277" y="11"/>
                  </a:lnTo>
                  <a:lnTo>
                    <a:pt x="274" y="7"/>
                  </a:lnTo>
                  <a:lnTo>
                    <a:pt x="270" y="3"/>
                  </a:lnTo>
                  <a:lnTo>
                    <a:pt x="265" y="1"/>
                  </a:lnTo>
                  <a:lnTo>
                    <a:pt x="259" y="0"/>
                  </a:lnTo>
                  <a:lnTo>
                    <a:pt x="252" y="0"/>
                  </a:lnTo>
                  <a:lnTo>
                    <a:pt x="252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3" y="0"/>
                  </a:lnTo>
                  <a:lnTo>
                    <a:pt x="17" y="1"/>
                  </a:lnTo>
                  <a:lnTo>
                    <a:pt x="11" y="3"/>
                  </a:lnTo>
                  <a:lnTo>
                    <a:pt x="7" y="7"/>
                  </a:lnTo>
                  <a:lnTo>
                    <a:pt x="3" y="11"/>
                  </a:lnTo>
                  <a:lnTo>
                    <a:pt x="1" y="16"/>
                  </a:lnTo>
                  <a:lnTo>
                    <a:pt x="0" y="22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139"/>
                  </a:lnTo>
                  <a:lnTo>
                    <a:pt x="0" y="139"/>
                  </a:lnTo>
                  <a:lnTo>
                    <a:pt x="0" y="146"/>
                  </a:lnTo>
                  <a:lnTo>
                    <a:pt x="1" y="153"/>
                  </a:lnTo>
                  <a:lnTo>
                    <a:pt x="3" y="157"/>
                  </a:lnTo>
                  <a:lnTo>
                    <a:pt x="7" y="161"/>
                  </a:lnTo>
                  <a:lnTo>
                    <a:pt x="11" y="165"/>
                  </a:lnTo>
                  <a:lnTo>
                    <a:pt x="17" y="167"/>
                  </a:lnTo>
                  <a:lnTo>
                    <a:pt x="23" y="168"/>
                  </a:lnTo>
                  <a:lnTo>
                    <a:pt x="30" y="168"/>
                  </a:lnTo>
                  <a:lnTo>
                    <a:pt x="30" y="168"/>
                  </a:lnTo>
                  <a:lnTo>
                    <a:pt x="248" y="168"/>
                  </a:lnTo>
                  <a:lnTo>
                    <a:pt x="248" y="168"/>
                  </a:lnTo>
                  <a:close/>
                  <a:moveTo>
                    <a:pt x="142" y="172"/>
                  </a:moveTo>
                  <a:lnTo>
                    <a:pt x="142" y="172"/>
                  </a:lnTo>
                  <a:close/>
                  <a:moveTo>
                    <a:pt x="30" y="149"/>
                  </a:moveTo>
                  <a:lnTo>
                    <a:pt x="30" y="149"/>
                  </a:lnTo>
                  <a:lnTo>
                    <a:pt x="24" y="149"/>
                  </a:lnTo>
                  <a:lnTo>
                    <a:pt x="22" y="148"/>
                  </a:lnTo>
                  <a:lnTo>
                    <a:pt x="19" y="144"/>
                  </a:lnTo>
                  <a:lnTo>
                    <a:pt x="19" y="138"/>
                  </a:lnTo>
                  <a:lnTo>
                    <a:pt x="19" y="138"/>
                  </a:lnTo>
                  <a:lnTo>
                    <a:pt x="19" y="29"/>
                  </a:lnTo>
                  <a:lnTo>
                    <a:pt x="19" y="29"/>
                  </a:lnTo>
                  <a:lnTo>
                    <a:pt x="19" y="24"/>
                  </a:lnTo>
                  <a:lnTo>
                    <a:pt x="22" y="21"/>
                  </a:lnTo>
                  <a:lnTo>
                    <a:pt x="24" y="19"/>
                  </a:lnTo>
                  <a:lnTo>
                    <a:pt x="30" y="19"/>
                  </a:lnTo>
                  <a:lnTo>
                    <a:pt x="30" y="19"/>
                  </a:lnTo>
                  <a:lnTo>
                    <a:pt x="250" y="19"/>
                  </a:lnTo>
                  <a:lnTo>
                    <a:pt x="250" y="19"/>
                  </a:lnTo>
                  <a:lnTo>
                    <a:pt x="257" y="19"/>
                  </a:lnTo>
                  <a:lnTo>
                    <a:pt x="260" y="21"/>
                  </a:lnTo>
                  <a:lnTo>
                    <a:pt x="261" y="24"/>
                  </a:lnTo>
                  <a:lnTo>
                    <a:pt x="261" y="30"/>
                  </a:lnTo>
                  <a:lnTo>
                    <a:pt x="261" y="30"/>
                  </a:lnTo>
                  <a:lnTo>
                    <a:pt x="261" y="137"/>
                  </a:lnTo>
                  <a:lnTo>
                    <a:pt x="261" y="137"/>
                  </a:lnTo>
                  <a:lnTo>
                    <a:pt x="261" y="144"/>
                  </a:lnTo>
                  <a:lnTo>
                    <a:pt x="260" y="148"/>
                  </a:lnTo>
                  <a:lnTo>
                    <a:pt x="257" y="149"/>
                  </a:lnTo>
                  <a:lnTo>
                    <a:pt x="250" y="149"/>
                  </a:lnTo>
                  <a:lnTo>
                    <a:pt x="250" y="149"/>
                  </a:lnTo>
                  <a:lnTo>
                    <a:pt x="140" y="149"/>
                  </a:lnTo>
                  <a:lnTo>
                    <a:pt x="140" y="149"/>
                  </a:lnTo>
                  <a:lnTo>
                    <a:pt x="30" y="149"/>
                  </a:lnTo>
                  <a:lnTo>
                    <a:pt x="30" y="149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70">
              <a:extLst>
                <a:ext uri="{FF2B5EF4-FFF2-40B4-BE49-F238E27FC236}">
                  <a16:creationId xmlns:a16="http://schemas.microsoft.com/office/drawing/2014/main" id="{347635F5-D7E3-4AB8-BDDD-4298435256C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322512" y="5953125"/>
              <a:ext cx="447675" cy="266700"/>
            </a:xfrm>
            <a:custGeom>
              <a:avLst/>
              <a:gdLst>
                <a:gd name="T0" fmla="*/ 248 w 282"/>
                <a:gd name="T1" fmla="*/ 168 h 168"/>
                <a:gd name="T2" fmla="*/ 248 w 282"/>
                <a:gd name="T3" fmla="*/ 168 h 168"/>
                <a:gd name="T4" fmla="*/ 257 w 282"/>
                <a:gd name="T5" fmla="*/ 168 h 168"/>
                <a:gd name="T6" fmla="*/ 264 w 282"/>
                <a:gd name="T7" fmla="*/ 167 h 168"/>
                <a:gd name="T8" fmla="*/ 270 w 282"/>
                <a:gd name="T9" fmla="*/ 165 h 168"/>
                <a:gd name="T10" fmla="*/ 274 w 282"/>
                <a:gd name="T11" fmla="*/ 161 h 168"/>
                <a:gd name="T12" fmla="*/ 277 w 282"/>
                <a:gd name="T13" fmla="*/ 157 h 168"/>
                <a:gd name="T14" fmla="*/ 280 w 282"/>
                <a:gd name="T15" fmla="*/ 151 h 168"/>
                <a:gd name="T16" fmla="*/ 281 w 282"/>
                <a:gd name="T17" fmla="*/ 144 h 168"/>
                <a:gd name="T18" fmla="*/ 282 w 282"/>
                <a:gd name="T19" fmla="*/ 135 h 168"/>
                <a:gd name="T20" fmla="*/ 282 w 282"/>
                <a:gd name="T21" fmla="*/ 135 h 168"/>
                <a:gd name="T22" fmla="*/ 282 w 282"/>
                <a:gd name="T23" fmla="*/ 29 h 168"/>
                <a:gd name="T24" fmla="*/ 282 w 282"/>
                <a:gd name="T25" fmla="*/ 29 h 168"/>
                <a:gd name="T26" fmla="*/ 281 w 282"/>
                <a:gd name="T27" fmla="*/ 22 h 168"/>
                <a:gd name="T28" fmla="*/ 280 w 282"/>
                <a:gd name="T29" fmla="*/ 16 h 168"/>
                <a:gd name="T30" fmla="*/ 277 w 282"/>
                <a:gd name="T31" fmla="*/ 11 h 168"/>
                <a:gd name="T32" fmla="*/ 274 w 282"/>
                <a:gd name="T33" fmla="*/ 7 h 168"/>
                <a:gd name="T34" fmla="*/ 270 w 282"/>
                <a:gd name="T35" fmla="*/ 3 h 168"/>
                <a:gd name="T36" fmla="*/ 265 w 282"/>
                <a:gd name="T37" fmla="*/ 1 h 168"/>
                <a:gd name="T38" fmla="*/ 259 w 282"/>
                <a:gd name="T39" fmla="*/ 0 h 168"/>
                <a:gd name="T40" fmla="*/ 252 w 282"/>
                <a:gd name="T41" fmla="*/ 0 h 168"/>
                <a:gd name="T42" fmla="*/ 252 w 282"/>
                <a:gd name="T43" fmla="*/ 0 h 168"/>
                <a:gd name="T44" fmla="*/ 29 w 282"/>
                <a:gd name="T45" fmla="*/ 0 h 168"/>
                <a:gd name="T46" fmla="*/ 29 w 282"/>
                <a:gd name="T47" fmla="*/ 0 h 168"/>
                <a:gd name="T48" fmla="*/ 23 w 282"/>
                <a:gd name="T49" fmla="*/ 0 h 168"/>
                <a:gd name="T50" fmla="*/ 17 w 282"/>
                <a:gd name="T51" fmla="*/ 1 h 168"/>
                <a:gd name="T52" fmla="*/ 11 w 282"/>
                <a:gd name="T53" fmla="*/ 3 h 168"/>
                <a:gd name="T54" fmla="*/ 7 w 282"/>
                <a:gd name="T55" fmla="*/ 7 h 168"/>
                <a:gd name="T56" fmla="*/ 3 w 282"/>
                <a:gd name="T57" fmla="*/ 11 h 168"/>
                <a:gd name="T58" fmla="*/ 1 w 282"/>
                <a:gd name="T59" fmla="*/ 16 h 168"/>
                <a:gd name="T60" fmla="*/ 0 w 282"/>
                <a:gd name="T61" fmla="*/ 22 h 168"/>
                <a:gd name="T62" fmla="*/ 0 w 282"/>
                <a:gd name="T63" fmla="*/ 29 h 168"/>
                <a:gd name="T64" fmla="*/ 0 w 282"/>
                <a:gd name="T65" fmla="*/ 29 h 168"/>
                <a:gd name="T66" fmla="*/ 0 w 282"/>
                <a:gd name="T67" fmla="*/ 139 h 168"/>
                <a:gd name="T68" fmla="*/ 0 w 282"/>
                <a:gd name="T69" fmla="*/ 139 h 168"/>
                <a:gd name="T70" fmla="*/ 0 w 282"/>
                <a:gd name="T71" fmla="*/ 146 h 168"/>
                <a:gd name="T72" fmla="*/ 1 w 282"/>
                <a:gd name="T73" fmla="*/ 153 h 168"/>
                <a:gd name="T74" fmla="*/ 3 w 282"/>
                <a:gd name="T75" fmla="*/ 157 h 168"/>
                <a:gd name="T76" fmla="*/ 7 w 282"/>
                <a:gd name="T77" fmla="*/ 161 h 168"/>
                <a:gd name="T78" fmla="*/ 11 w 282"/>
                <a:gd name="T79" fmla="*/ 165 h 168"/>
                <a:gd name="T80" fmla="*/ 17 w 282"/>
                <a:gd name="T81" fmla="*/ 167 h 168"/>
                <a:gd name="T82" fmla="*/ 23 w 282"/>
                <a:gd name="T83" fmla="*/ 168 h 168"/>
                <a:gd name="T84" fmla="*/ 30 w 282"/>
                <a:gd name="T85" fmla="*/ 168 h 168"/>
                <a:gd name="T86" fmla="*/ 30 w 282"/>
                <a:gd name="T87" fmla="*/ 168 h 168"/>
                <a:gd name="T88" fmla="*/ 248 w 282"/>
                <a:gd name="T89" fmla="*/ 168 h 168"/>
                <a:gd name="T90" fmla="*/ 248 w 282"/>
                <a:gd name="T91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82" h="168">
                  <a:moveTo>
                    <a:pt x="248" y="168"/>
                  </a:moveTo>
                  <a:lnTo>
                    <a:pt x="248" y="168"/>
                  </a:lnTo>
                  <a:lnTo>
                    <a:pt x="257" y="168"/>
                  </a:lnTo>
                  <a:lnTo>
                    <a:pt x="264" y="167"/>
                  </a:lnTo>
                  <a:lnTo>
                    <a:pt x="270" y="165"/>
                  </a:lnTo>
                  <a:lnTo>
                    <a:pt x="274" y="161"/>
                  </a:lnTo>
                  <a:lnTo>
                    <a:pt x="277" y="157"/>
                  </a:lnTo>
                  <a:lnTo>
                    <a:pt x="280" y="151"/>
                  </a:lnTo>
                  <a:lnTo>
                    <a:pt x="281" y="144"/>
                  </a:lnTo>
                  <a:lnTo>
                    <a:pt x="282" y="135"/>
                  </a:lnTo>
                  <a:lnTo>
                    <a:pt x="282" y="135"/>
                  </a:lnTo>
                  <a:lnTo>
                    <a:pt x="282" y="29"/>
                  </a:lnTo>
                  <a:lnTo>
                    <a:pt x="282" y="29"/>
                  </a:lnTo>
                  <a:lnTo>
                    <a:pt x="281" y="22"/>
                  </a:lnTo>
                  <a:lnTo>
                    <a:pt x="280" y="16"/>
                  </a:lnTo>
                  <a:lnTo>
                    <a:pt x="277" y="11"/>
                  </a:lnTo>
                  <a:lnTo>
                    <a:pt x="274" y="7"/>
                  </a:lnTo>
                  <a:lnTo>
                    <a:pt x="270" y="3"/>
                  </a:lnTo>
                  <a:lnTo>
                    <a:pt x="265" y="1"/>
                  </a:lnTo>
                  <a:lnTo>
                    <a:pt x="259" y="0"/>
                  </a:lnTo>
                  <a:lnTo>
                    <a:pt x="252" y="0"/>
                  </a:lnTo>
                  <a:lnTo>
                    <a:pt x="252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3" y="0"/>
                  </a:lnTo>
                  <a:lnTo>
                    <a:pt x="17" y="1"/>
                  </a:lnTo>
                  <a:lnTo>
                    <a:pt x="11" y="3"/>
                  </a:lnTo>
                  <a:lnTo>
                    <a:pt x="7" y="7"/>
                  </a:lnTo>
                  <a:lnTo>
                    <a:pt x="3" y="11"/>
                  </a:lnTo>
                  <a:lnTo>
                    <a:pt x="1" y="16"/>
                  </a:lnTo>
                  <a:lnTo>
                    <a:pt x="0" y="22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139"/>
                  </a:lnTo>
                  <a:lnTo>
                    <a:pt x="0" y="139"/>
                  </a:lnTo>
                  <a:lnTo>
                    <a:pt x="0" y="146"/>
                  </a:lnTo>
                  <a:lnTo>
                    <a:pt x="1" y="153"/>
                  </a:lnTo>
                  <a:lnTo>
                    <a:pt x="3" y="157"/>
                  </a:lnTo>
                  <a:lnTo>
                    <a:pt x="7" y="161"/>
                  </a:lnTo>
                  <a:lnTo>
                    <a:pt x="11" y="165"/>
                  </a:lnTo>
                  <a:lnTo>
                    <a:pt x="17" y="167"/>
                  </a:lnTo>
                  <a:lnTo>
                    <a:pt x="23" y="168"/>
                  </a:lnTo>
                  <a:lnTo>
                    <a:pt x="30" y="168"/>
                  </a:lnTo>
                  <a:lnTo>
                    <a:pt x="30" y="168"/>
                  </a:lnTo>
                  <a:lnTo>
                    <a:pt x="248" y="168"/>
                  </a:lnTo>
                  <a:lnTo>
                    <a:pt x="248" y="16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Line 71">
              <a:extLst>
                <a:ext uri="{FF2B5EF4-FFF2-40B4-BE49-F238E27FC236}">
                  <a16:creationId xmlns:a16="http://schemas.microsoft.com/office/drawing/2014/main" id="{780A6355-C2FC-49AC-8405-FA5F07B8F5AD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-2097087" y="6226175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72">
              <a:extLst>
                <a:ext uri="{FF2B5EF4-FFF2-40B4-BE49-F238E27FC236}">
                  <a16:creationId xmlns:a16="http://schemas.microsoft.com/office/drawing/2014/main" id="{B7320414-5AF6-435B-BC36-E88DF84A8DC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92350" y="5983288"/>
              <a:ext cx="384175" cy="206375"/>
            </a:xfrm>
            <a:custGeom>
              <a:avLst/>
              <a:gdLst>
                <a:gd name="T0" fmla="*/ 11 w 242"/>
                <a:gd name="T1" fmla="*/ 130 h 130"/>
                <a:gd name="T2" fmla="*/ 11 w 242"/>
                <a:gd name="T3" fmla="*/ 130 h 130"/>
                <a:gd name="T4" fmla="*/ 5 w 242"/>
                <a:gd name="T5" fmla="*/ 130 h 130"/>
                <a:gd name="T6" fmla="*/ 3 w 242"/>
                <a:gd name="T7" fmla="*/ 129 h 130"/>
                <a:gd name="T8" fmla="*/ 0 w 242"/>
                <a:gd name="T9" fmla="*/ 125 h 130"/>
                <a:gd name="T10" fmla="*/ 0 w 242"/>
                <a:gd name="T11" fmla="*/ 119 h 130"/>
                <a:gd name="T12" fmla="*/ 0 w 242"/>
                <a:gd name="T13" fmla="*/ 119 h 130"/>
                <a:gd name="T14" fmla="*/ 0 w 242"/>
                <a:gd name="T15" fmla="*/ 10 h 130"/>
                <a:gd name="T16" fmla="*/ 0 w 242"/>
                <a:gd name="T17" fmla="*/ 10 h 130"/>
                <a:gd name="T18" fmla="*/ 0 w 242"/>
                <a:gd name="T19" fmla="*/ 5 h 130"/>
                <a:gd name="T20" fmla="*/ 3 w 242"/>
                <a:gd name="T21" fmla="*/ 2 h 130"/>
                <a:gd name="T22" fmla="*/ 5 w 242"/>
                <a:gd name="T23" fmla="*/ 0 h 130"/>
                <a:gd name="T24" fmla="*/ 11 w 242"/>
                <a:gd name="T25" fmla="*/ 0 h 130"/>
                <a:gd name="T26" fmla="*/ 11 w 242"/>
                <a:gd name="T27" fmla="*/ 0 h 130"/>
                <a:gd name="T28" fmla="*/ 231 w 242"/>
                <a:gd name="T29" fmla="*/ 0 h 130"/>
                <a:gd name="T30" fmla="*/ 231 w 242"/>
                <a:gd name="T31" fmla="*/ 0 h 130"/>
                <a:gd name="T32" fmla="*/ 238 w 242"/>
                <a:gd name="T33" fmla="*/ 0 h 130"/>
                <a:gd name="T34" fmla="*/ 241 w 242"/>
                <a:gd name="T35" fmla="*/ 2 h 130"/>
                <a:gd name="T36" fmla="*/ 242 w 242"/>
                <a:gd name="T37" fmla="*/ 5 h 130"/>
                <a:gd name="T38" fmla="*/ 242 w 242"/>
                <a:gd name="T39" fmla="*/ 11 h 130"/>
                <a:gd name="T40" fmla="*/ 242 w 242"/>
                <a:gd name="T41" fmla="*/ 11 h 130"/>
                <a:gd name="T42" fmla="*/ 242 w 242"/>
                <a:gd name="T43" fmla="*/ 118 h 130"/>
                <a:gd name="T44" fmla="*/ 242 w 242"/>
                <a:gd name="T45" fmla="*/ 118 h 130"/>
                <a:gd name="T46" fmla="*/ 242 w 242"/>
                <a:gd name="T47" fmla="*/ 125 h 130"/>
                <a:gd name="T48" fmla="*/ 241 w 242"/>
                <a:gd name="T49" fmla="*/ 129 h 130"/>
                <a:gd name="T50" fmla="*/ 238 w 242"/>
                <a:gd name="T51" fmla="*/ 130 h 130"/>
                <a:gd name="T52" fmla="*/ 231 w 242"/>
                <a:gd name="T53" fmla="*/ 130 h 130"/>
                <a:gd name="T54" fmla="*/ 231 w 242"/>
                <a:gd name="T55" fmla="*/ 130 h 130"/>
                <a:gd name="T56" fmla="*/ 121 w 242"/>
                <a:gd name="T57" fmla="*/ 130 h 130"/>
                <a:gd name="T58" fmla="*/ 121 w 242"/>
                <a:gd name="T59" fmla="*/ 130 h 130"/>
                <a:gd name="T60" fmla="*/ 11 w 242"/>
                <a:gd name="T61" fmla="*/ 130 h 130"/>
                <a:gd name="T62" fmla="*/ 11 w 242"/>
                <a:gd name="T63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2" h="130">
                  <a:moveTo>
                    <a:pt x="11" y="130"/>
                  </a:moveTo>
                  <a:lnTo>
                    <a:pt x="11" y="130"/>
                  </a:lnTo>
                  <a:lnTo>
                    <a:pt x="5" y="130"/>
                  </a:lnTo>
                  <a:lnTo>
                    <a:pt x="3" y="129"/>
                  </a:lnTo>
                  <a:lnTo>
                    <a:pt x="0" y="125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5"/>
                  </a:lnTo>
                  <a:lnTo>
                    <a:pt x="3" y="2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231" y="0"/>
                  </a:lnTo>
                  <a:lnTo>
                    <a:pt x="231" y="0"/>
                  </a:lnTo>
                  <a:lnTo>
                    <a:pt x="238" y="0"/>
                  </a:lnTo>
                  <a:lnTo>
                    <a:pt x="241" y="2"/>
                  </a:lnTo>
                  <a:lnTo>
                    <a:pt x="242" y="5"/>
                  </a:lnTo>
                  <a:lnTo>
                    <a:pt x="242" y="11"/>
                  </a:lnTo>
                  <a:lnTo>
                    <a:pt x="242" y="11"/>
                  </a:lnTo>
                  <a:lnTo>
                    <a:pt x="242" y="118"/>
                  </a:lnTo>
                  <a:lnTo>
                    <a:pt x="242" y="118"/>
                  </a:lnTo>
                  <a:lnTo>
                    <a:pt x="242" y="125"/>
                  </a:lnTo>
                  <a:lnTo>
                    <a:pt x="241" y="129"/>
                  </a:lnTo>
                  <a:lnTo>
                    <a:pt x="238" y="130"/>
                  </a:lnTo>
                  <a:lnTo>
                    <a:pt x="231" y="130"/>
                  </a:lnTo>
                  <a:lnTo>
                    <a:pt x="231" y="130"/>
                  </a:lnTo>
                  <a:lnTo>
                    <a:pt x="121" y="130"/>
                  </a:lnTo>
                  <a:lnTo>
                    <a:pt x="121" y="130"/>
                  </a:lnTo>
                  <a:lnTo>
                    <a:pt x="11" y="130"/>
                  </a:lnTo>
                  <a:lnTo>
                    <a:pt x="11" y="13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73">
              <a:extLst>
                <a:ext uri="{FF2B5EF4-FFF2-40B4-BE49-F238E27FC236}">
                  <a16:creationId xmlns:a16="http://schemas.microsoft.com/office/drawing/2014/main" id="{35466A90-D441-4FF7-86CD-3C73855451F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41550" y="6034088"/>
              <a:ext cx="60325" cy="31750"/>
            </a:xfrm>
            <a:custGeom>
              <a:avLst/>
              <a:gdLst>
                <a:gd name="T0" fmla="*/ 29 w 38"/>
                <a:gd name="T1" fmla="*/ 0 h 20"/>
                <a:gd name="T2" fmla="*/ 29 w 38"/>
                <a:gd name="T3" fmla="*/ 0 h 20"/>
                <a:gd name="T4" fmla="*/ 9 w 38"/>
                <a:gd name="T5" fmla="*/ 0 h 20"/>
                <a:gd name="T6" fmla="*/ 9 w 38"/>
                <a:gd name="T7" fmla="*/ 0 h 20"/>
                <a:gd name="T8" fmla="*/ 5 w 38"/>
                <a:gd name="T9" fmla="*/ 0 h 20"/>
                <a:gd name="T10" fmla="*/ 3 w 38"/>
                <a:gd name="T11" fmla="*/ 3 h 20"/>
                <a:gd name="T12" fmla="*/ 0 w 38"/>
                <a:gd name="T13" fmla="*/ 5 h 20"/>
                <a:gd name="T14" fmla="*/ 0 w 38"/>
                <a:gd name="T15" fmla="*/ 10 h 20"/>
                <a:gd name="T16" fmla="*/ 0 w 38"/>
                <a:gd name="T17" fmla="*/ 10 h 20"/>
                <a:gd name="T18" fmla="*/ 0 w 38"/>
                <a:gd name="T19" fmla="*/ 12 h 20"/>
                <a:gd name="T20" fmla="*/ 1 w 38"/>
                <a:gd name="T21" fmla="*/ 16 h 20"/>
                <a:gd name="T22" fmla="*/ 4 w 38"/>
                <a:gd name="T23" fmla="*/ 17 h 20"/>
                <a:gd name="T24" fmla="*/ 7 w 38"/>
                <a:gd name="T25" fmla="*/ 18 h 20"/>
                <a:gd name="T26" fmla="*/ 7 w 38"/>
                <a:gd name="T27" fmla="*/ 18 h 20"/>
                <a:gd name="T28" fmla="*/ 18 w 38"/>
                <a:gd name="T29" fmla="*/ 20 h 20"/>
                <a:gd name="T30" fmla="*/ 18 w 38"/>
                <a:gd name="T31" fmla="*/ 20 h 20"/>
                <a:gd name="T32" fmla="*/ 18 w 38"/>
                <a:gd name="T33" fmla="*/ 18 h 20"/>
                <a:gd name="T34" fmla="*/ 18 w 38"/>
                <a:gd name="T35" fmla="*/ 18 h 20"/>
                <a:gd name="T36" fmla="*/ 25 w 38"/>
                <a:gd name="T37" fmla="*/ 20 h 20"/>
                <a:gd name="T38" fmla="*/ 29 w 38"/>
                <a:gd name="T39" fmla="*/ 18 h 20"/>
                <a:gd name="T40" fmla="*/ 29 w 38"/>
                <a:gd name="T41" fmla="*/ 18 h 20"/>
                <a:gd name="T42" fmla="*/ 33 w 38"/>
                <a:gd name="T43" fmla="*/ 17 h 20"/>
                <a:gd name="T44" fmla="*/ 37 w 38"/>
                <a:gd name="T45" fmla="*/ 16 h 20"/>
                <a:gd name="T46" fmla="*/ 38 w 38"/>
                <a:gd name="T47" fmla="*/ 14 h 20"/>
                <a:gd name="T48" fmla="*/ 38 w 38"/>
                <a:gd name="T49" fmla="*/ 9 h 20"/>
                <a:gd name="T50" fmla="*/ 38 w 38"/>
                <a:gd name="T51" fmla="*/ 9 h 20"/>
                <a:gd name="T52" fmla="*/ 38 w 38"/>
                <a:gd name="T53" fmla="*/ 5 h 20"/>
                <a:gd name="T54" fmla="*/ 36 w 38"/>
                <a:gd name="T55" fmla="*/ 3 h 20"/>
                <a:gd name="T56" fmla="*/ 33 w 38"/>
                <a:gd name="T57" fmla="*/ 0 h 20"/>
                <a:gd name="T58" fmla="*/ 29 w 38"/>
                <a:gd name="T59" fmla="*/ 0 h 20"/>
                <a:gd name="T60" fmla="*/ 29 w 38"/>
                <a:gd name="T6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8" h="20">
                  <a:moveTo>
                    <a:pt x="29" y="0"/>
                  </a:moveTo>
                  <a:lnTo>
                    <a:pt x="2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5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1" y="16"/>
                  </a:lnTo>
                  <a:lnTo>
                    <a:pt x="4" y="17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25" y="20"/>
                  </a:lnTo>
                  <a:lnTo>
                    <a:pt x="29" y="18"/>
                  </a:lnTo>
                  <a:lnTo>
                    <a:pt x="29" y="18"/>
                  </a:lnTo>
                  <a:lnTo>
                    <a:pt x="33" y="17"/>
                  </a:lnTo>
                  <a:lnTo>
                    <a:pt x="37" y="16"/>
                  </a:lnTo>
                  <a:lnTo>
                    <a:pt x="38" y="14"/>
                  </a:lnTo>
                  <a:lnTo>
                    <a:pt x="38" y="9"/>
                  </a:lnTo>
                  <a:lnTo>
                    <a:pt x="38" y="9"/>
                  </a:lnTo>
                  <a:lnTo>
                    <a:pt x="38" y="5"/>
                  </a:lnTo>
                  <a:lnTo>
                    <a:pt x="36" y="3"/>
                  </a:lnTo>
                  <a:lnTo>
                    <a:pt x="33" y="0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74">
              <a:extLst>
                <a:ext uri="{FF2B5EF4-FFF2-40B4-BE49-F238E27FC236}">
                  <a16:creationId xmlns:a16="http://schemas.microsoft.com/office/drawing/2014/main" id="{05C19D74-F51F-43B3-9498-315001711A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41550" y="6108700"/>
              <a:ext cx="60325" cy="31750"/>
            </a:xfrm>
            <a:custGeom>
              <a:avLst/>
              <a:gdLst>
                <a:gd name="T0" fmla="*/ 29 w 38"/>
                <a:gd name="T1" fmla="*/ 1 h 20"/>
                <a:gd name="T2" fmla="*/ 29 w 38"/>
                <a:gd name="T3" fmla="*/ 1 h 20"/>
                <a:gd name="T4" fmla="*/ 18 w 38"/>
                <a:gd name="T5" fmla="*/ 0 h 20"/>
                <a:gd name="T6" fmla="*/ 7 w 38"/>
                <a:gd name="T7" fmla="*/ 1 h 20"/>
                <a:gd name="T8" fmla="*/ 7 w 38"/>
                <a:gd name="T9" fmla="*/ 1 h 20"/>
                <a:gd name="T10" fmla="*/ 4 w 38"/>
                <a:gd name="T11" fmla="*/ 2 h 20"/>
                <a:gd name="T12" fmla="*/ 1 w 38"/>
                <a:gd name="T13" fmla="*/ 3 h 20"/>
                <a:gd name="T14" fmla="*/ 0 w 38"/>
                <a:gd name="T15" fmla="*/ 7 h 20"/>
                <a:gd name="T16" fmla="*/ 0 w 38"/>
                <a:gd name="T17" fmla="*/ 9 h 20"/>
                <a:gd name="T18" fmla="*/ 0 w 38"/>
                <a:gd name="T19" fmla="*/ 9 h 20"/>
                <a:gd name="T20" fmla="*/ 0 w 38"/>
                <a:gd name="T21" fmla="*/ 13 h 20"/>
                <a:gd name="T22" fmla="*/ 1 w 38"/>
                <a:gd name="T23" fmla="*/ 17 h 20"/>
                <a:gd name="T24" fmla="*/ 4 w 38"/>
                <a:gd name="T25" fmla="*/ 18 h 20"/>
                <a:gd name="T26" fmla="*/ 7 w 38"/>
                <a:gd name="T27" fmla="*/ 19 h 20"/>
                <a:gd name="T28" fmla="*/ 7 w 38"/>
                <a:gd name="T29" fmla="*/ 19 h 20"/>
                <a:gd name="T30" fmla="*/ 18 w 38"/>
                <a:gd name="T31" fmla="*/ 20 h 20"/>
                <a:gd name="T32" fmla="*/ 18 w 38"/>
                <a:gd name="T33" fmla="*/ 20 h 20"/>
                <a:gd name="T34" fmla="*/ 18 w 38"/>
                <a:gd name="T35" fmla="*/ 19 h 20"/>
                <a:gd name="T36" fmla="*/ 18 w 38"/>
                <a:gd name="T37" fmla="*/ 19 h 20"/>
                <a:gd name="T38" fmla="*/ 29 w 38"/>
                <a:gd name="T39" fmla="*/ 19 h 20"/>
                <a:gd name="T40" fmla="*/ 29 w 38"/>
                <a:gd name="T41" fmla="*/ 19 h 20"/>
                <a:gd name="T42" fmla="*/ 33 w 38"/>
                <a:gd name="T43" fmla="*/ 18 h 20"/>
                <a:gd name="T44" fmla="*/ 36 w 38"/>
                <a:gd name="T45" fmla="*/ 17 h 20"/>
                <a:gd name="T46" fmla="*/ 38 w 38"/>
                <a:gd name="T47" fmla="*/ 14 h 20"/>
                <a:gd name="T48" fmla="*/ 38 w 38"/>
                <a:gd name="T49" fmla="*/ 9 h 20"/>
                <a:gd name="T50" fmla="*/ 38 w 38"/>
                <a:gd name="T51" fmla="*/ 9 h 20"/>
                <a:gd name="T52" fmla="*/ 38 w 38"/>
                <a:gd name="T53" fmla="*/ 6 h 20"/>
                <a:gd name="T54" fmla="*/ 37 w 38"/>
                <a:gd name="T55" fmla="*/ 3 h 20"/>
                <a:gd name="T56" fmla="*/ 33 w 38"/>
                <a:gd name="T57" fmla="*/ 1 h 20"/>
                <a:gd name="T58" fmla="*/ 29 w 38"/>
                <a:gd name="T59" fmla="*/ 1 h 20"/>
                <a:gd name="T60" fmla="*/ 29 w 38"/>
                <a:gd name="T61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8" h="20">
                  <a:moveTo>
                    <a:pt x="29" y="1"/>
                  </a:moveTo>
                  <a:lnTo>
                    <a:pt x="29" y="1"/>
                  </a:lnTo>
                  <a:lnTo>
                    <a:pt x="18" y="0"/>
                  </a:lnTo>
                  <a:lnTo>
                    <a:pt x="7" y="1"/>
                  </a:lnTo>
                  <a:lnTo>
                    <a:pt x="7" y="1"/>
                  </a:lnTo>
                  <a:lnTo>
                    <a:pt x="4" y="2"/>
                  </a:lnTo>
                  <a:lnTo>
                    <a:pt x="1" y="3"/>
                  </a:lnTo>
                  <a:lnTo>
                    <a:pt x="0" y="7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13"/>
                  </a:lnTo>
                  <a:lnTo>
                    <a:pt x="1" y="17"/>
                  </a:lnTo>
                  <a:lnTo>
                    <a:pt x="4" y="18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8" y="19"/>
                  </a:lnTo>
                  <a:lnTo>
                    <a:pt x="18" y="19"/>
                  </a:lnTo>
                  <a:lnTo>
                    <a:pt x="29" y="19"/>
                  </a:lnTo>
                  <a:lnTo>
                    <a:pt x="29" y="19"/>
                  </a:lnTo>
                  <a:lnTo>
                    <a:pt x="33" y="18"/>
                  </a:lnTo>
                  <a:lnTo>
                    <a:pt x="36" y="17"/>
                  </a:lnTo>
                  <a:lnTo>
                    <a:pt x="38" y="14"/>
                  </a:lnTo>
                  <a:lnTo>
                    <a:pt x="38" y="9"/>
                  </a:lnTo>
                  <a:lnTo>
                    <a:pt x="38" y="9"/>
                  </a:lnTo>
                  <a:lnTo>
                    <a:pt x="38" y="6"/>
                  </a:lnTo>
                  <a:lnTo>
                    <a:pt x="37" y="3"/>
                  </a:lnTo>
                  <a:lnTo>
                    <a:pt x="33" y="1"/>
                  </a:lnTo>
                  <a:lnTo>
                    <a:pt x="29" y="1"/>
                  </a:lnTo>
                  <a:lnTo>
                    <a:pt x="29" y="1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75">
              <a:extLst>
                <a:ext uri="{FF2B5EF4-FFF2-40B4-BE49-F238E27FC236}">
                  <a16:creationId xmlns:a16="http://schemas.microsoft.com/office/drawing/2014/main" id="{6A9A98E1-8223-45C9-8362-4A6705F3A18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097087" y="5851525"/>
              <a:ext cx="484188" cy="33338"/>
            </a:xfrm>
            <a:custGeom>
              <a:avLst/>
              <a:gdLst>
                <a:gd name="T0" fmla="*/ 288 w 305"/>
                <a:gd name="T1" fmla="*/ 0 h 21"/>
                <a:gd name="T2" fmla="*/ 288 w 305"/>
                <a:gd name="T3" fmla="*/ 0 h 21"/>
                <a:gd name="T4" fmla="*/ 15 w 305"/>
                <a:gd name="T5" fmla="*/ 0 h 21"/>
                <a:gd name="T6" fmla="*/ 15 w 305"/>
                <a:gd name="T7" fmla="*/ 0 h 21"/>
                <a:gd name="T8" fmla="*/ 9 w 305"/>
                <a:gd name="T9" fmla="*/ 1 h 21"/>
                <a:gd name="T10" fmla="*/ 9 w 305"/>
                <a:gd name="T11" fmla="*/ 1 h 21"/>
                <a:gd name="T12" fmla="*/ 6 w 305"/>
                <a:gd name="T13" fmla="*/ 1 h 21"/>
                <a:gd name="T14" fmla="*/ 2 w 305"/>
                <a:gd name="T15" fmla="*/ 4 h 21"/>
                <a:gd name="T16" fmla="*/ 0 w 305"/>
                <a:gd name="T17" fmla="*/ 6 h 21"/>
                <a:gd name="T18" fmla="*/ 0 w 305"/>
                <a:gd name="T19" fmla="*/ 11 h 21"/>
                <a:gd name="T20" fmla="*/ 0 w 305"/>
                <a:gd name="T21" fmla="*/ 11 h 21"/>
                <a:gd name="T22" fmla="*/ 0 w 305"/>
                <a:gd name="T23" fmla="*/ 15 h 21"/>
                <a:gd name="T24" fmla="*/ 2 w 305"/>
                <a:gd name="T25" fmla="*/ 17 h 21"/>
                <a:gd name="T26" fmla="*/ 6 w 305"/>
                <a:gd name="T27" fmla="*/ 20 h 21"/>
                <a:gd name="T28" fmla="*/ 9 w 305"/>
                <a:gd name="T29" fmla="*/ 20 h 21"/>
                <a:gd name="T30" fmla="*/ 9 w 305"/>
                <a:gd name="T31" fmla="*/ 20 h 21"/>
                <a:gd name="T32" fmla="*/ 19 w 305"/>
                <a:gd name="T33" fmla="*/ 21 h 21"/>
                <a:gd name="T34" fmla="*/ 19 w 305"/>
                <a:gd name="T35" fmla="*/ 21 h 21"/>
                <a:gd name="T36" fmla="*/ 152 w 305"/>
                <a:gd name="T37" fmla="*/ 21 h 21"/>
                <a:gd name="T38" fmla="*/ 152 w 305"/>
                <a:gd name="T39" fmla="*/ 21 h 21"/>
                <a:gd name="T40" fmla="*/ 152 w 305"/>
                <a:gd name="T41" fmla="*/ 21 h 21"/>
                <a:gd name="T42" fmla="*/ 152 w 305"/>
                <a:gd name="T43" fmla="*/ 21 h 21"/>
                <a:gd name="T44" fmla="*/ 173 w 305"/>
                <a:gd name="T45" fmla="*/ 21 h 21"/>
                <a:gd name="T46" fmla="*/ 173 w 305"/>
                <a:gd name="T47" fmla="*/ 21 h 21"/>
                <a:gd name="T48" fmla="*/ 292 w 305"/>
                <a:gd name="T49" fmla="*/ 21 h 21"/>
                <a:gd name="T50" fmla="*/ 292 w 305"/>
                <a:gd name="T51" fmla="*/ 21 h 21"/>
                <a:gd name="T52" fmla="*/ 298 w 305"/>
                <a:gd name="T53" fmla="*/ 20 h 21"/>
                <a:gd name="T54" fmla="*/ 302 w 305"/>
                <a:gd name="T55" fmla="*/ 17 h 21"/>
                <a:gd name="T56" fmla="*/ 304 w 305"/>
                <a:gd name="T57" fmla="*/ 15 h 21"/>
                <a:gd name="T58" fmla="*/ 305 w 305"/>
                <a:gd name="T59" fmla="*/ 10 h 21"/>
                <a:gd name="T60" fmla="*/ 305 w 305"/>
                <a:gd name="T61" fmla="*/ 10 h 21"/>
                <a:gd name="T62" fmla="*/ 304 w 305"/>
                <a:gd name="T63" fmla="*/ 6 h 21"/>
                <a:gd name="T64" fmla="*/ 302 w 305"/>
                <a:gd name="T65" fmla="*/ 3 h 21"/>
                <a:gd name="T66" fmla="*/ 298 w 305"/>
                <a:gd name="T67" fmla="*/ 1 h 21"/>
                <a:gd name="T68" fmla="*/ 292 w 305"/>
                <a:gd name="T69" fmla="*/ 0 h 21"/>
                <a:gd name="T70" fmla="*/ 292 w 305"/>
                <a:gd name="T71" fmla="*/ 0 h 21"/>
                <a:gd name="T72" fmla="*/ 288 w 305"/>
                <a:gd name="T73" fmla="*/ 0 h 21"/>
                <a:gd name="T74" fmla="*/ 288 w 305"/>
                <a:gd name="T7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5" h="21">
                  <a:moveTo>
                    <a:pt x="288" y="0"/>
                  </a:moveTo>
                  <a:lnTo>
                    <a:pt x="288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9" y="1"/>
                  </a:lnTo>
                  <a:lnTo>
                    <a:pt x="9" y="1"/>
                  </a:lnTo>
                  <a:lnTo>
                    <a:pt x="6" y="1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2" y="17"/>
                  </a:lnTo>
                  <a:lnTo>
                    <a:pt x="6" y="20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19" y="21"/>
                  </a:lnTo>
                  <a:lnTo>
                    <a:pt x="19" y="21"/>
                  </a:lnTo>
                  <a:lnTo>
                    <a:pt x="152" y="21"/>
                  </a:lnTo>
                  <a:lnTo>
                    <a:pt x="152" y="21"/>
                  </a:lnTo>
                  <a:lnTo>
                    <a:pt x="152" y="21"/>
                  </a:lnTo>
                  <a:lnTo>
                    <a:pt x="152" y="21"/>
                  </a:lnTo>
                  <a:lnTo>
                    <a:pt x="173" y="21"/>
                  </a:lnTo>
                  <a:lnTo>
                    <a:pt x="173" y="21"/>
                  </a:lnTo>
                  <a:lnTo>
                    <a:pt x="292" y="21"/>
                  </a:lnTo>
                  <a:lnTo>
                    <a:pt x="292" y="21"/>
                  </a:lnTo>
                  <a:lnTo>
                    <a:pt x="298" y="20"/>
                  </a:lnTo>
                  <a:lnTo>
                    <a:pt x="302" y="17"/>
                  </a:lnTo>
                  <a:lnTo>
                    <a:pt x="304" y="15"/>
                  </a:lnTo>
                  <a:lnTo>
                    <a:pt x="305" y="10"/>
                  </a:lnTo>
                  <a:lnTo>
                    <a:pt x="305" y="10"/>
                  </a:lnTo>
                  <a:lnTo>
                    <a:pt x="304" y="6"/>
                  </a:lnTo>
                  <a:lnTo>
                    <a:pt x="302" y="3"/>
                  </a:lnTo>
                  <a:lnTo>
                    <a:pt x="298" y="1"/>
                  </a:lnTo>
                  <a:lnTo>
                    <a:pt x="292" y="0"/>
                  </a:lnTo>
                  <a:lnTo>
                    <a:pt x="292" y="0"/>
                  </a:lnTo>
                  <a:lnTo>
                    <a:pt x="288" y="0"/>
                  </a:lnTo>
                  <a:lnTo>
                    <a:pt x="288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76">
              <a:extLst>
                <a:ext uri="{FF2B5EF4-FFF2-40B4-BE49-F238E27FC236}">
                  <a16:creationId xmlns:a16="http://schemas.microsoft.com/office/drawing/2014/main" id="{7E154100-AE73-433E-B735-ABDA5FBAE5F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47900" y="5853113"/>
              <a:ext cx="31750" cy="30163"/>
            </a:xfrm>
            <a:custGeom>
              <a:avLst/>
              <a:gdLst>
                <a:gd name="T0" fmla="*/ 0 w 20"/>
                <a:gd name="T1" fmla="*/ 10 h 19"/>
                <a:gd name="T2" fmla="*/ 0 w 20"/>
                <a:gd name="T3" fmla="*/ 10 h 19"/>
                <a:gd name="T4" fmla="*/ 2 w 20"/>
                <a:gd name="T5" fmla="*/ 14 h 19"/>
                <a:gd name="T6" fmla="*/ 4 w 20"/>
                <a:gd name="T7" fmla="*/ 16 h 19"/>
                <a:gd name="T8" fmla="*/ 7 w 20"/>
                <a:gd name="T9" fmla="*/ 19 h 19"/>
                <a:gd name="T10" fmla="*/ 10 w 20"/>
                <a:gd name="T11" fmla="*/ 19 h 19"/>
                <a:gd name="T12" fmla="*/ 10 w 20"/>
                <a:gd name="T13" fmla="*/ 19 h 19"/>
                <a:gd name="T14" fmla="*/ 15 w 20"/>
                <a:gd name="T15" fmla="*/ 19 h 19"/>
                <a:gd name="T16" fmla="*/ 18 w 20"/>
                <a:gd name="T17" fmla="*/ 16 h 19"/>
                <a:gd name="T18" fmla="*/ 20 w 20"/>
                <a:gd name="T19" fmla="*/ 14 h 19"/>
                <a:gd name="T20" fmla="*/ 20 w 20"/>
                <a:gd name="T21" fmla="*/ 9 h 19"/>
                <a:gd name="T22" fmla="*/ 20 w 20"/>
                <a:gd name="T23" fmla="*/ 9 h 19"/>
                <a:gd name="T24" fmla="*/ 20 w 20"/>
                <a:gd name="T25" fmla="*/ 5 h 19"/>
                <a:gd name="T26" fmla="*/ 18 w 20"/>
                <a:gd name="T27" fmla="*/ 3 h 19"/>
                <a:gd name="T28" fmla="*/ 15 w 20"/>
                <a:gd name="T29" fmla="*/ 0 h 19"/>
                <a:gd name="T30" fmla="*/ 11 w 20"/>
                <a:gd name="T31" fmla="*/ 0 h 19"/>
                <a:gd name="T32" fmla="*/ 11 w 20"/>
                <a:gd name="T33" fmla="*/ 0 h 19"/>
                <a:gd name="T34" fmla="*/ 8 w 20"/>
                <a:gd name="T35" fmla="*/ 0 h 19"/>
                <a:gd name="T36" fmla="*/ 4 w 20"/>
                <a:gd name="T37" fmla="*/ 3 h 19"/>
                <a:gd name="T38" fmla="*/ 2 w 20"/>
                <a:gd name="T39" fmla="*/ 7 h 19"/>
                <a:gd name="T40" fmla="*/ 0 w 20"/>
                <a:gd name="T41" fmla="*/ 10 h 19"/>
                <a:gd name="T42" fmla="*/ 0 w 20"/>
                <a:gd name="T43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" h="19">
                  <a:moveTo>
                    <a:pt x="0" y="10"/>
                  </a:moveTo>
                  <a:lnTo>
                    <a:pt x="0" y="10"/>
                  </a:lnTo>
                  <a:lnTo>
                    <a:pt x="2" y="14"/>
                  </a:lnTo>
                  <a:lnTo>
                    <a:pt x="4" y="16"/>
                  </a:lnTo>
                  <a:lnTo>
                    <a:pt x="7" y="19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5" y="19"/>
                  </a:lnTo>
                  <a:lnTo>
                    <a:pt x="18" y="16"/>
                  </a:lnTo>
                  <a:lnTo>
                    <a:pt x="20" y="14"/>
                  </a:lnTo>
                  <a:lnTo>
                    <a:pt x="20" y="9"/>
                  </a:lnTo>
                  <a:lnTo>
                    <a:pt x="20" y="9"/>
                  </a:lnTo>
                  <a:lnTo>
                    <a:pt x="20" y="5"/>
                  </a:lnTo>
                  <a:lnTo>
                    <a:pt x="18" y="3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8" y="0"/>
                  </a:lnTo>
                  <a:lnTo>
                    <a:pt x="4" y="3"/>
                  </a:lnTo>
                  <a:lnTo>
                    <a:pt x="2" y="7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4A52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77">
              <a:extLst>
                <a:ext uri="{FF2B5EF4-FFF2-40B4-BE49-F238E27FC236}">
                  <a16:creationId xmlns:a16="http://schemas.microsoft.com/office/drawing/2014/main" id="{F36752FC-707D-4140-9436-5EBAD5AEA44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312987" y="5853113"/>
              <a:ext cx="30163" cy="30163"/>
            </a:xfrm>
            <a:custGeom>
              <a:avLst/>
              <a:gdLst>
                <a:gd name="T0" fmla="*/ 0 w 19"/>
                <a:gd name="T1" fmla="*/ 10 h 19"/>
                <a:gd name="T2" fmla="*/ 0 w 19"/>
                <a:gd name="T3" fmla="*/ 10 h 19"/>
                <a:gd name="T4" fmla="*/ 1 w 19"/>
                <a:gd name="T5" fmla="*/ 14 h 19"/>
                <a:gd name="T6" fmla="*/ 4 w 19"/>
                <a:gd name="T7" fmla="*/ 16 h 19"/>
                <a:gd name="T8" fmla="*/ 6 w 19"/>
                <a:gd name="T9" fmla="*/ 19 h 19"/>
                <a:gd name="T10" fmla="*/ 10 w 19"/>
                <a:gd name="T11" fmla="*/ 19 h 19"/>
                <a:gd name="T12" fmla="*/ 10 w 19"/>
                <a:gd name="T13" fmla="*/ 19 h 19"/>
                <a:gd name="T14" fmla="*/ 13 w 19"/>
                <a:gd name="T15" fmla="*/ 19 h 19"/>
                <a:gd name="T16" fmla="*/ 17 w 19"/>
                <a:gd name="T17" fmla="*/ 16 h 19"/>
                <a:gd name="T18" fmla="*/ 18 w 19"/>
                <a:gd name="T19" fmla="*/ 14 h 19"/>
                <a:gd name="T20" fmla="*/ 19 w 19"/>
                <a:gd name="T21" fmla="*/ 10 h 19"/>
                <a:gd name="T22" fmla="*/ 19 w 19"/>
                <a:gd name="T23" fmla="*/ 10 h 19"/>
                <a:gd name="T24" fmla="*/ 19 w 19"/>
                <a:gd name="T25" fmla="*/ 5 h 19"/>
                <a:gd name="T26" fmla="*/ 17 w 19"/>
                <a:gd name="T27" fmla="*/ 3 h 19"/>
                <a:gd name="T28" fmla="*/ 15 w 19"/>
                <a:gd name="T29" fmla="*/ 0 h 19"/>
                <a:gd name="T30" fmla="*/ 11 w 19"/>
                <a:gd name="T31" fmla="*/ 0 h 19"/>
                <a:gd name="T32" fmla="*/ 11 w 19"/>
                <a:gd name="T33" fmla="*/ 0 h 19"/>
                <a:gd name="T34" fmla="*/ 6 w 19"/>
                <a:gd name="T35" fmla="*/ 0 h 19"/>
                <a:gd name="T36" fmla="*/ 4 w 19"/>
                <a:gd name="T37" fmla="*/ 3 h 19"/>
                <a:gd name="T38" fmla="*/ 1 w 19"/>
                <a:gd name="T39" fmla="*/ 5 h 19"/>
                <a:gd name="T40" fmla="*/ 0 w 19"/>
                <a:gd name="T41" fmla="*/ 10 h 19"/>
                <a:gd name="T42" fmla="*/ 0 w 19"/>
                <a:gd name="T43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9" h="19">
                  <a:moveTo>
                    <a:pt x="0" y="1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4" y="16"/>
                  </a:lnTo>
                  <a:lnTo>
                    <a:pt x="6" y="19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3" y="19"/>
                  </a:lnTo>
                  <a:lnTo>
                    <a:pt x="17" y="16"/>
                  </a:lnTo>
                  <a:lnTo>
                    <a:pt x="18" y="14"/>
                  </a:lnTo>
                  <a:lnTo>
                    <a:pt x="19" y="10"/>
                  </a:lnTo>
                  <a:lnTo>
                    <a:pt x="19" y="10"/>
                  </a:lnTo>
                  <a:lnTo>
                    <a:pt x="19" y="5"/>
                  </a:lnTo>
                  <a:lnTo>
                    <a:pt x="17" y="3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6" y="0"/>
                  </a:lnTo>
                  <a:lnTo>
                    <a:pt x="4" y="3"/>
                  </a:lnTo>
                  <a:lnTo>
                    <a:pt x="1" y="5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4A52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78">
              <a:extLst>
                <a:ext uri="{FF2B5EF4-FFF2-40B4-BE49-F238E27FC236}">
                  <a16:creationId xmlns:a16="http://schemas.microsoft.com/office/drawing/2014/main" id="{4F16A205-5674-4632-AAAF-98FDB9B365D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179637" y="5853113"/>
              <a:ext cx="31750" cy="30163"/>
            </a:xfrm>
            <a:custGeom>
              <a:avLst/>
              <a:gdLst>
                <a:gd name="T0" fmla="*/ 0 w 20"/>
                <a:gd name="T1" fmla="*/ 9 h 19"/>
                <a:gd name="T2" fmla="*/ 0 w 20"/>
                <a:gd name="T3" fmla="*/ 9 h 19"/>
                <a:gd name="T4" fmla="*/ 0 w 20"/>
                <a:gd name="T5" fmla="*/ 14 h 19"/>
                <a:gd name="T6" fmla="*/ 3 w 20"/>
                <a:gd name="T7" fmla="*/ 16 h 19"/>
                <a:gd name="T8" fmla="*/ 5 w 20"/>
                <a:gd name="T9" fmla="*/ 19 h 19"/>
                <a:gd name="T10" fmla="*/ 9 w 20"/>
                <a:gd name="T11" fmla="*/ 19 h 19"/>
                <a:gd name="T12" fmla="*/ 9 w 20"/>
                <a:gd name="T13" fmla="*/ 19 h 19"/>
                <a:gd name="T14" fmla="*/ 14 w 20"/>
                <a:gd name="T15" fmla="*/ 19 h 19"/>
                <a:gd name="T16" fmla="*/ 16 w 20"/>
                <a:gd name="T17" fmla="*/ 16 h 19"/>
                <a:gd name="T18" fmla="*/ 19 w 20"/>
                <a:gd name="T19" fmla="*/ 14 h 19"/>
                <a:gd name="T20" fmla="*/ 20 w 20"/>
                <a:gd name="T21" fmla="*/ 9 h 19"/>
                <a:gd name="T22" fmla="*/ 20 w 20"/>
                <a:gd name="T23" fmla="*/ 9 h 19"/>
                <a:gd name="T24" fmla="*/ 19 w 20"/>
                <a:gd name="T25" fmla="*/ 5 h 19"/>
                <a:gd name="T26" fmla="*/ 17 w 20"/>
                <a:gd name="T27" fmla="*/ 3 h 19"/>
                <a:gd name="T28" fmla="*/ 14 w 20"/>
                <a:gd name="T29" fmla="*/ 0 h 19"/>
                <a:gd name="T30" fmla="*/ 11 w 20"/>
                <a:gd name="T31" fmla="*/ 0 h 19"/>
                <a:gd name="T32" fmla="*/ 11 w 20"/>
                <a:gd name="T33" fmla="*/ 0 h 19"/>
                <a:gd name="T34" fmla="*/ 6 w 20"/>
                <a:gd name="T35" fmla="*/ 0 h 19"/>
                <a:gd name="T36" fmla="*/ 3 w 20"/>
                <a:gd name="T37" fmla="*/ 3 h 19"/>
                <a:gd name="T38" fmla="*/ 0 w 20"/>
                <a:gd name="T39" fmla="*/ 5 h 19"/>
                <a:gd name="T40" fmla="*/ 0 w 20"/>
                <a:gd name="T41" fmla="*/ 9 h 19"/>
                <a:gd name="T42" fmla="*/ 0 w 20"/>
                <a:gd name="T43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" h="19">
                  <a:moveTo>
                    <a:pt x="0" y="9"/>
                  </a:moveTo>
                  <a:lnTo>
                    <a:pt x="0" y="9"/>
                  </a:lnTo>
                  <a:lnTo>
                    <a:pt x="0" y="14"/>
                  </a:lnTo>
                  <a:lnTo>
                    <a:pt x="3" y="16"/>
                  </a:lnTo>
                  <a:lnTo>
                    <a:pt x="5" y="19"/>
                  </a:lnTo>
                  <a:lnTo>
                    <a:pt x="9" y="19"/>
                  </a:lnTo>
                  <a:lnTo>
                    <a:pt x="9" y="19"/>
                  </a:lnTo>
                  <a:lnTo>
                    <a:pt x="14" y="19"/>
                  </a:lnTo>
                  <a:lnTo>
                    <a:pt x="16" y="16"/>
                  </a:lnTo>
                  <a:lnTo>
                    <a:pt x="19" y="14"/>
                  </a:lnTo>
                  <a:lnTo>
                    <a:pt x="20" y="9"/>
                  </a:lnTo>
                  <a:lnTo>
                    <a:pt x="20" y="9"/>
                  </a:lnTo>
                  <a:lnTo>
                    <a:pt x="19" y="5"/>
                  </a:lnTo>
                  <a:lnTo>
                    <a:pt x="17" y="3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4A52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80">
              <a:extLst>
                <a:ext uri="{FF2B5EF4-FFF2-40B4-BE49-F238E27FC236}">
                  <a16:creationId xmlns:a16="http://schemas.microsoft.com/office/drawing/2014/main" id="{E93E9602-4AE8-4608-9D1E-9E8B54634DF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2236787" y="5451475"/>
              <a:ext cx="61913" cy="98425"/>
            </a:xfrm>
            <a:custGeom>
              <a:avLst/>
              <a:gdLst>
                <a:gd name="T0" fmla="*/ 0 w 39"/>
                <a:gd name="T1" fmla="*/ 31 h 62"/>
                <a:gd name="T2" fmla="*/ 0 w 39"/>
                <a:gd name="T3" fmla="*/ 8 h 62"/>
                <a:gd name="T4" fmla="*/ 1 w 39"/>
                <a:gd name="T5" fmla="*/ 2 h 62"/>
                <a:gd name="T6" fmla="*/ 7 w 39"/>
                <a:gd name="T7" fmla="*/ 0 h 62"/>
                <a:gd name="T8" fmla="*/ 17 w 39"/>
                <a:gd name="T9" fmla="*/ 0 h 62"/>
                <a:gd name="T10" fmla="*/ 22 w 39"/>
                <a:gd name="T11" fmla="*/ 0 h 62"/>
                <a:gd name="T12" fmla="*/ 28 w 39"/>
                <a:gd name="T13" fmla="*/ 4 h 62"/>
                <a:gd name="T14" fmla="*/ 33 w 39"/>
                <a:gd name="T15" fmla="*/ 10 h 62"/>
                <a:gd name="T16" fmla="*/ 34 w 39"/>
                <a:gd name="T17" fmla="*/ 19 h 62"/>
                <a:gd name="T18" fmla="*/ 33 w 39"/>
                <a:gd name="T19" fmla="*/ 24 h 62"/>
                <a:gd name="T20" fmla="*/ 34 w 39"/>
                <a:gd name="T21" fmla="*/ 30 h 62"/>
                <a:gd name="T22" fmla="*/ 37 w 39"/>
                <a:gd name="T23" fmla="*/ 33 h 62"/>
                <a:gd name="T24" fmla="*/ 39 w 39"/>
                <a:gd name="T25" fmla="*/ 44 h 62"/>
                <a:gd name="T26" fmla="*/ 37 w 39"/>
                <a:gd name="T27" fmla="*/ 51 h 62"/>
                <a:gd name="T28" fmla="*/ 30 w 39"/>
                <a:gd name="T29" fmla="*/ 59 h 62"/>
                <a:gd name="T30" fmla="*/ 19 w 39"/>
                <a:gd name="T31" fmla="*/ 62 h 62"/>
                <a:gd name="T32" fmla="*/ 6 w 39"/>
                <a:gd name="T33" fmla="*/ 62 h 62"/>
                <a:gd name="T34" fmla="*/ 3 w 39"/>
                <a:gd name="T35" fmla="*/ 62 h 62"/>
                <a:gd name="T36" fmla="*/ 0 w 39"/>
                <a:gd name="T37" fmla="*/ 58 h 62"/>
                <a:gd name="T38" fmla="*/ 0 w 39"/>
                <a:gd name="T39" fmla="*/ 55 h 62"/>
                <a:gd name="T40" fmla="*/ 0 w 39"/>
                <a:gd name="T41" fmla="*/ 31 h 62"/>
                <a:gd name="T42" fmla="*/ 11 w 39"/>
                <a:gd name="T43" fmla="*/ 35 h 62"/>
                <a:gd name="T44" fmla="*/ 11 w 39"/>
                <a:gd name="T45" fmla="*/ 49 h 62"/>
                <a:gd name="T46" fmla="*/ 12 w 39"/>
                <a:gd name="T47" fmla="*/ 51 h 62"/>
                <a:gd name="T48" fmla="*/ 15 w 39"/>
                <a:gd name="T49" fmla="*/ 51 h 62"/>
                <a:gd name="T50" fmla="*/ 25 w 39"/>
                <a:gd name="T51" fmla="*/ 48 h 62"/>
                <a:gd name="T52" fmla="*/ 29 w 39"/>
                <a:gd name="T53" fmla="*/ 42 h 62"/>
                <a:gd name="T54" fmla="*/ 26 w 39"/>
                <a:gd name="T55" fmla="*/ 37 h 62"/>
                <a:gd name="T56" fmla="*/ 18 w 39"/>
                <a:gd name="T57" fmla="*/ 35 h 62"/>
                <a:gd name="T58" fmla="*/ 11 w 39"/>
                <a:gd name="T59" fmla="*/ 35 h 62"/>
                <a:gd name="T60" fmla="*/ 11 w 39"/>
                <a:gd name="T61" fmla="*/ 25 h 62"/>
                <a:gd name="T62" fmla="*/ 22 w 39"/>
                <a:gd name="T63" fmla="*/ 20 h 62"/>
                <a:gd name="T64" fmla="*/ 23 w 39"/>
                <a:gd name="T65" fmla="*/ 18 h 62"/>
                <a:gd name="T66" fmla="*/ 22 w 39"/>
                <a:gd name="T67" fmla="*/ 14 h 62"/>
                <a:gd name="T68" fmla="*/ 11 w 39"/>
                <a:gd name="T69" fmla="*/ 9 h 62"/>
                <a:gd name="T70" fmla="*/ 11 w 39"/>
                <a:gd name="T71" fmla="*/ 2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9" h="62">
                  <a:moveTo>
                    <a:pt x="0" y="31"/>
                  </a:moveTo>
                  <a:lnTo>
                    <a:pt x="0" y="31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4"/>
                  </a:lnTo>
                  <a:lnTo>
                    <a:pt x="1" y="2"/>
                  </a:lnTo>
                  <a:lnTo>
                    <a:pt x="3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22" y="0"/>
                  </a:lnTo>
                  <a:lnTo>
                    <a:pt x="25" y="3"/>
                  </a:lnTo>
                  <a:lnTo>
                    <a:pt x="28" y="4"/>
                  </a:lnTo>
                  <a:lnTo>
                    <a:pt x="31" y="8"/>
                  </a:lnTo>
                  <a:lnTo>
                    <a:pt x="33" y="10"/>
                  </a:lnTo>
                  <a:lnTo>
                    <a:pt x="34" y="14"/>
                  </a:lnTo>
                  <a:lnTo>
                    <a:pt x="34" y="19"/>
                  </a:lnTo>
                  <a:lnTo>
                    <a:pt x="33" y="24"/>
                  </a:lnTo>
                  <a:lnTo>
                    <a:pt x="33" y="24"/>
                  </a:lnTo>
                  <a:lnTo>
                    <a:pt x="33" y="26"/>
                  </a:lnTo>
                  <a:lnTo>
                    <a:pt x="34" y="30"/>
                  </a:lnTo>
                  <a:lnTo>
                    <a:pt x="34" y="30"/>
                  </a:lnTo>
                  <a:lnTo>
                    <a:pt x="37" y="33"/>
                  </a:lnTo>
                  <a:lnTo>
                    <a:pt x="39" y="40"/>
                  </a:lnTo>
                  <a:lnTo>
                    <a:pt x="39" y="44"/>
                  </a:lnTo>
                  <a:lnTo>
                    <a:pt x="37" y="51"/>
                  </a:lnTo>
                  <a:lnTo>
                    <a:pt x="37" y="51"/>
                  </a:lnTo>
                  <a:lnTo>
                    <a:pt x="35" y="55"/>
                  </a:lnTo>
                  <a:lnTo>
                    <a:pt x="30" y="59"/>
                  </a:lnTo>
                  <a:lnTo>
                    <a:pt x="25" y="60"/>
                  </a:lnTo>
                  <a:lnTo>
                    <a:pt x="19" y="62"/>
                  </a:lnTo>
                  <a:lnTo>
                    <a:pt x="19" y="62"/>
                  </a:lnTo>
                  <a:lnTo>
                    <a:pt x="6" y="62"/>
                  </a:lnTo>
                  <a:lnTo>
                    <a:pt x="6" y="62"/>
                  </a:lnTo>
                  <a:lnTo>
                    <a:pt x="3" y="62"/>
                  </a:lnTo>
                  <a:lnTo>
                    <a:pt x="1" y="60"/>
                  </a:lnTo>
                  <a:lnTo>
                    <a:pt x="0" y="58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31"/>
                  </a:lnTo>
                  <a:lnTo>
                    <a:pt x="0" y="31"/>
                  </a:lnTo>
                  <a:close/>
                  <a:moveTo>
                    <a:pt x="11" y="35"/>
                  </a:moveTo>
                  <a:lnTo>
                    <a:pt x="11" y="35"/>
                  </a:lnTo>
                  <a:lnTo>
                    <a:pt x="9" y="44"/>
                  </a:lnTo>
                  <a:lnTo>
                    <a:pt x="11" y="49"/>
                  </a:lnTo>
                  <a:lnTo>
                    <a:pt x="11" y="51"/>
                  </a:lnTo>
                  <a:lnTo>
                    <a:pt x="12" y="51"/>
                  </a:lnTo>
                  <a:lnTo>
                    <a:pt x="15" y="51"/>
                  </a:lnTo>
                  <a:lnTo>
                    <a:pt x="15" y="51"/>
                  </a:lnTo>
                  <a:lnTo>
                    <a:pt x="22" y="51"/>
                  </a:lnTo>
                  <a:lnTo>
                    <a:pt x="25" y="48"/>
                  </a:lnTo>
                  <a:lnTo>
                    <a:pt x="28" y="46"/>
                  </a:lnTo>
                  <a:lnTo>
                    <a:pt x="29" y="42"/>
                  </a:lnTo>
                  <a:lnTo>
                    <a:pt x="29" y="42"/>
                  </a:lnTo>
                  <a:lnTo>
                    <a:pt x="26" y="37"/>
                  </a:lnTo>
                  <a:lnTo>
                    <a:pt x="24" y="35"/>
                  </a:lnTo>
                  <a:lnTo>
                    <a:pt x="18" y="35"/>
                  </a:lnTo>
                  <a:lnTo>
                    <a:pt x="11" y="35"/>
                  </a:lnTo>
                  <a:lnTo>
                    <a:pt x="11" y="35"/>
                  </a:lnTo>
                  <a:close/>
                  <a:moveTo>
                    <a:pt x="11" y="25"/>
                  </a:moveTo>
                  <a:lnTo>
                    <a:pt x="11" y="25"/>
                  </a:lnTo>
                  <a:lnTo>
                    <a:pt x="17" y="22"/>
                  </a:lnTo>
                  <a:lnTo>
                    <a:pt x="22" y="20"/>
                  </a:lnTo>
                  <a:lnTo>
                    <a:pt x="22" y="20"/>
                  </a:lnTo>
                  <a:lnTo>
                    <a:pt x="23" y="18"/>
                  </a:lnTo>
                  <a:lnTo>
                    <a:pt x="22" y="14"/>
                  </a:lnTo>
                  <a:lnTo>
                    <a:pt x="22" y="14"/>
                  </a:lnTo>
                  <a:lnTo>
                    <a:pt x="17" y="11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1" y="25"/>
                  </a:lnTo>
                  <a:lnTo>
                    <a:pt x="11" y="25"/>
                  </a:lnTo>
                  <a:close/>
                </a:path>
              </a:pathLst>
            </a:custGeom>
            <a:solidFill>
              <a:srgbClr val="5486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81">
              <a:extLst>
                <a:ext uri="{FF2B5EF4-FFF2-40B4-BE49-F238E27FC236}">
                  <a16:creationId xmlns:a16="http://schemas.microsoft.com/office/drawing/2014/main" id="{B675553D-9092-4022-8920-F84F3CDD77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947862" y="5529263"/>
              <a:ext cx="85725" cy="85725"/>
            </a:xfrm>
            <a:custGeom>
              <a:avLst/>
              <a:gdLst>
                <a:gd name="T0" fmla="*/ 22 w 54"/>
                <a:gd name="T1" fmla="*/ 32 h 54"/>
                <a:gd name="T2" fmla="*/ 22 w 54"/>
                <a:gd name="T3" fmla="*/ 32 h 54"/>
                <a:gd name="T4" fmla="*/ 13 w 54"/>
                <a:gd name="T5" fmla="*/ 32 h 54"/>
                <a:gd name="T6" fmla="*/ 6 w 54"/>
                <a:gd name="T7" fmla="*/ 31 h 54"/>
                <a:gd name="T8" fmla="*/ 6 w 54"/>
                <a:gd name="T9" fmla="*/ 31 h 54"/>
                <a:gd name="T10" fmla="*/ 2 w 54"/>
                <a:gd name="T11" fmla="*/ 30 h 54"/>
                <a:gd name="T12" fmla="*/ 0 w 54"/>
                <a:gd name="T13" fmla="*/ 27 h 54"/>
                <a:gd name="T14" fmla="*/ 0 w 54"/>
                <a:gd name="T15" fmla="*/ 27 h 54"/>
                <a:gd name="T16" fmla="*/ 2 w 54"/>
                <a:gd name="T17" fmla="*/ 25 h 54"/>
                <a:gd name="T18" fmla="*/ 6 w 54"/>
                <a:gd name="T19" fmla="*/ 22 h 54"/>
                <a:gd name="T20" fmla="*/ 6 w 54"/>
                <a:gd name="T21" fmla="*/ 22 h 54"/>
                <a:gd name="T22" fmla="*/ 13 w 54"/>
                <a:gd name="T23" fmla="*/ 22 h 54"/>
                <a:gd name="T24" fmla="*/ 22 w 54"/>
                <a:gd name="T25" fmla="*/ 22 h 54"/>
                <a:gd name="T26" fmla="*/ 22 w 54"/>
                <a:gd name="T27" fmla="*/ 22 h 54"/>
                <a:gd name="T28" fmla="*/ 22 w 54"/>
                <a:gd name="T29" fmla="*/ 14 h 54"/>
                <a:gd name="T30" fmla="*/ 22 w 54"/>
                <a:gd name="T31" fmla="*/ 5 h 54"/>
                <a:gd name="T32" fmla="*/ 22 w 54"/>
                <a:gd name="T33" fmla="*/ 5 h 54"/>
                <a:gd name="T34" fmla="*/ 24 w 54"/>
                <a:gd name="T35" fmla="*/ 3 h 54"/>
                <a:gd name="T36" fmla="*/ 27 w 54"/>
                <a:gd name="T37" fmla="*/ 0 h 54"/>
                <a:gd name="T38" fmla="*/ 27 w 54"/>
                <a:gd name="T39" fmla="*/ 0 h 54"/>
                <a:gd name="T40" fmla="*/ 29 w 54"/>
                <a:gd name="T41" fmla="*/ 0 h 54"/>
                <a:gd name="T42" fmla="*/ 30 w 54"/>
                <a:gd name="T43" fmla="*/ 2 h 54"/>
                <a:gd name="T44" fmla="*/ 32 w 54"/>
                <a:gd name="T45" fmla="*/ 4 h 54"/>
                <a:gd name="T46" fmla="*/ 32 w 54"/>
                <a:gd name="T47" fmla="*/ 6 h 54"/>
                <a:gd name="T48" fmla="*/ 32 w 54"/>
                <a:gd name="T49" fmla="*/ 6 h 54"/>
                <a:gd name="T50" fmla="*/ 32 w 54"/>
                <a:gd name="T51" fmla="*/ 22 h 54"/>
                <a:gd name="T52" fmla="*/ 32 w 54"/>
                <a:gd name="T53" fmla="*/ 22 h 54"/>
                <a:gd name="T54" fmla="*/ 40 w 54"/>
                <a:gd name="T55" fmla="*/ 22 h 54"/>
                <a:gd name="T56" fmla="*/ 47 w 54"/>
                <a:gd name="T57" fmla="*/ 22 h 54"/>
                <a:gd name="T58" fmla="*/ 47 w 54"/>
                <a:gd name="T59" fmla="*/ 22 h 54"/>
                <a:gd name="T60" fmla="*/ 51 w 54"/>
                <a:gd name="T61" fmla="*/ 24 h 54"/>
                <a:gd name="T62" fmla="*/ 54 w 54"/>
                <a:gd name="T63" fmla="*/ 27 h 54"/>
                <a:gd name="T64" fmla="*/ 54 w 54"/>
                <a:gd name="T65" fmla="*/ 27 h 54"/>
                <a:gd name="T66" fmla="*/ 54 w 54"/>
                <a:gd name="T67" fmla="*/ 30 h 54"/>
                <a:gd name="T68" fmla="*/ 52 w 54"/>
                <a:gd name="T69" fmla="*/ 31 h 54"/>
                <a:gd name="T70" fmla="*/ 47 w 54"/>
                <a:gd name="T71" fmla="*/ 32 h 54"/>
                <a:gd name="T72" fmla="*/ 47 w 54"/>
                <a:gd name="T73" fmla="*/ 32 h 54"/>
                <a:gd name="T74" fmla="*/ 32 w 54"/>
                <a:gd name="T75" fmla="*/ 32 h 54"/>
                <a:gd name="T76" fmla="*/ 32 w 54"/>
                <a:gd name="T77" fmla="*/ 32 h 54"/>
                <a:gd name="T78" fmla="*/ 32 w 54"/>
                <a:gd name="T79" fmla="*/ 39 h 54"/>
                <a:gd name="T80" fmla="*/ 32 w 54"/>
                <a:gd name="T81" fmla="*/ 48 h 54"/>
                <a:gd name="T82" fmla="*/ 32 w 54"/>
                <a:gd name="T83" fmla="*/ 48 h 54"/>
                <a:gd name="T84" fmla="*/ 30 w 54"/>
                <a:gd name="T85" fmla="*/ 52 h 54"/>
                <a:gd name="T86" fmla="*/ 27 w 54"/>
                <a:gd name="T87" fmla="*/ 54 h 54"/>
                <a:gd name="T88" fmla="*/ 27 w 54"/>
                <a:gd name="T89" fmla="*/ 54 h 54"/>
                <a:gd name="T90" fmla="*/ 24 w 54"/>
                <a:gd name="T91" fmla="*/ 54 h 54"/>
                <a:gd name="T92" fmla="*/ 23 w 54"/>
                <a:gd name="T93" fmla="*/ 53 h 54"/>
                <a:gd name="T94" fmla="*/ 22 w 54"/>
                <a:gd name="T95" fmla="*/ 50 h 54"/>
                <a:gd name="T96" fmla="*/ 22 w 54"/>
                <a:gd name="T97" fmla="*/ 48 h 54"/>
                <a:gd name="T98" fmla="*/ 22 w 54"/>
                <a:gd name="T99" fmla="*/ 48 h 54"/>
                <a:gd name="T100" fmla="*/ 22 w 54"/>
                <a:gd name="T101" fmla="*/ 32 h 54"/>
                <a:gd name="T102" fmla="*/ 22 w 54"/>
                <a:gd name="T103" fmla="*/ 3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4" h="54">
                  <a:moveTo>
                    <a:pt x="22" y="32"/>
                  </a:moveTo>
                  <a:lnTo>
                    <a:pt x="22" y="32"/>
                  </a:lnTo>
                  <a:lnTo>
                    <a:pt x="13" y="32"/>
                  </a:lnTo>
                  <a:lnTo>
                    <a:pt x="6" y="31"/>
                  </a:lnTo>
                  <a:lnTo>
                    <a:pt x="6" y="31"/>
                  </a:lnTo>
                  <a:lnTo>
                    <a:pt x="2" y="30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2" y="25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13" y="22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2" y="14"/>
                  </a:lnTo>
                  <a:lnTo>
                    <a:pt x="22" y="5"/>
                  </a:lnTo>
                  <a:lnTo>
                    <a:pt x="22" y="5"/>
                  </a:lnTo>
                  <a:lnTo>
                    <a:pt x="24" y="3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9" y="0"/>
                  </a:lnTo>
                  <a:lnTo>
                    <a:pt x="30" y="2"/>
                  </a:lnTo>
                  <a:lnTo>
                    <a:pt x="32" y="4"/>
                  </a:lnTo>
                  <a:lnTo>
                    <a:pt x="32" y="6"/>
                  </a:lnTo>
                  <a:lnTo>
                    <a:pt x="32" y="6"/>
                  </a:lnTo>
                  <a:lnTo>
                    <a:pt x="32" y="22"/>
                  </a:lnTo>
                  <a:lnTo>
                    <a:pt x="32" y="22"/>
                  </a:lnTo>
                  <a:lnTo>
                    <a:pt x="40" y="22"/>
                  </a:lnTo>
                  <a:lnTo>
                    <a:pt x="47" y="22"/>
                  </a:lnTo>
                  <a:lnTo>
                    <a:pt x="47" y="22"/>
                  </a:lnTo>
                  <a:lnTo>
                    <a:pt x="51" y="24"/>
                  </a:lnTo>
                  <a:lnTo>
                    <a:pt x="54" y="27"/>
                  </a:lnTo>
                  <a:lnTo>
                    <a:pt x="54" y="27"/>
                  </a:lnTo>
                  <a:lnTo>
                    <a:pt x="54" y="30"/>
                  </a:lnTo>
                  <a:lnTo>
                    <a:pt x="52" y="31"/>
                  </a:lnTo>
                  <a:lnTo>
                    <a:pt x="47" y="32"/>
                  </a:lnTo>
                  <a:lnTo>
                    <a:pt x="47" y="32"/>
                  </a:lnTo>
                  <a:lnTo>
                    <a:pt x="32" y="32"/>
                  </a:lnTo>
                  <a:lnTo>
                    <a:pt x="32" y="32"/>
                  </a:lnTo>
                  <a:lnTo>
                    <a:pt x="32" y="39"/>
                  </a:lnTo>
                  <a:lnTo>
                    <a:pt x="32" y="48"/>
                  </a:lnTo>
                  <a:lnTo>
                    <a:pt x="32" y="48"/>
                  </a:lnTo>
                  <a:lnTo>
                    <a:pt x="30" y="52"/>
                  </a:lnTo>
                  <a:lnTo>
                    <a:pt x="27" y="54"/>
                  </a:lnTo>
                  <a:lnTo>
                    <a:pt x="27" y="54"/>
                  </a:lnTo>
                  <a:lnTo>
                    <a:pt x="24" y="54"/>
                  </a:lnTo>
                  <a:lnTo>
                    <a:pt x="23" y="53"/>
                  </a:lnTo>
                  <a:lnTo>
                    <a:pt x="22" y="50"/>
                  </a:lnTo>
                  <a:lnTo>
                    <a:pt x="22" y="48"/>
                  </a:lnTo>
                  <a:lnTo>
                    <a:pt x="22" y="48"/>
                  </a:lnTo>
                  <a:lnTo>
                    <a:pt x="22" y="32"/>
                  </a:lnTo>
                  <a:lnTo>
                    <a:pt x="22" y="32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82">
              <a:extLst>
                <a:ext uri="{FF2B5EF4-FFF2-40B4-BE49-F238E27FC236}">
                  <a16:creationId xmlns:a16="http://schemas.microsoft.com/office/drawing/2014/main" id="{4C051FFF-438C-49AC-B1BB-B6102E8D4A7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2605087" y="5602288"/>
              <a:ext cx="152400" cy="188913"/>
            </a:xfrm>
            <a:custGeom>
              <a:avLst/>
              <a:gdLst>
                <a:gd name="T0" fmla="*/ 96 w 96"/>
                <a:gd name="T1" fmla="*/ 111 h 119"/>
                <a:gd name="T2" fmla="*/ 96 w 96"/>
                <a:gd name="T3" fmla="*/ 111 h 119"/>
                <a:gd name="T4" fmla="*/ 92 w 96"/>
                <a:gd name="T5" fmla="*/ 116 h 119"/>
                <a:gd name="T6" fmla="*/ 90 w 96"/>
                <a:gd name="T7" fmla="*/ 117 h 119"/>
                <a:gd name="T8" fmla="*/ 87 w 96"/>
                <a:gd name="T9" fmla="*/ 118 h 119"/>
                <a:gd name="T10" fmla="*/ 87 w 96"/>
                <a:gd name="T11" fmla="*/ 118 h 119"/>
                <a:gd name="T12" fmla="*/ 85 w 96"/>
                <a:gd name="T13" fmla="*/ 118 h 119"/>
                <a:gd name="T14" fmla="*/ 82 w 96"/>
                <a:gd name="T15" fmla="*/ 117 h 119"/>
                <a:gd name="T16" fmla="*/ 78 w 96"/>
                <a:gd name="T17" fmla="*/ 113 h 119"/>
                <a:gd name="T18" fmla="*/ 78 w 96"/>
                <a:gd name="T19" fmla="*/ 113 h 119"/>
                <a:gd name="T20" fmla="*/ 73 w 96"/>
                <a:gd name="T21" fmla="*/ 106 h 119"/>
                <a:gd name="T22" fmla="*/ 70 w 96"/>
                <a:gd name="T23" fmla="*/ 97 h 119"/>
                <a:gd name="T24" fmla="*/ 70 w 96"/>
                <a:gd name="T25" fmla="*/ 97 h 119"/>
                <a:gd name="T26" fmla="*/ 69 w 96"/>
                <a:gd name="T27" fmla="*/ 94 h 119"/>
                <a:gd name="T28" fmla="*/ 68 w 96"/>
                <a:gd name="T29" fmla="*/ 92 h 119"/>
                <a:gd name="T30" fmla="*/ 64 w 96"/>
                <a:gd name="T31" fmla="*/ 91 h 119"/>
                <a:gd name="T32" fmla="*/ 62 w 96"/>
                <a:gd name="T33" fmla="*/ 91 h 119"/>
                <a:gd name="T34" fmla="*/ 62 w 96"/>
                <a:gd name="T35" fmla="*/ 91 h 119"/>
                <a:gd name="T36" fmla="*/ 47 w 96"/>
                <a:gd name="T37" fmla="*/ 91 h 119"/>
                <a:gd name="T38" fmla="*/ 33 w 96"/>
                <a:gd name="T39" fmla="*/ 91 h 119"/>
                <a:gd name="T40" fmla="*/ 33 w 96"/>
                <a:gd name="T41" fmla="*/ 91 h 119"/>
                <a:gd name="T42" fmla="*/ 30 w 96"/>
                <a:gd name="T43" fmla="*/ 92 h 119"/>
                <a:gd name="T44" fmla="*/ 26 w 96"/>
                <a:gd name="T45" fmla="*/ 96 h 119"/>
                <a:gd name="T46" fmla="*/ 26 w 96"/>
                <a:gd name="T47" fmla="*/ 96 h 119"/>
                <a:gd name="T48" fmla="*/ 22 w 96"/>
                <a:gd name="T49" fmla="*/ 103 h 119"/>
                <a:gd name="T50" fmla="*/ 20 w 96"/>
                <a:gd name="T51" fmla="*/ 111 h 119"/>
                <a:gd name="T52" fmla="*/ 20 w 96"/>
                <a:gd name="T53" fmla="*/ 111 h 119"/>
                <a:gd name="T54" fmla="*/ 18 w 96"/>
                <a:gd name="T55" fmla="*/ 116 h 119"/>
                <a:gd name="T56" fmla="*/ 14 w 96"/>
                <a:gd name="T57" fmla="*/ 118 h 119"/>
                <a:gd name="T58" fmla="*/ 10 w 96"/>
                <a:gd name="T59" fmla="*/ 119 h 119"/>
                <a:gd name="T60" fmla="*/ 7 w 96"/>
                <a:gd name="T61" fmla="*/ 118 h 119"/>
                <a:gd name="T62" fmla="*/ 7 w 96"/>
                <a:gd name="T63" fmla="*/ 118 h 119"/>
                <a:gd name="T64" fmla="*/ 3 w 96"/>
                <a:gd name="T65" fmla="*/ 116 h 119"/>
                <a:gd name="T66" fmla="*/ 0 w 96"/>
                <a:gd name="T67" fmla="*/ 112 h 119"/>
                <a:gd name="T68" fmla="*/ 0 w 96"/>
                <a:gd name="T69" fmla="*/ 108 h 119"/>
                <a:gd name="T70" fmla="*/ 0 w 96"/>
                <a:gd name="T71" fmla="*/ 105 h 119"/>
                <a:gd name="T72" fmla="*/ 0 w 96"/>
                <a:gd name="T73" fmla="*/ 105 h 119"/>
                <a:gd name="T74" fmla="*/ 13 w 96"/>
                <a:gd name="T75" fmla="*/ 72 h 119"/>
                <a:gd name="T76" fmla="*/ 13 w 96"/>
                <a:gd name="T77" fmla="*/ 72 h 119"/>
                <a:gd name="T78" fmla="*/ 36 w 96"/>
                <a:gd name="T79" fmla="*/ 9 h 119"/>
                <a:gd name="T80" fmla="*/ 36 w 96"/>
                <a:gd name="T81" fmla="*/ 9 h 119"/>
                <a:gd name="T82" fmla="*/ 38 w 96"/>
                <a:gd name="T83" fmla="*/ 6 h 119"/>
                <a:gd name="T84" fmla="*/ 40 w 96"/>
                <a:gd name="T85" fmla="*/ 2 h 119"/>
                <a:gd name="T86" fmla="*/ 42 w 96"/>
                <a:gd name="T87" fmla="*/ 0 h 119"/>
                <a:gd name="T88" fmla="*/ 47 w 96"/>
                <a:gd name="T89" fmla="*/ 0 h 119"/>
                <a:gd name="T90" fmla="*/ 47 w 96"/>
                <a:gd name="T91" fmla="*/ 0 h 119"/>
                <a:gd name="T92" fmla="*/ 53 w 96"/>
                <a:gd name="T93" fmla="*/ 2 h 119"/>
                <a:gd name="T94" fmla="*/ 56 w 96"/>
                <a:gd name="T95" fmla="*/ 3 h 119"/>
                <a:gd name="T96" fmla="*/ 57 w 96"/>
                <a:gd name="T97" fmla="*/ 6 h 119"/>
                <a:gd name="T98" fmla="*/ 57 w 96"/>
                <a:gd name="T99" fmla="*/ 6 h 119"/>
                <a:gd name="T100" fmla="*/ 95 w 96"/>
                <a:gd name="T101" fmla="*/ 105 h 119"/>
                <a:gd name="T102" fmla="*/ 95 w 96"/>
                <a:gd name="T103" fmla="*/ 105 h 119"/>
                <a:gd name="T104" fmla="*/ 96 w 96"/>
                <a:gd name="T105" fmla="*/ 111 h 119"/>
                <a:gd name="T106" fmla="*/ 96 w 96"/>
                <a:gd name="T107" fmla="*/ 111 h 119"/>
                <a:gd name="T108" fmla="*/ 36 w 96"/>
                <a:gd name="T109" fmla="*/ 70 h 119"/>
                <a:gd name="T110" fmla="*/ 36 w 96"/>
                <a:gd name="T111" fmla="*/ 70 h 119"/>
                <a:gd name="T112" fmla="*/ 60 w 96"/>
                <a:gd name="T113" fmla="*/ 70 h 119"/>
                <a:gd name="T114" fmla="*/ 60 w 96"/>
                <a:gd name="T115" fmla="*/ 70 h 119"/>
                <a:gd name="T116" fmla="*/ 48 w 96"/>
                <a:gd name="T117" fmla="*/ 37 h 119"/>
                <a:gd name="T118" fmla="*/ 48 w 96"/>
                <a:gd name="T119" fmla="*/ 37 h 119"/>
                <a:gd name="T120" fmla="*/ 36 w 96"/>
                <a:gd name="T121" fmla="*/ 70 h 119"/>
                <a:gd name="T122" fmla="*/ 36 w 96"/>
                <a:gd name="T123" fmla="*/ 7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6" h="119">
                  <a:moveTo>
                    <a:pt x="96" y="111"/>
                  </a:moveTo>
                  <a:lnTo>
                    <a:pt x="96" y="111"/>
                  </a:lnTo>
                  <a:lnTo>
                    <a:pt x="92" y="116"/>
                  </a:lnTo>
                  <a:lnTo>
                    <a:pt x="90" y="117"/>
                  </a:lnTo>
                  <a:lnTo>
                    <a:pt x="87" y="118"/>
                  </a:lnTo>
                  <a:lnTo>
                    <a:pt x="87" y="118"/>
                  </a:lnTo>
                  <a:lnTo>
                    <a:pt x="85" y="118"/>
                  </a:lnTo>
                  <a:lnTo>
                    <a:pt x="82" y="117"/>
                  </a:lnTo>
                  <a:lnTo>
                    <a:pt x="78" y="113"/>
                  </a:lnTo>
                  <a:lnTo>
                    <a:pt x="78" y="113"/>
                  </a:lnTo>
                  <a:lnTo>
                    <a:pt x="73" y="106"/>
                  </a:lnTo>
                  <a:lnTo>
                    <a:pt x="70" y="97"/>
                  </a:lnTo>
                  <a:lnTo>
                    <a:pt x="70" y="97"/>
                  </a:lnTo>
                  <a:lnTo>
                    <a:pt x="69" y="94"/>
                  </a:lnTo>
                  <a:lnTo>
                    <a:pt x="68" y="92"/>
                  </a:lnTo>
                  <a:lnTo>
                    <a:pt x="64" y="91"/>
                  </a:lnTo>
                  <a:lnTo>
                    <a:pt x="62" y="91"/>
                  </a:lnTo>
                  <a:lnTo>
                    <a:pt x="62" y="91"/>
                  </a:lnTo>
                  <a:lnTo>
                    <a:pt x="47" y="91"/>
                  </a:lnTo>
                  <a:lnTo>
                    <a:pt x="33" y="91"/>
                  </a:lnTo>
                  <a:lnTo>
                    <a:pt x="33" y="91"/>
                  </a:lnTo>
                  <a:lnTo>
                    <a:pt x="30" y="92"/>
                  </a:lnTo>
                  <a:lnTo>
                    <a:pt x="26" y="96"/>
                  </a:lnTo>
                  <a:lnTo>
                    <a:pt x="26" y="96"/>
                  </a:lnTo>
                  <a:lnTo>
                    <a:pt x="22" y="103"/>
                  </a:lnTo>
                  <a:lnTo>
                    <a:pt x="20" y="111"/>
                  </a:lnTo>
                  <a:lnTo>
                    <a:pt x="20" y="111"/>
                  </a:lnTo>
                  <a:lnTo>
                    <a:pt x="18" y="116"/>
                  </a:lnTo>
                  <a:lnTo>
                    <a:pt x="14" y="118"/>
                  </a:lnTo>
                  <a:lnTo>
                    <a:pt x="10" y="119"/>
                  </a:lnTo>
                  <a:lnTo>
                    <a:pt x="7" y="118"/>
                  </a:lnTo>
                  <a:lnTo>
                    <a:pt x="7" y="118"/>
                  </a:lnTo>
                  <a:lnTo>
                    <a:pt x="3" y="116"/>
                  </a:lnTo>
                  <a:lnTo>
                    <a:pt x="0" y="112"/>
                  </a:lnTo>
                  <a:lnTo>
                    <a:pt x="0" y="108"/>
                  </a:lnTo>
                  <a:lnTo>
                    <a:pt x="0" y="105"/>
                  </a:lnTo>
                  <a:lnTo>
                    <a:pt x="0" y="105"/>
                  </a:lnTo>
                  <a:lnTo>
                    <a:pt x="13" y="72"/>
                  </a:lnTo>
                  <a:lnTo>
                    <a:pt x="13" y="72"/>
                  </a:lnTo>
                  <a:lnTo>
                    <a:pt x="36" y="9"/>
                  </a:lnTo>
                  <a:lnTo>
                    <a:pt x="36" y="9"/>
                  </a:lnTo>
                  <a:lnTo>
                    <a:pt x="38" y="6"/>
                  </a:lnTo>
                  <a:lnTo>
                    <a:pt x="40" y="2"/>
                  </a:lnTo>
                  <a:lnTo>
                    <a:pt x="42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53" y="2"/>
                  </a:lnTo>
                  <a:lnTo>
                    <a:pt x="56" y="3"/>
                  </a:lnTo>
                  <a:lnTo>
                    <a:pt x="57" y="6"/>
                  </a:lnTo>
                  <a:lnTo>
                    <a:pt x="57" y="6"/>
                  </a:lnTo>
                  <a:lnTo>
                    <a:pt x="95" y="105"/>
                  </a:lnTo>
                  <a:lnTo>
                    <a:pt x="95" y="105"/>
                  </a:lnTo>
                  <a:lnTo>
                    <a:pt x="96" y="111"/>
                  </a:lnTo>
                  <a:lnTo>
                    <a:pt x="96" y="111"/>
                  </a:lnTo>
                  <a:close/>
                  <a:moveTo>
                    <a:pt x="36" y="70"/>
                  </a:moveTo>
                  <a:lnTo>
                    <a:pt x="36" y="70"/>
                  </a:lnTo>
                  <a:lnTo>
                    <a:pt x="60" y="70"/>
                  </a:lnTo>
                  <a:lnTo>
                    <a:pt x="60" y="70"/>
                  </a:lnTo>
                  <a:lnTo>
                    <a:pt x="48" y="37"/>
                  </a:lnTo>
                  <a:lnTo>
                    <a:pt x="48" y="37"/>
                  </a:lnTo>
                  <a:lnTo>
                    <a:pt x="36" y="70"/>
                  </a:lnTo>
                  <a:lnTo>
                    <a:pt x="36" y="7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83">
              <a:extLst>
                <a:ext uri="{FF2B5EF4-FFF2-40B4-BE49-F238E27FC236}">
                  <a16:creationId xmlns:a16="http://schemas.microsoft.com/office/drawing/2014/main" id="{158F1BA5-0ED1-4F16-8026-377C4ED5EA8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547937" y="5661025"/>
              <a:ext cx="38100" cy="52388"/>
            </a:xfrm>
            <a:custGeom>
              <a:avLst/>
              <a:gdLst>
                <a:gd name="T0" fmla="*/ 0 w 24"/>
                <a:gd name="T1" fmla="*/ 33 h 33"/>
                <a:gd name="T2" fmla="*/ 0 w 24"/>
                <a:gd name="T3" fmla="*/ 33 h 33"/>
                <a:gd name="T4" fmla="*/ 12 w 24"/>
                <a:gd name="T5" fmla="*/ 0 h 33"/>
                <a:gd name="T6" fmla="*/ 12 w 24"/>
                <a:gd name="T7" fmla="*/ 0 h 33"/>
                <a:gd name="T8" fmla="*/ 24 w 24"/>
                <a:gd name="T9" fmla="*/ 33 h 33"/>
                <a:gd name="T10" fmla="*/ 24 w 24"/>
                <a:gd name="T11" fmla="*/ 33 h 33"/>
                <a:gd name="T12" fmla="*/ 0 w 24"/>
                <a:gd name="T13" fmla="*/ 33 h 33"/>
                <a:gd name="T14" fmla="*/ 0 w 24"/>
                <a:gd name="T1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33">
                  <a:moveTo>
                    <a:pt x="0" y="33"/>
                  </a:moveTo>
                  <a:lnTo>
                    <a:pt x="0" y="33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24" y="33"/>
                  </a:lnTo>
                  <a:lnTo>
                    <a:pt x="24" y="33"/>
                  </a:lnTo>
                  <a:lnTo>
                    <a:pt x="0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84">
              <a:extLst>
                <a:ext uri="{FF2B5EF4-FFF2-40B4-BE49-F238E27FC236}">
                  <a16:creationId xmlns:a16="http://schemas.microsoft.com/office/drawing/2014/main" id="{28096E8C-DF51-4C56-AAE0-61DC40460E4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22500" y="5507038"/>
              <a:ext cx="31750" cy="25400"/>
            </a:xfrm>
            <a:custGeom>
              <a:avLst/>
              <a:gdLst>
                <a:gd name="T0" fmla="*/ 2 w 20"/>
                <a:gd name="T1" fmla="*/ 0 h 16"/>
                <a:gd name="T2" fmla="*/ 2 w 20"/>
                <a:gd name="T3" fmla="*/ 0 h 16"/>
                <a:gd name="T4" fmla="*/ 9 w 20"/>
                <a:gd name="T5" fmla="*/ 0 h 16"/>
                <a:gd name="T6" fmla="*/ 15 w 20"/>
                <a:gd name="T7" fmla="*/ 0 h 16"/>
                <a:gd name="T8" fmla="*/ 17 w 20"/>
                <a:gd name="T9" fmla="*/ 2 h 16"/>
                <a:gd name="T10" fmla="*/ 20 w 20"/>
                <a:gd name="T11" fmla="*/ 7 h 16"/>
                <a:gd name="T12" fmla="*/ 20 w 20"/>
                <a:gd name="T13" fmla="*/ 7 h 16"/>
                <a:gd name="T14" fmla="*/ 19 w 20"/>
                <a:gd name="T15" fmla="*/ 11 h 16"/>
                <a:gd name="T16" fmla="*/ 16 w 20"/>
                <a:gd name="T17" fmla="*/ 13 h 16"/>
                <a:gd name="T18" fmla="*/ 13 w 20"/>
                <a:gd name="T19" fmla="*/ 16 h 16"/>
                <a:gd name="T20" fmla="*/ 6 w 20"/>
                <a:gd name="T21" fmla="*/ 16 h 16"/>
                <a:gd name="T22" fmla="*/ 6 w 20"/>
                <a:gd name="T23" fmla="*/ 16 h 16"/>
                <a:gd name="T24" fmla="*/ 3 w 20"/>
                <a:gd name="T25" fmla="*/ 16 h 16"/>
                <a:gd name="T26" fmla="*/ 2 w 20"/>
                <a:gd name="T27" fmla="*/ 16 h 16"/>
                <a:gd name="T28" fmla="*/ 2 w 20"/>
                <a:gd name="T29" fmla="*/ 14 h 16"/>
                <a:gd name="T30" fmla="*/ 0 w 20"/>
                <a:gd name="T31" fmla="*/ 9 h 16"/>
                <a:gd name="T32" fmla="*/ 2 w 20"/>
                <a:gd name="T33" fmla="*/ 0 h 16"/>
                <a:gd name="T34" fmla="*/ 2 w 20"/>
                <a:gd name="T3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" h="16">
                  <a:moveTo>
                    <a:pt x="2" y="0"/>
                  </a:moveTo>
                  <a:lnTo>
                    <a:pt x="2" y="0"/>
                  </a:lnTo>
                  <a:lnTo>
                    <a:pt x="9" y="0"/>
                  </a:lnTo>
                  <a:lnTo>
                    <a:pt x="15" y="0"/>
                  </a:lnTo>
                  <a:lnTo>
                    <a:pt x="17" y="2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19" y="11"/>
                  </a:lnTo>
                  <a:lnTo>
                    <a:pt x="16" y="13"/>
                  </a:lnTo>
                  <a:lnTo>
                    <a:pt x="13" y="16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3" y="16"/>
                  </a:lnTo>
                  <a:lnTo>
                    <a:pt x="2" y="16"/>
                  </a:lnTo>
                  <a:lnTo>
                    <a:pt x="2" y="14"/>
                  </a:lnTo>
                  <a:lnTo>
                    <a:pt x="0" y="9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85">
              <a:extLst>
                <a:ext uri="{FF2B5EF4-FFF2-40B4-BE49-F238E27FC236}">
                  <a16:creationId xmlns:a16="http://schemas.microsoft.com/office/drawing/2014/main" id="{F4C94406-C9D7-4929-B1BC-82B23595A22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544762" y="6197600"/>
              <a:ext cx="31750" cy="133350"/>
            </a:xfrm>
            <a:custGeom>
              <a:avLst/>
              <a:gdLst>
                <a:gd name="T0" fmla="*/ 20 w 20"/>
                <a:gd name="T1" fmla="*/ 0 h 84"/>
                <a:gd name="T2" fmla="*/ 20 w 20"/>
                <a:gd name="T3" fmla="*/ 0 h 84"/>
                <a:gd name="T4" fmla="*/ 20 w 20"/>
                <a:gd name="T5" fmla="*/ 84 h 84"/>
                <a:gd name="T6" fmla="*/ 20 w 20"/>
                <a:gd name="T7" fmla="*/ 84 h 84"/>
                <a:gd name="T8" fmla="*/ 0 w 20"/>
                <a:gd name="T9" fmla="*/ 84 h 84"/>
                <a:gd name="T10" fmla="*/ 0 w 20"/>
                <a:gd name="T11" fmla="*/ 84 h 84"/>
                <a:gd name="T12" fmla="*/ 0 w 20"/>
                <a:gd name="T13" fmla="*/ 0 h 84"/>
                <a:gd name="T14" fmla="*/ 0 w 20"/>
                <a:gd name="T15" fmla="*/ 0 h 84"/>
                <a:gd name="T16" fmla="*/ 20 w 20"/>
                <a:gd name="T17" fmla="*/ 0 h 84"/>
                <a:gd name="T18" fmla="*/ 20 w 20"/>
                <a:gd name="T19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84">
                  <a:moveTo>
                    <a:pt x="20" y="0"/>
                  </a:moveTo>
                  <a:lnTo>
                    <a:pt x="20" y="0"/>
                  </a:lnTo>
                  <a:lnTo>
                    <a:pt x="20" y="84"/>
                  </a:lnTo>
                  <a:lnTo>
                    <a:pt x="20" y="84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0"/>
                  </a:lnTo>
                  <a:lnTo>
                    <a:pt x="0" y="0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5567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86">
              <a:extLst>
                <a:ext uri="{FF2B5EF4-FFF2-40B4-BE49-F238E27FC236}">
                  <a16:creationId xmlns:a16="http://schemas.microsoft.com/office/drawing/2014/main" id="{E1F83C84-DA57-4CD8-B1B6-3CEC4D797B6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92275" y="5918200"/>
              <a:ext cx="341313" cy="339725"/>
            </a:xfrm>
            <a:custGeom>
              <a:avLst/>
              <a:gdLst>
                <a:gd name="T0" fmla="*/ 215 w 215"/>
                <a:gd name="T1" fmla="*/ 107 h 214"/>
                <a:gd name="T2" fmla="*/ 213 w 215"/>
                <a:gd name="T3" fmla="*/ 128 h 214"/>
                <a:gd name="T4" fmla="*/ 207 w 215"/>
                <a:gd name="T5" fmla="*/ 149 h 214"/>
                <a:gd name="T6" fmla="*/ 197 w 215"/>
                <a:gd name="T7" fmla="*/ 167 h 214"/>
                <a:gd name="T8" fmla="*/ 184 w 215"/>
                <a:gd name="T9" fmla="*/ 183 h 214"/>
                <a:gd name="T10" fmla="*/ 168 w 215"/>
                <a:gd name="T11" fmla="*/ 195 h 214"/>
                <a:gd name="T12" fmla="*/ 149 w 215"/>
                <a:gd name="T13" fmla="*/ 206 h 214"/>
                <a:gd name="T14" fmla="*/ 130 w 215"/>
                <a:gd name="T15" fmla="*/ 212 h 214"/>
                <a:gd name="T16" fmla="*/ 108 w 215"/>
                <a:gd name="T17" fmla="*/ 214 h 214"/>
                <a:gd name="T18" fmla="*/ 97 w 215"/>
                <a:gd name="T19" fmla="*/ 214 h 214"/>
                <a:gd name="T20" fmla="*/ 76 w 215"/>
                <a:gd name="T21" fmla="*/ 210 h 214"/>
                <a:gd name="T22" fmla="*/ 56 w 215"/>
                <a:gd name="T23" fmla="*/ 201 h 214"/>
                <a:gd name="T24" fmla="*/ 39 w 215"/>
                <a:gd name="T25" fmla="*/ 189 h 214"/>
                <a:gd name="T26" fmla="*/ 26 w 215"/>
                <a:gd name="T27" fmla="*/ 176 h 214"/>
                <a:gd name="T28" fmla="*/ 14 w 215"/>
                <a:gd name="T29" fmla="*/ 159 h 214"/>
                <a:gd name="T30" fmla="*/ 5 w 215"/>
                <a:gd name="T31" fmla="*/ 139 h 214"/>
                <a:gd name="T32" fmla="*/ 1 w 215"/>
                <a:gd name="T33" fmla="*/ 118 h 214"/>
                <a:gd name="T34" fmla="*/ 0 w 215"/>
                <a:gd name="T35" fmla="*/ 107 h 214"/>
                <a:gd name="T36" fmla="*/ 3 w 215"/>
                <a:gd name="T37" fmla="*/ 85 h 214"/>
                <a:gd name="T38" fmla="*/ 9 w 215"/>
                <a:gd name="T39" fmla="*/ 66 h 214"/>
                <a:gd name="T40" fmla="*/ 18 w 215"/>
                <a:gd name="T41" fmla="*/ 47 h 214"/>
                <a:gd name="T42" fmla="*/ 32 w 215"/>
                <a:gd name="T43" fmla="*/ 32 h 214"/>
                <a:gd name="T44" fmla="*/ 48 w 215"/>
                <a:gd name="T45" fmla="*/ 18 h 214"/>
                <a:gd name="T46" fmla="*/ 66 w 215"/>
                <a:gd name="T47" fmla="*/ 8 h 214"/>
                <a:gd name="T48" fmla="*/ 87 w 215"/>
                <a:gd name="T49" fmla="*/ 2 h 214"/>
                <a:gd name="T50" fmla="*/ 108 w 215"/>
                <a:gd name="T51" fmla="*/ 0 h 214"/>
                <a:gd name="T52" fmla="*/ 119 w 215"/>
                <a:gd name="T53" fmla="*/ 0 h 214"/>
                <a:gd name="T54" fmla="*/ 140 w 215"/>
                <a:gd name="T55" fmla="*/ 5 h 214"/>
                <a:gd name="T56" fmla="*/ 159 w 215"/>
                <a:gd name="T57" fmla="*/ 13 h 214"/>
                <a:gd name="T58" fmla="*/ 176 w 215"/>
                <a:gd name="T59" fmla="*/ 24 h 214"/>
                <a:gd name="T60" fmla="*/ 191 w 215"/>
                <a:gd name="T61" fmla="*/ 39 h 214"/>
                <a:gd name="T62" fmla="*/ 202 w 215"/>
                <a:gd name="T63" fmla="*/ 56 h 214"/>
                <a:gd name="T64" fmla="*/ 210 w 215"/>
                <a:gd name="T65" fmla="*/ 76 h 214"/>
                <a:gd name="T66" fmla="*/ 215 w 215"/>
                <a:gd name="T67" fmla="*/ 96 h 214"/>
                <a:gd name="T68" fmla="*/ 215 w 215"/>
                <a:gd name="T69" fmla="*/ 107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5" h="214">
                  <a:moveTo>
                    <a:pt x="215" y="107"/>
                  </a:moveTo>
                  <a:lnTo>
                    <a:pt x="215" y="107"/>
                  </a:lnTo>
                  <a:lnTo>
                    <a:pt x="215" y="118"/>
                  </a:lnTo>
                  <a:lnTo>
                    <a:pt x="213" y="128"/>
                  </a:lnTo>
                  <a:lnTo>
                    <a:pt x="210" y="139"/>
                  </a:lnTo>
                  <a:lnTo>
                    <a:pt x="207" y="149"/>
                  </a:lnTo>
                  <a:lnTo>
                    <a:pt x="202" y="159"/>
                  </a:lnTo>
                  <a:lnTo>
                    <a:pt x="197" y="167"/>
                  </a:lnTo>
                  <a:lnTo>
                    <a:pt x="191" y="176"/>
                  </a:lnTo>
                  <a:lnTo>
                    <a:pt x="184" y="183"/>
                  </a:lnTo>
                  <a:lnTo>
                    <a:pt x="176" y="189"/>
                  </a:lnTo>
                  <a:lnTo>
                    <a:pt x="168" y="195"/>
                  </a:lnTo>
                  <a:lnTo>
                    <a:pt x="159" y="201"/>
                  </a:lnTo>
                  <a:lnTo>
                    <a:pt x="149" y="206"/>
                  </a:lnTo>
                  <a:lnTo>
                    <a:pt x="140" y="210"/>
                  </a:lnTo>
                  <a:lnTo>
                    <a:pt x="130" y="212"/>
                  </a:lnTo>
                  <a:lnTo>
                    <a:pt x="119" y="214"/>
                  </a:lnTo>
                  <a:lnTo>
                    <a:pt x="108" y="214"/>
                  </a:lnTo>
                  <a:lnTo>
                    <a:pt x="108" y="214"/>
                  </a:lnTo>
                  <a:lnTo>
                    <a:pt x="97" y="214"/>
                  </a:lnTo>
                  <a:lnTo>
                    <a:pt x="87" y="212"/>
                  </a:lnTo>
                  <a:lnTo>
                    <a:pt x="76" y="210"/>
                  </a:lnTo>
                  <a:lnTo>
                    <a:pt x="66" y="206"/>
                  </a:lnTo>
                  <a:lnTo>
                    <a:pt x="56" y="201"/>
                  </a:lnTo>
                  <a:lnTo>
                    <a:pt x="48" y="195"/>
                  </a:lnTo>
                  <a:lnTo>
                    <a:pt x="39" y="189"/>
                  </a:lnTo>
                  <a:lnTo>
                    <a:pt x="32" y="183"/>
                  </a:lnTo>
                  <a:lnTo>
                    <a:pt x="26" y="176"/>
                  </a:lnTo>
                  <a:lnTo>
                    <a:pt x="18" y="167"/>
                  </a:lnTo>
                  <a:lnTo>
                    <a:pt x="14" y="159"/>
                  </a:lnTo>
                  <a:lnTo>
                    <a:pt x="9" y="149"/>
                  </a:lnTo>
                  <a:lnTo>
                    <a:pt x="5" y="139"/>
                  </a:lnTo>
                  <a:lnTo>
                    <a:pt x="3" y="128"/>
                  </a:lnTo>
                  <a:lnTo>
                    <a:pt x="1" y="118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1" y="96"/>
                  </a:lnTo>
                  <a:lnTo>
                    <a:pt x="3" y="85"/>
                  </a:lnTo>
                  <a:lnTo>
                    <a:pt x="5" y="76"/>
                  </a:lnTo>
                  <a:lnTo>
                    <a:pt x="9" y="66"/>
                  </a:lnTo>
                  <a:lnTo>
                    <a:pt x="14" y="56"/>
                  </a:lnTo>
                  <a:lnTo>
                    <a:pt x="18" y="47"/>
                  </a:lnTo>
                  <a:lnTo>
                    <a:pt x="26" y="39"/>
                  </a:lnTo>
                  <a:lnTo>
                    <a:pt x="32" y="32"/>
                  </a:lnTo>
                  <a:lnTo>
                    <a:pt x="39" y="24"/>
                  </a:lnTo>
                  <a:lnTo>
                    <a:pt x="48" y="18"/>
                  </a:lnTo>
                  <a:lnTo>
                    <a:pt x="56" y="13"/>
                  </a:lnTo>
                  <a:lnTo>
                    <a:pt x="66" y="8"/>
                  </a:lnTo>
                  <a:lnTo>
                    <a:pt x="76" y="5"/>
                  </a:lnTo>
                  <a:lnTo>
                    <a:pt x="87" y="2"/>
                  </a:lnTo>
                  <a:lnTo>
                    <a:pt x="97" y="0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119" y="0"/>
                  </a:lnTo>
                  <a:lnTo>
                    <a:pt x="130" y="2"/>
                  </a:lnTo>
                  <a:lnTo>
                    <a:pt x="140" y="5"/>
                  </a:lnTo>
                  <a:lnTo>
                    <a:pt x="149" y="8"/>
                  </a:lnTo>
                  <a:lnTo>
                    <a:pt x="159" y="13"/>
                  </a:lnTo>
                  <a:lnTo>
                    <a:pt x="168" y="18"/>
                  </a:lnTo>
                  <a:lnTo>
                    <a:pt x="176" y="24"/>
                  </a:lnTo>
                  <a:lnTo>
                    <a:pt x="184" y="32"/>
                  </a:lnTo>
                  <a:lnTo>
                    <a:pt x="191" y="39"/>
                  </a:lnTo>
                  <a:lnTo>
                    <a:pt x="197" y="47"/>
                  </a:lnTo>
                  <a:lnTo>
                    <a:pt x="202" y="56"/>
                  </a:lnTo>
                  <a:lnTo>
                    <a:pt x="207" y="66"/>
                  </a:lnTo>
                  <a:lnTo>
                    <a:pt x="210" y="76"/>
                  </a:lnTo>
                  <a:lnTo>
                    <a:pt x="213" y="85"/>
                  </a:lnTo>
                  <a:lnTo>
                    <a:pt x="215" y="96"/>
                  </a:lnTo>
                  <a:lnTo>
                    <a:pt x="215" y="107"/>
                  </a:lnTo>
                  <a:lnTo>
                    <a:pt x="215" y="107"/>
                  </a:lnTo>
                  <a:close/>
                </a:path>
              </a:pathLst>
            </a:custGeom>
            <a:solidFill>
              <a:srgbClr val="DCF1E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87">
              <a:extLst>
                <a:ext uri="{FF2B5EF4-FFF2-40B4-BE49-F238E27FC236}">
                  <a16:creationId xmlns:a16="http://schemas.microsoft.com/office/drawing/2014/main" id="{17AA3A10-7070-4299-8F45-B7736664B11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379537" y="6129338"/>
              <a:ext cx="217488" cy="184150"/>
            </a:xfrm>
            <a:custGeom>
              <a:avLst/>
              <a:gdLst>
                <a:gd name="T0" fmla="*/ 0 w 137"/>
                <a:gd name="T1" fmla="*/ 39 h 116"/>
                <a:gd name="T2" fmla="*/ 11 w 137"/>
                <a:gd name="T3" fmla="*/ 44 h 116"/>
                <a:gd name="T4" fmla="*/ 0 w 137"/>
                <a:gd name="T5" fmla="*/ 65 h 116"/>
                <a:gd name="T6" fmla="*/ 0 w 137"/>
                <a:gd name="T7" fmla="*/ 65 h 116"/>
                <a:gd name="T8" fmla="*/ 0 w 137"/>
                <a:gd name="T9" fmla="*/ 68 h 116"/>
                <a:gd name="T10" fmla="*/ 0 w 137"/>
                <a:gd name="T11" fmla="*/ 71 h 116"/>
                <a:gd name="T12" fmla="*/ 1 w 137"/>
                <a:gd name="T13" fmla="*/ 75 h 116"/>
                <a:gd name="T14" fmla="*/ 4 w 137"/>
                <a:gd name="T15" fmla="*/ 77 h 116"/>
                <a:gd name="T16" fmla="*/ 28 w 137"/>
                <a:gd name="T17" fmla="*/ 89 h 116"/>
                <a:gd name="T18" fmla="*/ 28 w 137"/>
                <a:gd name="T19" fmla="*/ 89 h 116"/>
                <a:gd name="T20" fmla="*/ 31 w 137"/>
                <a:gd name="T21" fmla="*/ 90 h 116"/>
                <a:gd name="T22" fmla="*/ 34 w 137"/>
                <a:gd name="T23" fmla="*/ 90 h 116"/>
                <a:gd name="T24" fmla="*/ 37 w 137"/>
                <a:gd name="T25" fmla="*/ 88 h 116"/>
                <a:gd name="T26" fmla="*/ 39 w 137"/>
                <a:gd name="T27" fmla="*/ 86 h 116"/>
                <a:gd name="T28" fmla="*/ 40 w 137"/>
                <a:gd name="T29" fmla="*/ 84 h 116"/>
                <a:gd name="T30" fmla="*/ 95 w 137"/>
                <a:gd name="T31" fmla="*/ 114 h 116"/>
                <a:gd name="T32" fmla="*/ 95 w 137"/>
                <a:gd name="T33" fmla="*/ 114 h 116"/>
                <a:gd name="T34" fmla="*/ 99 w 137"/>
                <a:gd name="T35" fmla="*/ 116 h 116"/>
                <a:gd name="T36" fmla="*/ 103 w 137"/>
                <a:gd name="T37" fmla="*/ 116 h 116"/>
                <a:gd name="T38" fmla="*/ 108 w 137"/>
                <a:gd name="T39" fmla="*/ 116 h 116"/>
                <a:gd name="T40" fmla="*/ 111 w 137"/>
                <a:gd name="T41" fmla="*/ 116 h 116"/>
                <a:gd name="T42" fmla="*/ 115 w 137"/>
                <a:gd name="T43" fmla="*/ 115 h 116"/>
                <a:gd name="T44" fmla="*/ 119 w 137"/>
                <a:gd name="T45" fmla="*/ 112 h 116"/>
                <a:gd name="T46" fmla="*/ 121 w 137"/>
                <a:gd name="T47" fmla="*/ 109 h 116"/>
                <a:gd name="T48" fmla="*/ 123 w 137"/>
                <a:gd name="T49" fmla="*/ 105 h 116"/>
                <a:gd name="T50" fmla="*/ 134 w 137"/>
                <a:gd name="T51" fmla="*/ 84 h 116"/>
                <a:gd name="T52" fmla="*/ 134 w 137"/>
                <a:gd name="T53" fmla="*/ 84 h 116"/>
                <a:gd name="T54" fmla="*/ 137 w 137"/>
                <a:gd name="T55" fmla="*/ 81 h 116"/>
                <a:gd name="T56" fmla="*/ 137 w 137"/>
                <a:gd name="T57" fmla="*/ 77 h 116"/>
                <a:gd name="T58" fmla="*/ 137 w 137"/>
                <a:gd name="T59" fmla="*/ 73 h 116"/>
                <a:gd name="T60" fmla="*/ 137 w 137"/>
                <a:gd name="T61" fmla="*/ 68 h 116"/>
                <a:gd name="T62" fmla="*/ 134 w 137"/>
                <a:gd name="T63" fmla="*/ 65 h 116"/>
                <a:gd name="T64" fmla="*/ 133 w 137"/>
                <a:gd name="T65" fmla="*/ 62 h 116"/>
                <a:gd name="T66" fmla="*/ 130 w 137"/>
                <a:gd name="T67" fmla="*/ 59 h 116"/>
                <a:gd name="T68" fmla="*/ 126 w 137"/>
                <a:gd name="T69" fmla="*/ 56 h 116"/>
                <a:gd name="T70" fmla="*/ 83 w 137"/>
                <a:gd name="T71" fmla="*/ 33 h 116"/>
                <a:gd name="T72" fmla="*/ 83 w 137"/>
                <a:gd name="T73" fmla="*/ 33 h 116"/>
                <a:gd name="T74" fmla="*/ 78 w 137"/>
                <a:gd name="T75" fmla="*/ 38 h 116"/>
                <a:gd name="T76" fmla="*/ 73 w 137"/>
                <a:gd name="T77" fmla="*/ 43 h 116"/>
                <a:gd name="T78" fmla="*/ 68 w 137"/>
                <a:gd name="T79" fmla="*/ 46 h 116"/>
                <a:gd name="T80" fmla="*/ 62 w 137"/>
                <a:gd name="T81" fmla="*/ 49 h 116"/>
                <a:gd name="T82" fmla="*/ 59 w 137"/>
                <a:gd name="T83" fmla="*/ 50 h 116"/>
                <a:gd name="T84" fmla="*/ 71 w 137"/>
                <a:gd name="T85" fmla="*/ 27 h 116"/>
                <a:gd name="T86" fmla="*/ 72 w 137"/>
                <a:gd name="T87" fmla="*/ 24 h 116"/>
                <a:gd name="T88" fmla="*/ 72 w 137"/>
                <a:gd name="T89" fmla="*/ 24 h 116"/>
                <a:gd name="T90" fmla="*/ 73 w 137"/>
                <a:gd name="T91" fmla="*/ 22 h 116"/>
                <a:gd name="T92" fmla="*/ 73 w 137"/>
                <a:gd name="T93" fmla="*/ 18 h 116"/>
                <a:gd name="T94" fmla="*/ 71 w 137"/>
                <a:gd name="T95" fmla="*/ 16 h 116"/>
                <a:gd name="T96" fmla="*/ 68 w 137"/>
                <a:gd name="T97" fmla="*/ 13 h 116"/>
                <a:gd name="T98" fmla="*/ 45 w 137"/>
                <a:gd name="T99" fmla="*/ 1 h 116"/>
                <a:gd name="T100" fmla="*/ 45 w 137"/>
                <a:gd name="T101" fmla="*/ 1 h 116"/>
                <a:gd name="T102" fmla="*/ 42 w 137"/>
                <a:gd name="T103" fmla="*/ 0 h 116"/>
                <a:gd name="T104" fmla="*/ 38 w 137"/>
                <a:gd name="T105" fmla="*/ 0 h 116"/>
                <a:gd name="T106" fmla="*/ 35 w 137"/>
                <a:gd name="T107" fmla="*/ 1 h 116"/>
                <a:gd name="T108" fmla="*/ 33 w 137"/>
                <a:gd name="T109" fmla="*/ 4 h 116"/>
                <a:gd name="T110" fmla="*/ 22 w 137"/>
                <a:gd name="T111" fmla="*/ 24 h 116"/>
                <a:gd name="T112" fmla="*/ 11 w 137"/>
                <a:gd name="T113" fmla="*/ 18 h 116"/>
                <a:gd name="T114" fmla="*/ 0 w 137"/>
                <a:gd name="T115" fmla="*/ 39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7" h="116">
                  <a:moveTo>
                    <a:pt x="0" y="39"/>
                  </a:moveTo>
                  <a:lnTo>
                    <a:pt x="11" y="44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0" y="68"/>
                  </a:lnTo>
                  <a:lnTo>
                    <a:pt x="0" y="71"/>
                  </a:lnTo>
                  <a:lnTo>
                    <a:pt x="1" y="75"/>
                  </a:lnTo>
                  <a:lnTo>
                    <a:pt x="4" y="77"/>
                  </a:lnTo>
                  <a:lnTo>
                    <a:pt x="28" y="89"/>
                  </a:lnTo>
                  <a:lnTo>
                    <a:pt x="28" y="89"/>
                  </a:lnTo>
                  <a:lnTo>
                    <a:pt x="31" y="90"/>
                  </a:lnTo>
                  <a:lnTo>
                    <a:pt x="34" y="90"/>
                  </a:lnTo>
                  <a:lnTo>
                    <a:pt x="37" y="88"/>
                  </a:lnTo>
                  <a:lnTo>
                    <a:pt x="39" y="86"/>
                  </a:lnTo>
                  <a:lnTo>
                    <a:pt x="40" y="84"/>
                  </a:lnTo>
                  <a:lnTo>
                    <a:pt x="95" y="114"/>
                  </a:lnTo>
                  <a:lnTo>
                    <a:pt x="95" y="114"/>
                  </a:lnTo>
                  <a:lnTo>
                    <a:pt x="99" y="116"/>
                  </a:lnTo>
                  <a:lnTo>
                    <a:pt x="103" y="116"/>
                  </a:lnTo>
                  <a:lnTo>
                    <a:pt x="108" y="116"/>
                  </a:lnTo>
                  <a:lnTo>
                    <a:pt x="111" y="116"/>
                  </a:lnTo>
                  <a:lnTo>
                    <a:pt x="115" y="115"/>
                  </a:lnTo>
                  <a:lnTo>
                    <a:pt x="119" y="112"/>
                  </a:lnTo>
                  <a:lnTo>
                    <a:pt x="121" y="109"/>
                  </a:lnTo>
                  <a:lnTo>
                    <a:pt x="123" y="105"/>
                  </a:lnTo>
                  <a:lnTo>
                    <a:pt x="134" y="84"/>
                  </a:lnTo>
                  <a:lnTo>
                    <a:pt x="134" y="84"/>
                  </a:lnTo>
                  <a:lnTo>
                    <a:pt x="137" y="81"/>
                  </a:lnTo>
                  <a:lnTo>
                    <a:pt x="137" y="77"/>
                  </a:lnTo>
                  <a:lnTo>
                    <a:pt x="137" y="73"/>
                  </a:lnTo>
                  <a:lnTo>
                    <a:pt x="137" y="68"/>
                  </a:lnTo>
                  <a:lnTo>
                    <a:pt x="134" y="65"/>
                  </a:lnTo>
                  <a:lnTo>
                    <a:pt x="133" y="62"/>
                  </a:lnTo>
                  <a:lnTo>
                    <a:pt x="130" y="59"/>
                  </a:lnTo>
                  <a:lnTo>
                    <a:pt x="126" y="56"/>
                  </a:lnTo>
                  <a:lnTo>
                    <a:pt x="83" y="33"/>
                  </a:lnTo>
                  <a:lnTo>
                    <a:pt x="83" y="33"/>
                  </a:lnTo>
                  <a:lnTo>
                    <a:pt x="78" y="38"/>
                  </a:lnTo>
                  <a:lnTo>
                    <a:pt x="73" y="43"/>
                  </a:lnTo>
                  <a:lnTo>
                    <a:pt x="68" y="46"/>
                  </a:lnTo>
                  <a:lnTo>
                    <a:pt x="62" y="49"/>
                  </a:lnTo>
                  <a:lnTo>
                    <a:pt x="59" y="50"/>
                  </a:lnTo>
                  <a:lnTo>
                    <a:pt x="71" y="27"/>
                  </a:lnTo>
                  <a:lnTo>
                    <a:pt x="72" y="24"/>
                  </a:lnTo>
                  <a:lnTo>
                    <a:pt x="72" y="24"/>
                  </a:lnTo>
                  <a:lnTo>
                    <a:pt x="73" y="22"/>
                  </a:lnTo>
                  <a:lnTo>
                    <a:pt x="73" y="18"/>
                  </a:lnTo>
                  <a:lnTo>
                    <a:pt x="71" y="16"/>
                  </a:lnTo>
                  <a:lnTo>
                    <a:pt x="68" y="13"/>
                  </a:lnTo>
                  <a:lnTo>
                    <a:pt x="45" y="1"/>
                  </a:lnTo>
                  <a:lnTo>
                    <a:pt x="45" y="1"/>
                  </a:lnTo>
                  <a:lnTo>
                    <a:pt x="42" y="0"/>
                  </a:lnTo>
                  <a:lnTo>
                    <a:pt x="38" y="0"/>
                  </a:lnTo>
                  <a:lnTo>
                    <a:pt x="35" y="1"/>
                  </a:lnTo>
                  <a:lnTo>
                    <a:pt x="33" y="4"/>
                  </a:lnTo>
                  <a:lnTo>
                    <a:pt x="22" y="24"/>
                  </a:lnTo>
                  <a:lnTo>
                    <a:pt x="11" y="18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88">
              <a:extLst>
                <a:ext uri="{FF2B5EF4-FFF2-40B4-BE49-F238E27FC236}">
                  <a16:creationId xmlns:a16="http://schemas.microsoft.com/office/drawing/2014/main" id="{3C1347D1-E8D9-470E-BD73-38B336602D2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379537" y="6129338"/>
              <a:ext cx="217488" cy="184150"/>
            </a:xfrm>
            <a:custGeom>
              <a:avLst/>
              <a:gdLst>
                <a:gd name="T0" fmla="*/ 0 w 137"/>
                <a:gd name="T1" fmla="*/ 39 h 116"/>
                <a:gd name="T2" fmla="*/ 11 w 137"/>
                <a:gd name="T3" fmla="*/ 44 h 116"/>
                <a:gd name="T4" fmla="*/ 0 w 137"/>
                <a:gd name="T5" fmla="*/ 65 h 116"/>
                <a:gd name="T6" fmla="*/ 0 w 137"/>
                <a:gd name="T7" fmla="*/ 65 h 116"/>
                <a:gd name="T8" fmla="*/ 0 w 137"/>
                <a:gd name="T9" fmla="*/ 68 h 116"/>
                <a:gd name="T10" fmla="*/ 0 w 137"/>
                <a:gd name="T11" fmla="*/ 71 h 116"/>
                <a:gd name="T12" fmla="*/ 1 w 137"/>
                <a:gd name="T13" fmla="*/ 75 h 116"/>
                <a:gd name="T14" fmla="*/ 4 w 137"/>
                <a:gd name="T15" fmla="*/ 77 h 116"/>
                <a:gd name="T16" fmla="*/ 28 w 137"/>
                <a:gd name="T17" fmla="*/ 89 h 116"/>
                <a:gd name="T18" fmla="*/ 28 w 137"/>
                <a:gd name="T19" fmla="*/ 89 h 116"/>
                <a:gd name="T20" fmla="*/ 31 w 137"/>
                <a:gd name="T21" fmla="*/ 90 h 116"/>
                <a:gd name="T22" fmla="*/ 34 w 137"/>
                <a:gd name="T23" fmla="*/ 90 h 116"/>
                <a:gd name="T24" fmla="*/ 37 w 137"/>
                <a:gd name="T25" fmla="*/ 88 h 116"/>
                <a:gd name="T26" fmla="*/ 39 w 137"/>
                <a:gd name="T27" fmla="*/ 86 h 116"/>
                <a:gd name="T28" fmla="*/ 40 w 137"/>
                <a:gd name="T29" fmla="*/ 84 h 116"/>
                <a:gd name="T30" fmla="*/ 95 w 137"/>
                <a:gd name="T31" fmla="*/ 114 h 116"/>
                <a:gd name="T32" fmla="*/ 95 w 137"/>
                <a:gd name="T33" fmla="*/ 114 h 116"/>
                <a:gd name="T34" fmla="*/ 99 w 137"/>
                <a:gd name="T35" fmla="*/ 116 h 116"/>
                <a:gd name="T36" fmla="*/ 103 w 137"/>
                <a:gd name="T37" fmla="*/ 116 h 116"/>
                <a:gd name="T38" fmla="*/ 108 w 137"/>
                <a:gd name="T39" fmla="*/ 116 h 116"/>
                <a:gd name="T40" fmla="*/ 111 w 137"/>
                <a:gd name="T41" fmla="*/ 116 h 116"/>
                <a:gd name="T42" fmla="*/ 115 w 137"/>
                <a:gd name="T43" fmla="*/ 115 h 116"/>
                <a:gd name="T44" fmla="*/ 119 w 137"/>
                <a:gd name="T45" fmla="*/ 112 h 116"/>
                <a:gd name="T46" fmla="*/ 121 w 137"/>
                <a:gd name="T47" fmla="*/ 109 h 116"/>
                <a:gd name="T48" fmla="*/ 123 w 137"/>
                <a:gd name="T49" fmla="*/ 105 h 116"/>
                <a:gd name="T50" fmla="*/ 134 w 137"/>
                <a:gd name="T51" fmla="*/ 84 h 116"/>
                <a:gd name="T52" fmla="*/ 134 w 137"/>
                <a:gd name="T53" fmla="*/ 84 h 116"/>
                <a:gd name="T54" fmla="*/ 137 w 137"/>
                <a:gd name="T55" fmla="*/ 81 h 116"/>
                <a:gd name="T56" fmla="*/ 137 w 137"/>
                <a:gd name="T57" fmla="*/ 77 h 116"/>
                <a:gd name="T58" fmla="*/ 137 w 137"/>
                <a:gd name="T59" fmla="*/ 73 h 116"/>
                <a:gd name="T60" fmla="*/ 137 w 137"/>
                <a:gd name="T61" fmla="*/ 68 h 116"/>
                <a:gd name="T62" fmla="*/ 134 w 137"/>
                <a:gd name="T63" fmla="*/ 65 h 116"/>
                <a:gd name="T64" fmla="*/ 133 w 137"/>
                <a:gd name="T65" fmla="*/ 62 h 116"/>
                <a:gd name="T66" fmla="*/ 130 w 137"/>
                <a:gd name="T67" fmla="*/ 59 h 116"/>
                <a:gd name="T68" fmla="*/ 126 w 137"/>
                <a:gd name="T69" fmla="*/ 56 h 116"/>
                <a:gd name="T70" fmla="*/ 83 w 137"/>
                <a:gd name="T71" fmla="*/ 33 h 116"/>
                <a:gd name="T72" fmla="*/ 83 w 137"/>
                <a:gd name="T73" fmla="*/ 33 h 116"/>
                <a:gd name="T74" fmla="*/ 78 w 137"/>
                <a:gd name="T75" fmla="*/ 38 h 116"/>
                <a:gd name="T76" fmla="*/ 73 w 137"/>
                <a:gd name="T77" fmla="*/ 43 h 116"/>
                <a:gd name="T78" fmla="*/ 68 w 137"/>
                <a:gd name="T79" fmla="*/ 46 h 116"/>
                <a:gd name="T80" fmla="*/ 62 w 137"/>
                <a:gd name="T81" fmla="*/ 49 h 116"/>
                <a:gd name="T82" fmla="*/ 59 w 137"/>
                <a:gd name="T83" fmla="*/ 50 h 116"/>
                <a:gd name="T84" fmla="*/ 71 w 137"/>
                <a:gd name="T85" fmla="*/ 27 h 116"/>
                <a:gd name="T86" fmla="*/ 72 w 137"/>
                <a:gd name="T87" fmla="*/ 24 h 116"/>
                <a:gd name="T88" fmla="*/ 72 w 137"/>
                <a:gd name="T89" fmla="*/ 24 h 116"/>
                <a:gd name="T90" fmla="*/ 73 w 137"/>
                <a:gd name="T91" fmla="*/ 22 h 116"/>
                <a:gd name="T92" fmla="*/ 73 w 137"/>
                <a:gd name="T93" fmla="*/ 18 h 116"/>
                <a:gd name="T94" fmla="*/ 71 w 137"/>
                <a:gd name="T95" fmla="*/ 16 h 116"/>
                <a:gd name="T96" fmla="*/ 68 w 137"/>
                <a:gd name="T97" fmla="*/ 13 h 116"/>
                <a:gd name="T98" fmla="*/ 45 w 137"/>
                <a:gd name="T99" fmla="*/ 1 h 116"/>
                <a:gd name="T100" fmla="*/ 45 w 137"/>
                <a:gd name="T101" fmla="*/ 1 h 116"/>
                <a:gd name="T102" fmla="*/ 42 w 137"/>
                <a:gd name="T103" fmla="*/ 0 h 116"/>
                <a:gd name="T104" fmla="*/ 38 w 137"/>
                <a:gd name="T105" fmla="*/ 0 h 116"/>
                <a:gd name="T106" fmla="*/ 35 w 137"/>
                <a:gd name="T107" fmla="*/ 1 h 116"/>
                <a:gd name="T108" fmla="*/ 33 w 137"/>
                <a:gd name="T109" fmla="*/ 4 h 116"/>
                <a:gd name="T110" fmla="*/ 22 w 137"/>
                <a:gd name="T111" fmla="*/ 24 h 116"/>
                <a:gd name="T112" fmla="*/ 11 w 137"/>
                <a:gd name="T113" fmla="*/ 1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7" h="116">
                  <a:moveTo>
                    <a:pt x="0" y="39"/>
                  </a:moveTo>
                  <a:lnTo>
                    <a:pt x="11" y="44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0" y="68"/>
                  </a:lnTo>
                  <a:lnTo>
                    <a:pt x="0" y="71"/>
                  </a:lnTo>
                  <a:lnTo>
                    <a:pt x="1" y="75"/>
                  </a:lnTo>
                  <a:lnTo>
                    <a:pt x="4" y="77"/>
                  </a:lnTo>
                  <a:lnTo>
                    <a:pt x="28" y="89"/>
                  </a:lnTo>
                  <a:lnTo>
                    <a:pt x="28" y="89"/>
                  </a:lnTo>
                  <a:lnTo>
                    <a:pt x="31" y="90"/>
                  </a:lnTo>
                  <a:lnTo>
                    <a:pt x="34" y="90"/>
                  </a:lnTo>
                  <a:lnTo>
                    <a:pt x="37" y="88"/>
                  </a:lnTo>
                  <a:lnTo>
                    <a:pt x="39" y="86"/>
                  </a:lnTo>
                  <a:lnTo>
                    <a:pt x="40" y="84"/>
                  </a:lnTo>
                  <a:lnTo>
                    <a:pt x="95" y="114"/>
                  </a:lnTo>
                  <a:lnTo>
                    <a:pt x="95" y="114"/>
                  </a:lnTo>
                  <a:lnTo>
                    <a:pt x="99" y="116"/>
                  </a:lnTo>
                  <a:lnTo>
                    <a:pt x="103" y="116"/>
                  </a:lnTo>
                  <a:lnTo>
                    <a:pt x="108" y="116"/>
                  </a:lnTo>
                  <a:lnTo>
                    <a:pt x="111" y="116"/>
                  </a:lnTo>
                  <a:lnTo>
                    <a:pt x="115" y="115"/>
                  </a:lnTo>
                  <a:lnTo>
                    <a:pt x="119" y="112"/>
                  </a:lnTo>
                  <a:lnTo>
                    <a:pt x="121" y="109"/>
                  </a:lnTo>
                  <a:lnTo>
                    <a:pt x="123" y="105"/>
                  </a:lnTo>
                  <a:lnTo>
                    <a:pt x="134" y="84"/>
                  </a:lnTo>
                  <a:lnTo>
                    <a:pt x="134" y="84"/>
                  </a:lnTo>
                  <a:lnTo>
                    <a:pt x="137" y="81"/>
                  </a:lnTo>
                  <a:lnTo>
                    <a:pt x="137" y="77"/>
                  </a:lnTo>
                  <a:lnTo>
                    <a:pt x="137" y="73"/>
                  </a:lnTo>
                  <a:lnTo>
                    <a:pt x="137" y="68"/>
                  </a:lnTo>
                  <a:lnTo>
                    <a:pt x="134" y="65"/>
                  </a:lnTo>
                  <a:lnTo>
                    <a:pt x="133" y="62"/>
                  </a:lnTo>
                  <a:lnTo>
                    <a:pt x="130" y="59"/>
                  </a:lnTo>
                  <a:lnTo>
                    <a:pt x="126" y="56"/>
                  </a:lnTo>
                  <a:lnTo>
                    <a:pt x="83" y="33"/>
                  </a:lnTo>
                  <a:lnTo>
                    <a:pt x="83" y="33"/>
                  </a:lnTo>
                  <a:lnTo>
                    <a:pt x="78" y="38"/>
                  </a:lnTo>
                  <a:lnTo>
                    <a:pt x="73" y="43"/>
                  </a:lnTo>
                  <a:lnTo>
                    <a:pt x="68" y="46"/>
                  </a:lnTo>
                  <a:lnTo>
                    <a:pt x="62" y="49"/>
                  </a:lnTo>
                  <a:lnTo>
                    <a:pt x="59" y="50"/>
                  </a:lnTo>
                  <a:lnTo>
                    <a:pt x="71" y="27"/>
                  </a:lnTo>
                  <a:lnTo>
                    <a:pt x="72" y="24"/>
                  </a:lnTo>
                  <a:lnTo>
                    <a:pt x="72" y="24"/>
                  </a:lnTo>
                  <a:lnTo>
                    <a:pt x="73" y="22"/>
                  </a:lnTo>
                  <a:lnTo>
                    <a:pt x="73" y="18"/>
                  </a:lnTo>
                  <a:lnTo>
                    <a:pt x="71" y="16"/>
                  </a:lnTo>
                  <a:lnTo>
                    <a:pt x="68" y="13"/>
                  </a:lnTo>
                  <a:lnTo>
                    <a:pt x="45" y="1"/>
                  </a:lnTo>
                  <a:lnTo>
                    <a:pt x="45" y="1"/>
                  </a:lnTo>
                  <a:lnTo>
                    <a:pt x="42" y="0"/>
                  </a:lnTo>
                  <a:lnTo>
                    <a:pt x="38" y="0"/>
                  </a:lnTo>
                  <a:lnTo>
                    <a:pt x="35" y="1"/>
                  </a:lnTo>
                  <a:lnTo>
                    <a:pt x="33" y="4"/>
                  </a:lnTo>
                  <a:lnTo>
                    <a:pt x="22" y="24"/>
                  </a:lnTo>
                  <a:lnTo>
                    <a:pt x="11" y="1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89">
              <a:extLst>
                <a:ext uri="{FF2B5EF4-FFF2-40B4-BE49-F238E27FC236}">
                  <a16:creationId xmlns:a16="http://schemas.microsoft.com/office/drawing/2014/main" id="{DE630064-3DB9-4CA1-8157-245BB42EAF2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87512" y="5926138"/>
              <a:ext cx="336550" cy="336550"/>
            </a:xfrm>
            <a:custGeom>
              <a:avLst/>
              <a:gdLst>
                <a:gd name="T0" fmla="*/ 47 w 212"/>
                <a:gd name="T1" fmla="*/ 16 h 212"/>
                <a:gd name="T2" fmla="*/ 67 w 212"/>
                <a:gd name="T3" fmla="*/ 6 h 212"/>
                <a:gd name="T4" fmla="*/ 88 w 212"/>
                <a:gd name="T5" fmla="*/ 1 h 212"/>
                <a:gd name="T6" fmla="*/ 107 w 212"/>
                <a:gd name="T7" fmla="*/ 0 h 212"/>
                <a:gd name="T8" fmla="*/ 128 w 212"/>
                <a:gd name="T9" fmla="*/ 2 h 212"/>
                <a:gd name="T10" fmla="*/ 148 w 212"/>
                <a:gd name="T11" fmla="*/ 8 h 212"/>
                <a:gd name="T12" fmla="*/ 166 w 212"/>
                <a:gd name="T13" fmla="*/ 18 h 212"/>
                <a:gd name="T14" fmla="*/ 182 w 212"/>
                <a:gd name="T15" fmla="*/ 31 h 212"/>
                <a:gd name="T16" fmla="*/ 195 w 212"/>
                <a:gd name="T17" fmla="*/ 47 h 212"/>
                <a:gd name="T18" fmla="*/ 200 w 212"/>
                <a:gd name="T19" fmla="*/ 57 h 212"/>
                <a:gd name="T20" fmla="*/ 207 w 212"/>
                <a:gd name="T21" fmla="*/ 77 h 212"/>
                <a:gd name="T22" fmla="*/ 211 w 212"/>
                <a:gd name="T23" fmla="*/ 97 h 212"/>
                <a:gd name="T24" fmla="*/ 211 w 212"/>
                <a:gd name="T25" fmla="*/ 118 h 212"/>
                <a:gd name="T26" fmla="*/ 206 w 212"/>
                <a:gd name="T27" fmla="*/ 138 h 212"/>
                <a:gd name="T28" fmla="*/ 199 w 212"/>
                <a:gd name="T29" fmla="*/ 156 h 212"/>
                <a:gd name="T30" fmla="*/ 187 w 212"/>
                <a:gd name="T31" fmla="*/ 173 h 212"/>
                <a:gd name="T32" fmla="*/ 172 w 212"/>
                <a:gd name="T33" fmla="*/ 188 h 212"/>
                <a:gd name="T34" fmla="*/ 163 w 212"/>
                <a:gd name="T35" fmla="*/ 195 h 212"/>
                <a:gd name="T36" fmla="*/ 144 w 212"/>
                <a:gd name="T37" fmla="*/ 205 h 212"/>
                <a:gd name="T38" fmla="*/ 124 w 212"/>
                <a:gd name="T39" fmla="*/ 210 h 212"/>
                <a:gd name="T40" fmla="*/ 104 w 212"/>
                <a:gd name="T41" fmla="*/ 212 h 212"/>
                <a:gd name="T42" fmla="*/ 83 w 212"/>
                <a:gd name="T43" fmla="*/ 210 h 212"/>
                <a:gd name="T44" fmla="*/ 63 w 212"/>
                <a:gd name="T45" fmla="*/ 204 h 212"/>
                <a:gd name="T46" fmla="*/ 46 w 212"/>
                <a:gd name="T47" fmla="*/ 193 h 212"/>
                <a:gd name="T48" fmla="*/ 29 w 212"/>
                <a:gd name="T49" fmla="*/ 181 h 212"/>
                <a:gd name="T50" fmla="*/ 15 w 212"/>
                <a:gd name="T51" fmla="*/ 163 h 212"/>
                <a:gd name="T52" fmla="*/ 11 w 212"/>
                <a:gd name="T53" fmla="*/ 154 h 212"/>
                <a:gd name="T54" fmla="*/ 3 w 212"/>
                <a:gd name="T55" fmla="*/ 134 h 212"/>
                <a:gd name="T56" fmla="*/ 0 w 212"/>
                <a:gd name="T57" fmla="*/ 113 h 212"/>
                <a:gd name="T58" fmla="*/ 0 w 212"/>
                <a:gd name="T59" fmla="*/ 93 h 212"/>
                <a:gd name="T60" fmla="*/ 4 w 212"/>
                <a:gd name="T61" fmla="*/ 73 h 212"/>
                <a:gd name="T62" fmla="*/ 12 w 212"/>
                <a:gd name="T63" fmla="*/ 55 h 212"/>
                <a:gd name="T64" fmla="*/ 24 w 212"/>
                <a:gd name="T65" fmla="*/ 38 h 212"/>
                <a:gd name="T66" fmla="*/ 39 w 212"/>
                <a:gd name="T67" fmla="*/ 23 h 212"/>
                <a:gd name="T68" fmla="*/ 47 w 212"/>
                <a:gd name="T69" fmla="*/ 16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2" h="212">
                  <a:moveTo>
                    <a:pt x="47" y="16"/>
                  </a:moveTo>
                  <a:lnTo>
                    <a:pt x="47" y="16"/>
                  </a:lnTo>
                  <a:lnTo>
                    <a:pt x="57" y="11"/>
                  </a:lnTo>
                  <a:lnTo>
                    <a:pt x="67" y="6"/>
                  </a:lnTo>
                  <a:lnTo>
                    <a:pt x="77" y="3"/>
                  </a:lnTo>
                  <a:lnTo>
                    <a:pt x="88" y="1"/>
                  </a:lnTo>
                  <a:lnTo>
                    <a:pt x="97" y="0"/>
                  </a:lnTo>
                  <a:lnTo>
                    <a:pt x="107" y="0"/>
                  </a:lnTo>
                  <a:lnTo>
                    <a:pt x="118" y="0"/>
                  </a:lnTo>
                  <a:lnTo>
                    <a:pt x="128" y="2"/>
                  </a:lnTo>
                  <a:lnTo>
                    <a:pt x="138" y="5"/>
                  </a:lnTo>
                  <a:lnTo>
                    <a:pt x="148" y="8"/>
                  </a:lnTo>
                  <a:lnTo>
                    <a:pt x="156" y="12"/>
                  </a:lnTo>
                  <a:lnTo>
                    <a:pt x="166" y="18"/>
                  </a:lnTo>
                  <a:lnTo>
                    <a:pt x="173" y="24"/>
                  </a:lnTo>
                  <a:lnTo>
                    <a:pt x="182" y="31"/>
                  </a:lnTo>
                  <a:lnTo>
                    <a:pt x="188" y="39"/>
                  </a:lnTo>
                  <a:lnTo>
                    <a:pt x="195" y="47"/>
                  </a:lnTo>
                  <a:lnTo>
                    <a:pt x="195" y="47"/>
                  </a:lnTo>
                  <a:lnTo>
                    <a:pt x="200" y="57"/>
                  </a:lnTo>
                  <a:lnTo>
                    <a:pt x="205" y="67"/>
                  </a:lnTo>
                  <a:lnTo>
                    <a:pt x="207" y="77"/>
                  </a:lnTo>
                  <a:lnTo>
                    <a:pt x="210" y="88"/>
                  </a:lnTo>
                  <a:lnTo>
                    <a:pt x="211" y="97"/>
                  </a:lnTo>
                  <a:lnTo>
                    <a:pt x="212" y="107"/>
                  </a:lnTo>
                  <a:lnTo>
                    <a:pt x="211" y="118"/>
                  </a:lnTo>
                  <a:lnTo>
                    <a:pt x="210" y="128"/>
                  </a:lnTo>
                  <a:lnTo>
                    <a:pt x="206" y="138"/>
                  </a:lnTo>
                  <a:lnTo>
                    <a:pt x="204" y="148"/>
                  </a:lnTo>
                  <a:lnTo>
                    <a:pt x="199" y="156"/>
                  </a:lnTo>
                  <a:lnTo>
                    <a:pt x="193" y="166"/>
                  </a:lnTo>
                  <a:lnTo>
                    <a:pt x="187" y="173"/>
                  </a:lnTo>
                  <a:lnTo>
                    <a:pt x="179" y="182"/>
                  </a:lnTo>
                  <a:lnTo>
                    <a:pt x="172" y="188"/>
                  </a:lnTo>
                  <a:lnTo>
                    <a:pt x="163" y="195"/>
                  </a:lnTo>
                  <a:lnTo>
                    <a:pt x="163" y="195"/>
                  </a:lnTo>
                  <a:lnTo>
                    <a:pt x="154" y="200"/>
                  </a:lnTo>
                  <a:lnTo>
                    <a:pt x="144" y="205"/>
                  </a:lnTo>
                  <a:lnTo>
                    <a:pt x="134" y="207"/>
                  </a:lnTo>
                  <a:lnTo>
                    <a:pt x="124" y="210"/>
                  </a:lnTo>
                  <a:lnTo>
                    <a:pt x="113" y="211"/>
                  </a:lnTo>
                  <a:lnTo>
                    <a:pt x="104" y="212"/>
                  </a:lnTo>
                  <a:lnTo>
                    <a:pt x="93" y="211"/>
                  </a:lnTo>
                  <a:lnTo>
                    <a:pt x="83" y="210"/>
                  </a:lnTo>
                  <a:lnTo>
                    <a:pt x="73" y="206"/>
                  </a:lnTo>
                  <a:lnTo>
                    <a:pt x="63" y="204"/>
                  </a:lnTo>
                  <a:lnTo>
                    <a:pt x="55" y="199"/>
                  </a:lnTo>
                  <a:lnTo>
                    <a:pt x="46" y="193"/>
                  </a:lnTo>
                  <a:lnTo>
                    <a:pt x="37" y="187"/>
                  </a:lnTo>
                  <a:lnTo>
                    <a:pt x="29" y="181"/>
                  </a:lnTo>
                  <a:lnTo>
                    <a:pt x="23" y="172"/>
                  </a:lnTo>
                  <a:lnTo>
                    <a:pt x="15" y="163"/>
                  </a:lnTo>
                  <a:lnTo>
                    <a:pt x="15" y="163"/>
                  </a:lnTo>
                  <a:lnTo>
                    <a:pt x="11" y="154"/>
                  </a:lnTo>
                  <a:lnTo>
                    <a:pt x="6" y="144"/>
                  </a:lnTo>
                  <a:lnTo>
                    <a:pt x="3" y="134"/>
                  </a:lnTo>
                  <a:lnTo>
                    <a:pt x="1" y="124"/>
                  </a:lnTo>
                  <a:lnTo>
                    <a:pt x="0" y="113"/>
                  </a:lnTo>
                  <a:lnTo>
                    <a:pt x="0" y="104"/>
                  </a:lnTo>
                  <a:lnTo>
                    <a:pt x="0" y="93"/>
                  </a:lnTo>
                  <a:lnTo>
                    <a:pt x="2" y="83"/>
                  </a:lnTo>
                  <a:lnTo>
                    <a:pt x="4" y="73"/>
                  </a:lnTo>
                  <a:lnTo>
                    <a:pt x="8" y="63"/>
                  </a:lnTo>
                  <a:lnTo>
                    <a:pt x="12" y="55"/>
                  </a:lnTo>
                  <a:lnTo>
                    <a:pt x="18" y="46"/>
                  </a:lnTo>
                  <a:lnTo>
                    <a:pt x="24" y="38"/>
                  </a:lnTo>
                  <a:lnTo>
                    <a:pt x="31" y="29"/>
                  </a:lnTo>
                  <a:lnTo>
                    <a:pt x="39" y="23"/>
                  </a:lnTo>
                  <a:lnTo>
                    <a:pt x="47" y="16"/>
                  </a:lnTo>
                  <a:lnTo>
                    <a:pt x="47" y="16"/>
                  </a:lnTo>
                  <a:close/>
                </a:path>
              </a:pathLst>
            </a:custGeom>
            <a:noFill/>
            <a:ln w="20638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90">
              <a:extLst>
                <a:ext uri="{FF2B5EF4-FFF2-40B4-BE49-F238E27FC236}">
                  <a16:creationId xmlns:a16="http://schemas.microsoft.com/office/drawing/2014/main" id="{D737417D-408A-467A-8BF2-59ACD603EFD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460500" y="5480050"/>
              <a:ext cx="69850" cy="246063"/>
            </a:xfrm>
            <a:custGeom>
              <a:avLst/>
              <a:gdLst>
                <a:gd name="T0" fmla="*/ 0 w 44"/>
                <a:gd name="T1" fmla="*/ 155 h 155"/>
                <a:gd name="T2" fmla="*/ 0 w 44"/>
                <a:gd name="T3" fmla="*/ 155 h 155"/>
                <a:gd name="T4" fmla="*/ 9 w 44"/>
                <a:gd name="T5" fmla="*/ 155 h 155"/>
                <a:gd name="T6" fmla="*/ 18 w 44"/>
                <a:gd name="T7" fmla="*/ 154 h 155"/>
                <a:gd name="T8" fmla="*/ 25 w 44"/>
                <a:gd name="T9" fmla="*/ 151 h 155"/>
                <a:gd name="T10" fmla="*/ 31 w 44"/>
                <a:gd name="T11" fmla="*/ 147 h 155"/>
                <a:gd name="T12" fmla="*/ 36 w 44"/>
                <a:gd name="T13" fmla="*/ 143 h 155"/>
                <a:gd name="T14" fmla="*/ 40 w 44"/>
                <a:gd name="T15" fmla="*/ 135 h 155"/>
                <a:gd name="T16" fmla="*/ 42 w 44"/>
                <a:gd name="T17" fmla="*/ 128 h 155"/>
                <a:gd name="T18" fmla="*/ 44 w 44"/>
                <a:gd name="T19" fmla="*/ 119 h 155"/>
                <a:gd name="T20" fmla="*/ 44 w 44"/>
                <a:gd name="T21" fmla="*/ 119 h 155"/>
                <a:gd name="T22" fmla="*/ 44 w 44"/>
                <a:gd name="T23" fmla="*/ 36 h 155"/>
                <a:gd name="T24" fmla="*/ 44 w 44"/>
                <a:gd name="T25" fmla="*/ 36 h 155"/>
                <a:gd name="T26" fmla="*/ 42 w 44"/>
                <a:gd name="T27" fmla="*/ 26 h 155"/>
                <a:gd name="T28" fmla="*/ 40 w 44"/>
                <a:gd name="T29" fmla="*/ 19 h 155"/>
                <a:gd name="T30" fmla="*/ 36 w 44"/>
                <a:gd name="T31" fmla="*/ 12 h 155"/>
                <a:gd name="T32" fmla="*/ 31 w 44"/>
                <a:gd name="T33" fmla="*/ 7 h 155"/>
                <a:gd name="T34" fmla="*/ 25 w 44"/>
                <a:gd name="T35" fmla="*/ 2 h 155"/>
                <a:gd name="T36" fmla="*/ 18 w 44"/>
                <a:gd name="T37" fmla="*/ 0 h 155"/>
                <a:gd name="T38" fmla="*/ 9 w 44"/>
                <a:gd name="T39" fmla="*/ 0 h 155"/>
                <a:gd name="T40" fmla="*/ 0 w 44"/>
                <a:gd name="T41" fmla="*/ 0 h 155"/>
                <a:gd name="T42" fmla="*/ 0 w 44"/>
                <a:gd name="T43" fmla="*/ 0 h 155"/>
                <a:gd name="T44" fmla="*/ 0 w 44"/>
                <a:gd name="T45" fmla="*/ 19 h 155"/>
                <a:gd name="T46" fmla="*/ 0 w 44"/>
                <a:gd name="T47" fmla="*/ 19 h 155"/>
                <a:gd name="T48" fmla="*/ 13 w 44"/>
                <a:gd name="T49" fmla="*/ 22 h 155"/>
                <a:gd name="T50" fmla="*/ 17 w 44"/>
                <a:gd name="T51" fmla="*/ 23 h 155"/>
                <a:gd name="T52" fmla="*/ 19 w 44"/>
                <a:gd name="T53" fmla="*/ 24 h 155"/>
                <a:gd name="T54" fmla="*/ 20 w 44"/>
                <a:gd name="T55" fmla="*/ 28 h 155"/>
                <a:gd name="T56" fmla="*/ 22 w 44"/>
                <a:gd name="T57" fmla="*/ 31 h 155"/>
                <a:gd name="T58" fmla="*/ 23 w 44"/>
                <a:gd name="T59" fmla="*/ 44 h 155"/>
                <a:gd name="T60" fmla="*/ 23 w 44"/>
                <a:gd name="T61" fmla="*/ 44 h 155"/>
                <a:gd name="T62" fmla="*/ 22 w 44"/>
                <a:gd name="T63" fmla="*/ 112 h 155"/>
                <a:gd name="T64" fmla="*/ 22 w 44"/>
                <a:gd name="T65" fmla="*/ 112 h 155"/>
                <a:gd name="T66" fmla="*/ 22 w 44"/>
                <a:gd name="T67" fmla="*/ 123 h 155"/>
                <a:gd name="T68" fmla="*/ 20 w 44"/>
                <a:gd name="T69" fmla="*/ 127 h 155"/>
                <a:gd name="T70" fmla="*/ 19 w 44"/>
                <a:gd name="T71" fmla="*/ 129 h 155"/>
                <a:gd name="T72" fmla="*/ 17 w 44"/>
                <a:gd name="T73" fmla="*/ 132 h 155"/>
                <a:gd name="T74" fmla="*/ 13 w 44"/>
                <a:gd name="T75" fmla="*/ 133 h 155"/>
                <a:gd name="T76" fmla="*/ 2 w 44"/>
                <a:gd name="T77" fmla="*/ 134 h 155"/>
                <a:gd name="T78" fmla="*/ 2 w 44"/>
                <a:gd name="T79" fmla="*/ 134 h 155"/>
                <a:gd name="T80" fmla="*/ 0 w 44"/>
                <a:gd name="T81" fmla="*/ 135 h 155"/>
                <a:gd name="T82" fmla="*/ 0 w 44"/>
                <a:gd name="T83" fmla="*/ 135 h 155"/>
                <a:gd name="T84" fmla="*/ 0 w 44"/>
                <a:gd name="T85" fmla="*/ 155 h 155"/>
                <a:gd name="T86" fmla="*/ 0 w 44"/>
                <a:gd name="T87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4" h="155">
                  <a:moveTo>
                    <a:pt x="0" y="155"/>
                  </a:moveTo>
                  <a:lnTo>
                    <a:pt x="0" y="155"/>
                  </a:lnTo>
                  <a:lnTo>
                    <a:pt x="9" y="155"/>
                  </a:lnTo>
                  <a:lnTo>
                    <a:pt x="18" y="154"/>
                  </a:lnTo>
                  <a:lnTo>
                    <a:pt x="25" y="151"/>
                  </a:lnTo>
                  <a:lnTo>
                    <a:pt x="31" y="147"/>
                  </a:lnTo>
                  <a:lnTo>
                    <a:pt x="36" y="143"/>
                  </a:lnTo>
                  <a:lnTo>
                    <a:pt x="40" y="135"/>
                  </a:lnTo>
                  <a:lnTo>
                    <a:pt x="42" y="128"/>
                  </a:lnTo>
                  <a:lnTo>
                    <a:pt x="44" y="119"/>
                  </a:lnTo>
                  <a:lnTo>
                    <a:pt x="44" y="119"/>
                  </a:lnTo>
                  <a:lnTo>
                    <a:pt x="44" y="36"/>
                  </a:lnTo>
                  <a:lnTo>
                    <a:pt x="44" y="36"/>
                  </a:lnTo>
                  <a:lnTo>
                    <a:pt x="42" y="26"/>
                  </a:lnTo>
                  <a:lnTo>
                    <a:pt x="40" y="19"/>
                  </a:lnTo>
                  <a:lnTo>
                    <a:pt x="36" y="12"/>
                  </a:lnTo>
                  <a:lnTo>
                    <a:pt x="31" y="7"/>
                  </a:lnTo>
                  <a:lnTo>
                    <a:pt x="25" y="2"/>
                  </a:lnTo>
                  <a:lnTo>
                    <a:pt x="18" y="0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13" y="22"/>
                  </a:lnTo>
                  <a:lnTo>
                    <a:pt x="17" y="23"/>
                  </a:lnTo>
                  <a:lnTo>
                    <a:pt x="19" y="24"/>
                  </a:lnTo>
                  <a:lnTo>
                    <a:pt x="20" y="28"/>
                  </a:lnTo>
                  <a:lnTo>
                    <a:pt x="22" y="31"/>
                  </a:lnTo>
                  <a:lnTo>
                    <a:pt x="23" y="44"/>
                  </a:lnTo>
                  <a:lnTo>
                    <a:pt x="23" y="44"/>
                  </a:lnTo>
                  <a:lnTo>
                    <a:pt x="22" y="112"/>
                  </a:lnTo>
                  <a:lnTo>
                    <a:pt x="22" y="112"/>
                  </a:lnTo>
                  <a:lnTo>
                    <a:pt x="22" y="123"/>
                  </a:lnTo>
                  <a:lnTo>
                    <a:pt x="20" y="127"/>
                  </a:lnTo>
                  <a:lnTo>
                    <a:pt x="19" y="129"/>
                  </a:lnTo>
                  <a:lnTo>
                    <a:pt x="17" y="132"/>
                  </a:lnTo>
                  <a:lnTo>
                    <a:pt x="13" y="133"/>
                  </a:lnTo>
                  <a:lnTo>
                    <a:pt x="2" y="134"/>
                  </a:lnTo>
                  <a:lnTo>
                    <a:pt x="2" y="134"/>
                  </a:lnTo>
                  <a:lnTo>
                    <a:pt x="0" y="135"/>
                  </a:lnTo>
                  <a:lnTo>
                    <a:pt x="0" y="135"/>
                  </a:lnTo>
                  <a:lnTo>
                    <a:pt x="0" y="155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91">
              <a:extLst>
                <a:ext uri="{FF2B5EF4-FFF2-40B4-BE49-F238E27FC236}">
                  <a16:creationId xmlns:a16="http://schemas.microsoft.com/office/drawing/2014/main" id="{B6FD123A-93DF-432F-9F02-94666059A03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90687" y="5480050"/>
              <a:ext cx="69850" cy="246063"/>
            </a:xfrm>
            <a:custGeom>
              <a:avLst/>
              <a:gdLst>
                <a:gd name="T0" fmla="*/ 44 w 44"/>
                <a:gd name="T1" fmla="*/ 0 h 155"/>
                <a:gd name="T2" fmla="*/ 44 w 44"/>
                <a:gd name="T3" fmla="*/ 0 h 155"/>
                <a:gd name="T4" fmla="*/ 35 w 44"/>
                <a:gd name="T5" fmla="*/ 0 h 155"/>
                <a:gd name="T6" fmla="*/ 27 w 44"/>
                <a:gd name="T7" fmla="*/ 1 h 155"/>
                <a:gd name="T8" fmla="*/ 20 w 44"/>
                <a:gd name="T9" fmla="*/ 3 h 155"/>
                <a:gd name="T10" fmla="*/ 14 w 44"/>
                <a:gd name="T11" fmla="*/ 6 h 155"/>
                <a:gd name="T12" fmla="*/ 8 w 44"/>
                <a:gd name="T13" fmla="*/ 11 h 155"/>
                <a:gd name="T14" fmla="*/ 4 w 44"/>
                <a:gd name="T15" fmla="*/ 17 h 155"/>
                <a:gd name="T16" fmla="*/ 2 w 44"/>
                <a:gd name="T17" fmla="*/ 23 h 155"/>
                <a:gd name="T18" fmla="*/ 2 w 44"/>
                <a:gd name="T19" fmla="*/ 31 h 155"/>
                <a:gd name="T20" fmla="*/ 2 w 44"/>
                <a:gd name="T21" fmla="*/ 31 h 155"/>
                <a:gd name="T22" fmla="*/ 0 w 44"/>
                <a:gd name="T23" fmla="*/ 77 h 155"/>
                <a:gd name="T24" fmla="*/ 2 w 44"/>
                <a:gd name="T25" fmla="*/ 123 h 155"/>
                <a:gd name="T26" fmla="*/ 2 w 44"/>
                <a:gd name="T27" fmla="*/ 123 h 155"/>
                <a:gd name="T28" fmla="*/ 2 w 44"/>
                <a:gd name="T29" fmla="*/ 132 h 155"/>
                <a:gd name="T30" fmla="*/ 5 w 44"/>
                <a:gd name="T31" fmla="*/ 138 h 155"/>
                <a:gd name="T32" fmla="*/ 9 w 44"/>
                <a:gd name="T33" fmla="*/ 144 h 155"/>
                <a:gd name="T34" fmla="*/ 15 w 44"/>
                <a:gd name="T35" fmla="*/ 149 h 155"/>
                <a:gd name="T36" fmla="*/ 21 w 44"/>
                <a:gd name="T37" fmla="*/ 152 h 155"/>
                <a:gd name="T38" fmla="*/ 28 w 44"/>
                <a:gd name="T39" fmla="*/ 155 h 155"/>
                <a:gd name="T40" fmla="*/ 36 w 44"/>
                <a:gd name="T41" fmla="*/ 155 h 155"/>
                <a:gd name="T42" fmla="*/ 44 w 44"/>
                <a:gd name="T43" fmla="*/ 154 h 155"/>
                <a:gd name="T44" fmla="*/ 44 w 44"/>
                <a:gd name="T45" fmla="*/ 154 h 155"/>
                <a:gd name="T46" fmla="*/ 44 w 44"/>
                <a:gd name="T47" fmla="*/ 134 h 155"/>
                <a:gd name="T48" fmla="*/ 44 w 44"/>
                <a:gd name="T49" fmla="*/ 134 h 155"/>
                <a:gd name="T50" fmla="*/ 36 w 44"/>
                <a:gd name="T51" fmla="*/ 134 h 155"/>
                <a:gd name="T52" fmla="*/ 36 w 44"/>
                <a:gd name="T53" fmla="*/ 134 h 155"/>
                <a:gd name="T54" fmla="*/ 30 w 44"/>
                <a:gd name="T55" fmla="*/ 133 h 155"/>
                <a:gd name="T56" fmla="*/ 26 w 44"/>
                <a:gd name="T57" fmla="*/ 130 h 155"/>
                <a:gd name="T58" fmla="*/ 24 w 44"/>
                <a:gd name="T59" fmla="*/ 125 h 155"/>
                <a:gd name="T60" fmla="*/ 22 w 44"/>
                <a:gd name="T61" fmla="*/ 121 h 155"/>
                <a:gd name="T62" fmla="*/ 22 w 44"/>
                <a:gd name="T63" fmla="*/ 121 h 155"/>
                <a:gd name="T64" fmla="*/ 22 w 44"/>
                <a:gd name="T65" fmla="*/ 34 h 155"/>
                <a:gd name="T66" fmla="*/ 22 w 44"/>
                <a:gd name="T67" fmla="*/ 34 h 155"/>
                <a:gd name="T68" fmla="*/ 24 w 44"/>
                <a:gd name="T69" fmla="*/ 28 h 155"/>
                <a:gd name="T70" fmla="*/ 26 w 44"/>
                <a:gd name="T71" fmla="*/ 24 h 155"/>
                <a:gd name="T72" fmla="*/ 30 w 44"/>
                <a:gd name="T73" fmla="*/ 22 h 155"/>
                <a:gd name="T74" fmla="*/ 36 w 44"/>
                <a:gd name="T75" fmla="*/ 20 h 155"/>
                <a:gd name="T76" fmla="*/ 36 w 44"/>
                <a:gd name="T77" fmla="*/ 20 h 155"/>
                <a:gd name="T78" fmla="*/ 44 w 44"/>
                <a:gd name="T79" fmla="*/ 19 h 155"/>
                <a:gd name="T80" fmla="*/ 44 w 44"/>
                <a:gd name="T81" fmla="*/ 19 h 155"/>
                <a:gd name="T82" fmla="*/ 44 w 44"/>
                <a:gd name="T83" fmla="*/ 0 h 155"/>
                <a:gd name="T84" fmla="*/ 44 w 44"/>
                <a:gd name="T8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4" h="155">
                  <a:moveTo>
                    <a:pt x="44" y="0"/>
                  </a:moveTo>
                  <a:lnTo>
                    <a:pt x="44" y="0"/>
                  </a:lnTo>
                  <a:lnTo>
                    <a:pt x="35" y="0"/>
                  </a:lnTo>
                  <a:lnTo>
                    <a:pt x="27" y="1"/>
                  </a:lnTo>
                  <a:lnTo>
                    <a:pt x="20" y="3"/>
                  </a:lnTo>
                  <a:lnTo>
                    <a:pt x="14" y="6"/>
                  </a:lnTo>
                  <a:lnTo>
                    <a:pt x="8" y="11"/>
                  </a:lnTo>
                  <a:lnTo>
                    <a:pt x="4" y="17"/>
                  </a:lnTo>
                  <a:lnTo>
                    <a:pt x="2" y="23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0" y="77"/>
                  </a:lnTo>
                  <a:lnTo>
                    <a:pt x="2" y="123"/>
                  </a:lnTo>
                  <a:lnTo>
                    <a:pt x="2" y="123"/>
                  </a:lnTo>
                  <a:lnTo>
                    <a:pt x="2" y="132"/>
                  </a:lnTo>
                  <a:lnTo>
                    <a:pt x="5" y="138"/>
                  </a:lnTo>
                  <a:lnTo>
                    <a:pt x="9" y="144"/>
                  </a:lnTo>
                  <a:lnTo>
                    <a:pt x="15" y="149"/>
                  </a:lnTo>
                  <a:lnTo>
                    <a:pt x="21" y="152"/>
                  </a:lnTo>
                  <a:lnTo>
                    <a:pt x="28" y="155"/>
                  </a:lnTo>
                  <a:lnTo>
                    <a:pt x="36" y="155"/>
                  </a:lnTo>
                  <a:lnTo>
                    <a:pt x="44" y="154"/>
                  </a:lnTo>
                  <a:lnTo>
                    <a:pt x="44" y="154"/>
                  </a:lnTo>
                  <a:lnTo>
                    <a:pt x="44" y="134"/>
                  </a:lnTo>
                  <a:lnTo>
                    <a:pt x="44" y="134"/>
                  </a:lnTo>
                  <a:lnTo>
                    <a:pt x="36" y="134"/>
                  </a:lnTo>
                  <a:lnTo>
                    <a:pt x="36" y="134"/>
                  </a:lnTo>
                  <a:lnTo>
                    <a:pt x="30" y="133"/>
                  </a:lnTo>
                  <a:lnTo>
                    <a:pt x="26" y="130"/>
                  </a:lnTo>
                  <a:lnTo>
                    <a:pt x="24" y="125"/>
                  </a:lnTo>
                  <a:lnTo>
                    <a:pt x="22" y="121"/>
                  </a:lnTo>
                  <a:lnTo>
                    <a:pt x="22" y="121"/>
                  </a:lnTo>
                  <a:lnTo>
                    <a:pt x="22" y="34"/>
                  </a:lnTo>
                  <a:lnTo>
                    <a:pt x="22" y="34"/>
                  </a:lnTo>
                  <a:lnTo>
                    <a:pt x="24" y="28"/>
                  </a:lnTo>
                  <a:lnTo>
                    <a:pt x="26" y="24"/>
                  </a:lnTo>
                  <a:lnTo>
                    <a:pt x="30" y="22"/>
                  </a:lnTo>
                  <a:lnTo>
                    <a:pt x="36" y="20"/>
                  </a:lnTo>
                  <a:lnTo>
                    <a:pt x="36" y="20"/>
                  </a:lnTo>
                  <a:lnTo>
                    <a:pt x="44" y="19"/>
                  </a:lnTo>
                  <a:lnTo>
                    <a:pt x="44" y="19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92">
              <a:extLst>
                <a:ext uri="{FF2B5EF4-FFF2-40B4-BE49-F238E27FC236}">
                  <a16:creationId xmlns:a16="http://schemas.microsoft.com/office/drawing/2014/main" id="{C2568B68-A019-4231-86EC-18F78111453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500187" y="5586413"/>
              <a:ext cx="33338" cy="30163"/>
            </a:xfrm>
            <a:custGeom>
              <a:avLst/>
              <a:gdLst>
                <a:gd name="T0" fmla="*/ 0 w 21"/>
                <a:gd name="T1" fmla="*/ 19 h 19"/>
                <a:gd name="T2" fmla="*/ 0 w 21"/>
                <a:gd name="T3" fmla="*/ 19 h 19"/>
                <a:gd name="T4" fmla="*/ 21 w 21"/>
                <a:gd name="T5" fmla="*/ 19 h 19"/>
                <a:gd name="T6" fmla="*/ 21 w 21"/>
                <a:gd name="T7" fmla="*/ 19 h 19"/>
                <a:gd name="T8" fmla="*/ 21 w 21"/>
                <a:gd name="T9" fmla="*/ 0 h 19"/>
                <a:gd name="T10" fmla="*/ 21 w 21"/>
                <a:gd name="T11" fmla="*/ 0 h 19"/>
                <a:gd name="T12" fmla="*/ 0 w 21"/>
                <a:gd name="T13" fmla="*/ 0 h 19"/>
                <a:gd name="T14" fmla="*/ 0 w 21"/>
                <a:gd name="T15" fmla="*/ 0 h 19"/>
                <a:gd name="T16" fmla="*/ 0 w 21"/>
                <a:gd name="T17" fmla="*/ 19 h 19"/>
                <a:gd name="T18" fmla="*/ 0 w 21"/>
                <a:gd name="T1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19">
                  <a:moveTo>
                    <a:pt x="0" y="19"/>
                  </a:moveTo>
                  <a:lnTo>
                    <a:pt x="0" y="19"/>
                  </a:lnTo>
                  <a:lnTo>
                    <a:pt x="21" y="19"/>
                  </a:lnTo>
                  <a:lnTo>
                    <a:pt x="21" y="19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93">
              <a:extLst>
                <a:ext uri="{FF2B5EF4-FFF2-40B4-BE49-F238E27FC236}">
                  <a16:creationId xmlns:a16="http://schemas.microsoft.com/office/drawing/2014/main" id="{A38532CC-A69D-4B46-93F3-92B90F31565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560512" y="5586413"/>
              <a:ext cx="31750" cy="30163"/>
            </a:xfrm>
            <a:custGeom>
              <a:avLst/>
              <a:gdLst>
                <a:gd name="T0" fmla="*/ 0 w 20"/>
                <a:gd name="T1" fmla="*/ 0 h 19"/>
                <a:gd name="T2" fmla="*/ 0 w 20"/>
                <a:gd name="T3" fmla="*/ 0 h 19"/>
                <a:gd name="T4" fmla="*/ 0 w 20"/>
                <a:gd name="T5" fmla="*/ 19 h 19"/>
                <a:gd name="T6" fmla="*/ 0 w 20"/>
                <a:gd name="T7" fmla="*/ 19 h 19"/>
                <a:gd name="T8" fmla="*/ 20 w 20"/>
                <a:gd name="T9" fmla="*/ 19 h 19"/>
                <a:gd name="T10" fmla="*/ 20 w 20"/>
                <a:gd name="T11" fmla="*/ 19 h 19"/>
                <a:gd name="T12" fmla="*/ 20 w 20"/>
                <a:gd name="T13" fmla="*/ 0 h 19"/>
                <a:gd name="T14" fmla="*/ 20 w 20"/>
                <a:gd name="T15" fmla="*/ 0 h 19"/>
                <a:gd name="T16" fmla="*/ 0 w 20"/>
                <a:gd name="T17" fmla="*/ 0 h 19"/>
                <a:gd name="T18" fmla="*/ 0 w 20"/>
                <a:gd name="T1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19">
                  <a:moveTo>
                    <a:pt x="0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94">
              <a:extLst>
                <a:ext uri="{FF2B5EF4-FFF2-40B4-BE49-F238E27FC236}">
                  <a16:creationId xmlns:a16="http://schemas.microsoft.com/office/drawing/2014/main" id="{968DB4A4-6D30-42C9-B709-70F2327D3A1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20837" y="5586413"/>
              <a:ext cx="31750" cy="33338"/>
            </a:xfrm>
            <a:custGeom>
              <a:avLst/>
              <a:gdLst>
                <a:gd name="T0" fmla="*/ 20 w 20"/>
                <a:gd name="T1" fmla="*/ 21 h 21"/>
                <a:gd name="T2" fmla="*/ 20 w 20"/>
                <a:gd name="T3" fmla="*/ 21 h 21"/>
                <a:gd name="T4" fmla="*/ 20 w 20"/>
                <a:gd name="T5" fmla="*/ 0 h 21"/>
                <a:gd name="T6" fmla="*/ 20 w 20"/>
                <a:gd name="T7" fmla="*/ 0 h 21"/>
                <a:gd name="T8" fmla="*/ 0 w 20"/>
                <a:gd name="T9" fmla="*/ 0 h 21"/>
                <a:gd name="T10" fmla="*/ 0 w 20"/>
                <a:gd name="T11" fmla="*/ 0 h 21"/>
                <a:gd name="T12" fmla="*/ 0 w 20"/>
                <a:gd name="T13" fmla="*/ 21 h 21"/>
                <a:gd name="T14" fmla="*/ 0 w 20"/>
                <a:gd name="T15" fmla="*/ 21 h 21"/>
                <a:gd name="T16" fmla="*/ 20 w 20"/>
                <a:gd name="T17" fmla="*/ 21 h 21"/>
                <a:gd name="T18" fmla="*/ 20 w 20"/>
                <a:gd name="T1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1">
                  <a:moveTo>
                    <a:pt x="20" y="21"/>
                  </a:moveTo>
                  <a:lnTo>
                    <a:pt x="20" y="21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20" y="21"/>
                  </a:lnTo>
                  <a:lnTo>
                    <a:pt x="20" y="21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95">
              <a:extLst>
                <a:ext uri="{FF2B5EF4-FFF2-40B4-BE49-F238E27FC236}">
                  <a16:creationId xmlns:a16="http://schemas.microsoft.com/office/drawing/2014/main" id="{DDAF2027-56A1-4D06-87D2-64711619B20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460500" y="5480050"/>
              <a:ext cx="69850" cy="246063"/>
            </a:xfrm>
            <a:custGeom>
              <a:avLst/>
              <a:gdLst>
                <a:gd name="T0" fmla="*/ 0 w 44"/>
                <a:gd name="T1" fmla="*/ 155 h 155"/>
                <a:gd name="T2" fmla="*/ 0 w 44"/>
                <a:gd name="T3" fmla="*/ 155 h 155"/>
                <a:gd name="T4" fmla="*/ 0 w 44"/>
                <a:gd name="T5" fmla="*/ 135 h 155"/>
                <a:gd name="T6" fmla="*/ 0 w 44"/>
                <a:gd name="T7" fmla="*/ 135 h 155"/>
                <a:gd name="T8" fmla="*/ 2 w 44"/>
                <a:gd name="T9" fmla="*/ 134 h 155"/>
                <a:gd name="T10" fmla="*/ 2 w 44"/>
                <a:gd name="T11" fmla="*/ 134 h 155"/>
                <a:gd name="T12" fmla="*/ 13 w 44"/>
                <a:gd name="T13" fmla="*/ 133 h 155"/>
                <a:gd name="T14" fmla="*/ 17 w 44"/>
                <a:gd name="T15" fmla="*/ 132 h 155"/>
                <a:gd name="T16" fmla="*/ 19 w 44"/>
                <a:gd name="T17" fmla="*/ 129 h 155"/>
                <a:gd name="T18" fmla="*/ 20 w 44"/>
                <a:gd name="T19" fmla="*/ 127 h 155"/>
                <a:gd name="T20" fmla="*/ 22 w 44"/>
                <a:gd name="T21" fmla="*/ 123 h 155"/>
                <a:gd name="T22" fmla="*/ 22 w 44"/>
                <a:gd name="T23" fmla="*/ 112 h 155"/>
                <a:gd name="T24" fmla="*/ 22 w 44"/>
                <a:gd name="T25" fmla="*/ 112 h 155"/>
                <a:gd name="T26" fmla="*/ 23 w 44"/>
                <a:gd name="T27" fmla="*/ 44 h 155"/>
                <a:gd name="T28" fmla="*/ 23 w 44"/>
                <a:gd name="T29" fmla="*/ 44 h 155"/>
                <a:gd name="T30" fmla="*/ 22 w 44"/>
                <a:gd name="T31" fmla="*/ 31 h 155"/>
                <a:gd name="T32" fmla="*/ 20 w 44"/>
                <a:gd name="T33" fmla="*/ 28 h 155"/>
                <a:gd name="T34" fmla="*/ 19 w 44"/>
                <a:gd name="T35" fmla="*/ 24 h 155"/>
                <a:gd name="T36" fmla="*/ 17 w 44"/>
                <a:gd name="T37" fmla="*/ 23 h 155"/>
                <a:gd name="T38" fmla="*/ 13 w 44"/>
                <a:gd name="T39" fmla="*/ 22 h 155"/>
                <a:gd name="T40" fmla="*/ 0 w 44"/>
                <a:gd name="T41" fmla="*/ 19 h 155"/>
                <a:gd name="T42" fmla="*/ 0 w 44"/>
                <a:gd name="T43" fmla="*/ 19 h 155"/>
                <a:gd name="T44" fmla="*/ 0 w 44"/>
                <a:gd name="T45" fmla="*/ 0 h 155"/>
                <a:gd name="T46" fmla="*/ 0 w 44"/>
                <a:gd name="T47" fmla="*/ 0 h 155"/>
                <a:gd name="T48" fmla="*/ 9 w 44"/>
                <a:gd name="T49" fmla="*/ 0 h 155"/>
                <a:gd name="T50" fmla="*/ 18 w 44"/>
                <a:gd name="T51" fmla="*/ 0 h 155"/>
                <a:gd name="T52" fmla="*/ 25 w 44"/>
                <a:gd name="T53" fmla="*/ 2 h 155"/>
                <a:gd name="T54" fmla="*/ 31 w 44"/>
                <a:gd name="T55" fmla="*/ 7 h 155"/>
                <a:gd name="T56" fmla="*/ 36 w 44"/>
                <a:gd name="T57" fmla="*/ 12 h 155"/>
                <a:gd name="T58" fmla="*/ 40 w 44"/>
                <a:gd name="T59" fmla="*/ 19 h 155"/>
                <a:gd name="T60" fmla="*/ 42 w 44"/>
                <a:gd name="T61" fmla="*/ 26 h 155"/>
                <a:gd name="T62" fmla="*/ 44 w 44"/>
                <a:gd name="T63" fmla="*/ 36 h 155"/>
                <a:gd name="T64" fmla="*/ 44 w 44"/>
                <a:gd name="T65" fmla="*/ 36 h 155"/>
                <a:gd name="T66" fmla="*/ 44 w 44"/>
                <a:gd name="T67" fmla="*/ 119 h 155"/>
                <a:gd name="T68" fmla="*/ 44 w 44"/>
                <a:gd name="T69" fmla="*/ 119 h 155"/>
                <a:gd name="T70" fmla="*/ 42 w 44"/>
                <a:gd name="T71" fmla="*/ 128 h 155"/>
                <a:gd name="T72" fmla="*/ 40 w 44"/>
                <a:gd name="T73" fmla="*/ 135 h 155"/>
                <a:gd name="T74" fmla="*/ 36 w 44"/>
                <a:gd name="T75" fmla="*/ 143 h 155"/>
                <a:gd name="T76" fmla="*/ 31 w 44"/>
                <a:gd name="T77" fmla="*/ 147 h 155"/>
                <a:gd name="T78" fmla="*/ 25 w 44"/>
                <a:gd name="T79" fmla="*/ 151 h 155"/>
                <a:gd name="T80" fmla="*/ 18 w 44"/>
                <a:gd name="T81" fmla="*/ 154 h 155"/>
                <a:gd name="T82" fmla="*/ 9 w 44"/>
                <a:gd name="T83" fmla="*/ 155 h 155"/>
                <a:gd name="T84" fmla="*/ 0 w 44"/>
                <a:gd name="T85" fmla="*/ 155 h 155"/>
                <a:gd name="T86" fmla="*/ 0 w 44"/>
                <a:gd name="T87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4" h="155">
                  <a:moveTo>
                    <a:pt x="0" y="155"/>
                  </a:moveTo>
                  <a:lnTo>
                    <a:pt x="0" y="155"/>
                  </a:lnTo>
                  <a:lnTo>
                    <a:pt x="0" y="135"/>
                  </a:lnTo>
                  <a:lnTo>
                    <a:pt x="0" y="135"/>
                  </a:lnTo>
                  <a:lnTo>
                    <a:pt x="2" y="134"/>
                  </a:lnTo>
                  <a:lnTo>
                    <a:pt x="2" y="134"/>
                  </a:lnTo>
                  <a:lnTo>
                    <a:pt x="13" y="133"/>
                  </a:lnTo>
                  <a:lnTo>
                    <a:pt x="17" y="132"/>
                  </a:lnTo>
                  <a:lnTo>
                    <a:pt x="19" y="129"/>
                  </a:lnTo>
                  <a:lnTo>
                    <a:pt x="20" y="127"/>
                  </a:lnTo>
                  <a:lnTo>
                    <a:pt x="22" y="123"/>
                  </a:lnTo>
                  <a:lnTo>
                    <a:pt x="22" y="112"/>
                  </a:lnTo>
                  <a:lnTo>
                    <a:pt x="22" y="112"/>
                  </a:lnTo>
                  <a:lnTo>
                    <a:pt x="23" y="44"/>
                  </a:lnTo>
                  <a:lnTo>
                    <a:pt x="23" y="44"/>
                  </a:lnTo>
                  <a:lnTo>
                    <a:pt x="22" y="31"/>
                  </a:lnTo>
                  <a:lnTo>
                    <a:pt x="20" y="28"/>
                  </a:lnTo>
                  <a:lnTo>
                    <a:pt x="19" y="24"/>
                  </a:lnTo>
                  <a:lnTo>
                    <a:pt x="17" y="23"/>
                  </a:lnTo>
                  <a:lnTo>
                    <a:pt x="13" y="22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0"/>
                  </a:lnTo>
                  <a:lnTo>
                    <a:pt x="0" y="0"/>
                  </a:lnTo>
                  <a:lnTo>
                    <a:pt x="9" y="0"/>
                  </a:lnTo>
                  <a:lnTo>
                    <a:pt x="18" y="0"/>
                  </a:lnTo>
                  <a:lnTo>
                    <a:pt x="25" y="2"/>
                  </a:lnTo>
                  <a:lnTo>
                    <a:pt x="31" y="7"/>
                  </a:lnTo>
                  <a:lnTo>
                    <a:pt x="36" y="12"/>
                  </a:lnTo>
                  <a:lnTo>
                    <a:pt x="40" y="19"/>
                  </a:lnTo>
                  <a:lnTo>
                    <a:pt x="42" y="26"/>
                  </a:lnTo>
                  <a:lnTo>
                    <a:pt x="44" y="36"/>
                  </a:lnTo>
                  <a:lnTo>
                    <a:pt x="44" y="36"/>
                  </a:lnTo>
                  <a:lnTo>
                    <a:pt x="44" y="119"/>
                  </a:lnTo>
                  <a:lnTo>
                    <a:pt x="44" y="119"/>
                  </a:lnTo>
                  <a:lnTo>
                    <a:pt x="42" y="128"/>
                  </a:lnTo>
                  <a:lnTo>
                    <a:pt x="40" y="135"/>
                  </a:lnTo>
                  <a:lnTo>
                    <a:pt x="36" y="143"/>
                  </a:lnTo>
                  <a:lnTo>
                    <a:pt x="31" y="147"/>
                  </a:lnTo>
                  <a:lnTo>
                    <a:pt x="25" y="151"/>
                  </a:lnTo>
                  <a:lnTo>
                    <a:pt x="18" y="154"/>
                  </a:lnTo>
                  <a:lnTo>
                    <a:pt x="9" y="155"/>
                  </a:lnTo>
                  <a:lnTo>
                    <a:pt x="0" y="155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96">
              <a:extLst>
                <a:ext uri="{FF2B5EF4-FFF2-40B4-BE49-F238E27FC236}">
                  <a16:creationId xmlns:a16="http://schemas.microsoft.com/office/drawing/2014/main" id="{0444C723-A16A-4076-B24F-871F50A3518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90687" y="5480050"/>
              <a:ext cx="69850" cy="246063"/>
            </a:xfrm>
            <a:custGeom>
              <a:avLst/>
              <a:gdLst>
                <a:gd name="T0" fmla="*/ 44 w 44"/>
                <a:gd name="T1" fmla="*/ 0 h 155"/>
                <a:gd name="T2" fmla="*/ 44 w 44"/>
                <a:gd name="T3" fmla="*/ 0 h 155"/>
                <a:gd name="T4" fmla="*/ 44 w 44"/>
                <a:gd name="T5" fmla="*/ 19 h 155"/>
                <a:gd name="T6" fmla="*/ 44 w 44"/>
                <a:gd name="T7" fmla="*/ 19 h 155"/>
                <a:gd name="T8" fmla="*/ 36 w 44"/>
                <a:gd name="T9" fmla="*/ 20 h 155"/>
                <a:gd name="T10" fmla="*/ 36 w 44"/>
                <a:gd name="T11" fmla="*/ 20 h 155"/>
                <a:gd name="T12" fmla="*/ 30 w 44"/>
                <a:gd name="T13" fmla="*/ 22 h 155"/>
                <a:gd name="T14" fmla="*/ 26 w 44"/>
                <a:gd name="T15" fmla="*/ 24 h 155"/>
                <a:gd name="T16" fmla="*/ 24 w 44"/>
                <a:gd name="T17" fmla="*/ 28 h 155"/>
                <a:gd name="T18" fmla="*/ 22 w 44"/>
                <a:gd name="T19" fmla="*/ 34 h 155"/>
                <a:gd name="T20" fmla="*/ 22 w 44"/>
                <a:gd name="T21" fmla="*/ 34 h 155"/>
                <a:gd name="T22" fmla="*/ 22 w 44"/>
                <a:gd name="T23" fmla="*/ 121 h 155"/>
                <a:gd name="T24" fmla="*/ 22 w 44"/>
                <a:gd name="T25" fmla="*/ 121 h 155"/>
                <a:gd name="T26" fmla="*/ 24 w 44"/>
                <a:gd name="T27" fmla="*/ 125 h 155"/>
                <a:gd name="T28" fmla="*/ 26 w 44"/>
                <a:gd name="T29" fmla="*/ 130 h 155"/>
                <a:gd name="T30" fmla="*/ 30 w 44"/>
                <a:gd name="T31" fmla="*/ 133 h 155"/>
                <a:gd name="T32" fmla="*/ 36 w 44"/>
                <a:gd name="T33" fmla="*/ 134 h 155"/>
                <a:gd name="T34" fmla="*/ 36 w 44"/>
                <a:gd name="T35" fmla="*/ 134 h 155"/>
                <a:gd name="T36" fmla="*/ 44 w 44"/>
                <a:gd name="T37" fmla="*/ 134 h 155"/>
                <a:gd name="T38" fmla="*/ 44 w 44"/>
                <a:gd name="T39" fmla="*/ 134 h 155"/>
                <a:gd name="T40" fmla="*/ 44 w 44"/>
                <a:gd name="T41" fmla="*/ 154 h 155"/>
                <a:gd name="T42" fmla="*/ 44 w 44"/>
                <a:gd name="T43" fmla="*/ 154 h 155"/>
                <a:gd name="T44" fmla="*/ 36 w 44"/>
                <a:gd name="T45" fmla="*/ 155 h 155"/>
                <a:gd name="T46" fmla="*/ 28 w 44"/>
                <a:gd name="T47" fmla="*/ 155 h 155"/>
                <a:gd name="T48" fmla="*/ 21 w 44"/>
                <a:gd name="T49" fmla="*/ 152 h 155"/>
                <a:gd name="T50" fmla="*/ 15 w 44"/>
                <a:gd name="T51" fmla="*/ 149 h 155"/>
                <a:gd name="T52" fmla="*/ 9 w 44"/>
                <a:gd name="T53" fmla="*/ 144 h 155"/>
                <a:gd name="T54" fmla="*/ 5 w 44"/>
                <a:gd name="T55" fmla="*/ 138 h 155"/>
                <a:gd name="T56" fmla="*/ 2 w 44"/>
                <a:gd name="T57" fmla="*/ 132 h 155"/>
                <a:gd name="T58" fmla="*/ 2 w 44"/>
                <a:gd name="T59" fmla="*/ 123 h 155"/>
                <a:gd name="T60" fmla="*/ 2 w 44"/>
                <a:gd name="T61" fmla="*/ 123 h 155"/>
                <a:gd name="T62" fmla="*/ 0 w 44"/>
                <a:gd name="T63" fmla="*/ 77 h 155"/>
                <a:gd name="T64" fmla="*/ 2 w 44"/>
                <a:gd name="T65" fmla="*/ 31 h 155"/>
                <a:gd name="T66" fmla="*/ 2 w 44"/>
                <a:gd name="T67" fmla="*/ 31 h 155"/>
                <a:gd name="T68" fmla="*/ 2 w 44"/>
                <a:gd name="T69" fmla="*/ 23 h 155"/>
                <a:gd name="T70" fmla="*/ 4 w 44"/>
                <a:gd name="T71" fmla="*/ 17 h 155"/>
                <a:gd name="T72" fmla="*/ 8 w 44"/>
                <a:gd name="T73" fmla="*/ 11 h 155"/>
                <a:gd name="T74" fmla="*/ 14 w 44"/>
                <a:gd name="T75" fmla="*/ 6 h 155"/>
                <a:gd name="T76" fmla="*/ 20 w 44"/>
                <a:gd name="T77" fmla="*/ 3 h 155"/>
                <a:gd name="T78" fmla="*/ 27 w 44"/>
                <a:gd name="T79" fmla="*/ 1 h 155"/>
                <a:gd name="T80" fmla="*/ 35 w 44"/>
                <a:gd name="T81" fmla="*/ 0 h 155"/>
                <a:gd name="T82" fmla="*/ 44 w 44"/>
                <a:gd name="T83" fmla="*/ 0 h 155"/>
                <a:gd name="T84" fmla="*/ 44 w 44"/>
                <a:gd name="T8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4" h="155">
                  <a:moveTo>
                    <a:pt x="44" y="0"/>
                  </a:moveTo>
                  <a:lnTo>
                    <a:pt x="44" y="0"/>
                  </a:lnTo>
                  <a:lnTo>
                    <a:pt x="44" y="19"/>
                  </a:lnTo>
                  <a:lnTo>
                    <a:pt x="44" y="19"/>
                  </a:lnTo>
                  <a:lnTo>
                    <a:pt x="36" y="20"/>
                  </a:lnTo>
                  <a:lnTo>
                    <a:pt x="36" y="20"/>
                  </a:lnTo>
                  <a:lnTo>
                    <a:pt x="30" y="22"/>
                  </a:lnTo>
                  <a:lnTo>
                    <a:pt x="26" y="24"/>
                  </a:lnTo>
                  <a:lnTo>
                    <a:pt x="24" y="28"/>
                  </a:lnTo>
                  <a:lnTo>
                    <a:pt x="22" y="34"/>
                  </a:lnTo>
                  <a:lnTo>
                    <a:pt x="22" y="34"/>
                  </a:lnTo>
                  <a:lnTo>
                    <a:pt x="22" y="121"/>
                  </a:lnTo>
                  <a:lnTo>
                    <a:pt x="22" y="121"/>
                  </a:lnTo>
                  <a:lnTo>
                    <a:pt x="24" y="125"/>
                  </a:lnTo>
                  <a:lnTo>
                    <a:pt x="26" y="130"/>
                  </a:lnTo>
                  <a:lnTo>
                    <a:pt x="30" y="133"/>
                  </a:lnTo>
                  <a:lnTo>
                    <a:pt x="36" y="134"/>
                  </a:lnTo>
                  <a:lnTo>
                    <a:pt x="36" y="134"/>
                  </a:lnTo>
                  <a:lnTo>
                    <a:pt x="44" y="134"/>
                  </a:lnTo>
                  <a:lnTo>
                    <a:pt x="44" y="134"/>
                  </a:lnTo>
                  <a:lnTo>
                    <a:pt x="44" y="154"/>
                  </a:lnTo>
                  <a:lnTo>
                    <a:pt x="44" y="154"/>
                  </a:lnTo>
                  <a:lnTo>
                    <a:pt x="36" y="155"/>
                  </a:lnTo>
                  <a:lnTo>
                    <a:pt x="28" y="155"/>
                  </a:lnTo>
                  <a:lnTo>
                    <a:pt x="21" y="152"/>
                  </a:lnTo>
                  <a:lnTo>
                    <a:pt x="15" y="149"/>
                  </a:lnTo>
                  <a:lnTo>
                    <a:pt x="9" y="144"/>
                  </a:lnTo>
                  <a:lnTo>
                    <a:pt x="5" y="138"/>
                  </a:lnTo>
                  <a:lnTo>
                    <a:pt x="2" y="132"/>
                  </a:lnTo>
                  <a:lnTo>
                    <a:pt x="2" y="123"/>
                  </a:lnTo>
                  <a:lnTo>
                    <a:pt x="2" y="123"/>
                  </a:lnTo>
                  <a:lnTo>
                    <a:pt x="0" y="77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2" y="23"/>
                  </a:lnTo>
                  <a:lnTo>
                    <a:pt x="4" y="17"/>
                  </a:lnTo>
                  <a:lnTo>
                    <a:pt x="8" y="11"/>
                  </a:lnTo>
                  <a:lnTo>
                    <a:pt x="14" y="6"/>
                  </a:lnTo>
                  <a:lnTo>
                    <a:pt x="20" y="3"/>
                  </a:lnTo>
                  <a:lnTo>
                    <a:pt x="27" y="1"/>
                  </a:lnTo>
                  <a:lnTo>
                    <a:pt x="35" y="0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97">
              <a:extLst>
                <a:ext uri="{FF2B5EF4-FFF2-40B4-BE49-F238E27FC236}">
                  <a16:creationId xmlns:a16="http://schemas.microsoft.com/office/drawing/2014/main" id="{A4450A6B-3694-4D37-B744-2D8E1CB99C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500187" y="5586413"/>
              <a:ext cx="33338" cy="30163"/>
            </a:xfrm>
            <a:custGeom>
              <a:avLst/>
              <a:gdLst>
                <a:gd name="T0" fmla="*/ 0 w 21"/>
                <a:gd name="T1" fmla="*/ 19 h 19"/>
                <a:gd name="T2" fmla="*/ 0 w 21"/>
                <a:gd name="T3" fmla="*/ 19 h 19"/>
                <a:gd name="T4" fmla="*/ 0 w 21"/>
                <a:gd name="T5" fmla="*/ 0 h 19"/>
                <a:gd name="T6" fmla="*/ 0 w 21"/>
                <a:gd name="T7" fmla="*/ 0 h 19"/>
                <a:gd name="T8" fmla="*/ 21 w 21"/>
                <a:gd name="T9" fmla="*/ 0 h 19"/>
                <a:gd name="T10" fmla="*/ 21 w 21"/>
                <a:gd name="T11" fmla="*/ 0 h 19"/>
                <a:gd name="T12" fmla="*/ 21 w 21"/>
                <a:gd name="T13" fmla="*/ 19 h 19"/>
                <a:gd name="T14" fmla="*/ 21 w 21"/>
                <a:gd name="T15" fmla="*/ 19 h 19"/>
                <a:gd name="T16" fmla="*/ 0 w 21"/>
                <a:gd name="T17" fmla="*/ 19 h 19"/>
                <a:gd name="T18" fmla="*/ 0 w 21"/>
                <a:gd name="T1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19">
                  <a:moveTo>
                    <a:pt x="0" y="19"/>
                  </a:moveTo>
                  <a:lnTo>
                    <a:pt x="0" y="19"/>
                  </a:lnTo>
                  <a:lnTo>
                    <a:pt x="0" y="0"/>
                  </a:lnTo>
                  <a:lnTo>
                    <a:pt x="0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19"/>
                  </a:lnTo>
                  <a:lnTo>
                    <a:pt x="21" y="19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98">
              <a:extLst>
                <a:ext uri="{FF2B5EF4-FFF2-40B4-BE49-F238E27FC236}">
                  <a16:creationId xmlns:a16="http://schemas.microsoft.com/office/drawing/2014/main" id="{AEE8EBF5-EC06-4A7E-AAAD-A5CFCBB9951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560512" y="5584825"/>
              <a:ext cx="34925" cy="34925"/>
            </a:xfrm>
            <a:custGeom>
              <a:avLst/>
              <a:gdLst>
                <a:gd name="T0" fmla="*/ 0 w 22"/>
                <a:gd name="T1" fmla="*/ 0 h 22"/>
                <a:gd name="T2" fmla="*/ 0 w 22"/>
                <a:gd name="T3" fmla="*/ 0 h 22"/>
                <a:gd name="T4" fmla="*/ 22 w 22"/>
                <a:gd name="T5" fmla="*/ 0 h 22"/>
                <a:gd name="T6" fmla="*/ 22 w 22"/>
                <a:gd name="T7" fmla="*/ 0 h 22"/>
                <a:gd name="T8" fmla="*/ 22 w 22"/>
                <a:gd name="T9" fmla="*/ 22 h 22"/>
                <a:gd name="T10" fmla="*/ 22 w 22"/>
                <a:gd name="T11" fmla="*/ 22 h 22"/>
                <a:gd name="T12" fmla="*/ 0 w 22"/>
                <a:gd name="T13" fmla="*/ 22 h 22"/>
                <a:gd name="T14" fmla="*/ 0 w 22"/>
                <a:gd name="T15" fmla="*/ 22 h 22"/>
                <a:gd name="T16" fmla="*/ 0 w 22"/>
                <a:gd name="T17" fmla="*/ 0 h 22"/>
                <a:gd name="T18" fmla="*/ 0 w 22"/>
                <a:gd name="T1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22">
                  <a:moveTo>
                    <a:pt x="0" y="0"/>
                  </a:moveTo>
                  <a:lnTo>
                    <a:pt x="0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99">
              <a:extLst>
                <a:ext uri="{FF2B5EF4-FFF2-40B4-BE49-F238E27FC236}">
                  <a16:creationId xmlns:a16="http://schemas.microsoft.com/office/drawing/2014/main" id="{A40B26A5-960A-49D2-B8F3-68C1920BBB7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20837" y="5586413"/>
              <a:ext cx="31750" cy="33338"/>
            </a:xfrm>
            <a:custGeom>
              <a:avLst/>
              <a:gdLst>
                <a:gd name="T0" fmla="*/ 20 w 20"/>
                <a:gd name="T1" fmla="*/ 21 h 21"/>
                <a:gd name="T2" fmla="*/ 20 w 20"/>
                <a:gd name="T3" fmla="*/ 21 h 21"/>
                <a:gd name="T4" fmla="*/ 0 w 20"/>
                <a:gd name="T5" fmla="*/ 21 h 21"/>
                <a:gd name="T6" fmla="*/ 0 w 20"/>
                <a:gd name="T7" fmla="*/ 21 h 21"/>
                <a:gd name="T8" fmla="*/ 0 w 20"/>
                <a:gd name="T9" fmla="*/ 0 h 21"/>
                <a:gd name="T10" fmla="*/ 0 w 20"/>
                <a:gd name="T11" fmla="*/ 0 h 21"/>
                <a:gd name="T12" fmla="*/ 20 w 20"/>
                <a:gd name="T13" fmla="*/ 0 h 21"/>
                <a:gd name="T14" fmla="*/ 20 w 20"/>
                <a:gd name="T15" fmla="*/ 0 h 21"/>
                <a:gd name="T16" fmla="*/ 20 w 20"/>
                <a:gd name="T17" fmla="*/ 21 h 21"/>
                <a:gd name="T18" fmla="*/ 20 w 20"/>
                <a:gd name="T1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1">
                  <a:moveTo>
                    <a:pt x="20" y="21"/>
                  </a:moveTo>
                  <a:lnTo>
                    <a:pt x="20" y="21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0"/>
                  </a:lnTo>
                  <a:lnTo>
                    <a:pt x="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21"/>
                  </a:lnTo>
                  <a:lnTo>
                    <a:pt x="20" y="21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D0A64A2F-B00A-464A-8E2B-F48E61B77913}"/>
              </a:ext>
            </a:extLst>
          </p:cNvPr>
          <p:cNvGrpSpPr/>
          <p:nvPr userDrawn="1"/>
        </p:nvGrpSpPr>
        <p:grpSpPr>
          <a:xfrm rot="20150758">
            <a:off x="6433039" y="-433644"/>
            <a:ext cx="1509308" cy="1589989"/>
            <a:chOff x="-612775" y="963613"/>
            <a:chExt cx="3444876" cy="3629025"/>
          </a:xfrm>
        </p:grpSpPr>
        <p:sp>
          <p:nvSpPr>
            <p:cNvPr id="54" name="Freeform 5">
              <a:extLst>
                <a:ext uri="{FF2B5EF4-FFF2-40B4-BE49-F238E27FC236}">
                  <a16:creationId xmlns:a16="http://schemas.microsoft.com/office/drawing/2014/main" id="{70038CCE-4599-4319-88C5-9EC55AA0C7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5" name="Freeform 6">
              <a:extLst>
                <a:ext uri="{FF2B5EF4-FFF2-40B4-BE49-F238E27FC236}">
                  <a16:creationId xmlns:a16="http://schemas.microsoft.com/office/drawing/2014/main" id="{9FF3ADFD-32BC-4676-BE36-9BA9324014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6" name="Freeform 7">
              <a:extLst>
                <a:ext uri="{FF2B5EF4-FFF2-40B4-BE49-F238E27FC236}">
                  <a16:creationId xmlns:a16="http://schemas.microsoft.com/office/drawing/2014/main" id="{136DC903-7AC7-4FF3-9DD3-3FAE5EA51C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7" name="Freeform 8">
              <a:extLst>
                <a:ext uri="{FF2B5EF4-FFF2-40B4-BE49-F238E27FC236}">
                  <a16:creationId xmlns:a16="http://schemas.microsoft.com/office/drawing/2014/main" id="{7FF7B148-8800-4EBA-817E-C0E5DD817E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8" name="Freeform 9">
              <a:extLst>
                <a:ext uri="{FF2B5EF4-FFF2-40B4-BE49-F238E27FC236}">
                  <a16:creationId xmlns:a16="http://schemas.microsoft.com/office/drawing/2014/main" id="{238E3D90-B243-4981-84C4-B028F0091E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9" name="Freeform 10">
              <a:extLst>
                <a:ext uri="{FF2B5EF4-FFF2-40B4-BE49-F238E27FC236}">
                  <a16:creationId xmlns:a16="http://schemas.microsoft.com/office/drawing/2014/main" id="{9B12E47F-2FA7-4785-9DB4-B83A1E64E21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60" name="Freeform 11">
              <a:extLst>
                <a:ext uri="{FF2B5EF4-FFF2-40B4-BE49-F238E27FC236}">
                  <a16:creationId xmlns:a16="http://schemas.microsoft.com/office/drawing/2014/main" id="{8039B3D8-EA70-4A75-9C12-0A323E2E4886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61" name="Freeform 12">
              <a:extLst>
                <a:ext uri="{FF2B5EF4-FFF2-40B4-BE49-F238E27FC236}">
                  <a16:creationId xmlns:a16="http://schemas.microsoft.com/office/drawing/2014/main" id="{E3F6A720-B54D-41E0-8C96-A32F4E1C18D2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62" name="Freeform 13">
              <a:extLst>
                <a:ext uri="{FF2B5EF4-FFF2-40B4-BE49-F238E27FC236}">
                  <a16:creationId xmlns:a16="http://schemas.microsoft.com/office/drawing/2014/main" id="{1C5062A7-B836-49EE-B122-440BB9CE43B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63" name="Freeform 14">
              <a:extLst>
                <a:ext uri="{FF2B5EF4-FFF2-40B4-BE49-F238E27FC236}">
                  <a16:creationId xmlns:a16="http://schemas.microsoft.com/office/drawing/2014/main" id="{7F26F4D5-25E6-4EE0-AAA1-7012D5D405F5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64" name="Freeform 15">
              <a:extLst>
                <a:ext uri="{FF2B5EF4-FFF2-40B4-BE49-F238E27FC236}">
                  <a16:creationId xmlns:a16="http://schemas.microsoft.com/office/drawing/2014/main" id="{7025C30A-7589-4D37-9329-CCE1847EC53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42118873-60F4-4B72-A98C-FE3D5A1F0F79}"/>
              </a:ext>
            </a:extLst>
          </p:cNvPr>
          <p:cNvGrpSpPr/>
          <p:nvPr userDrawn="1"/>
        </p:nvGrpSpPr>
        <p:grpSpPr>
          <a:xfrm>
            <a:off x="-71372" y="1448553"/>
            <a:ext cx="1973242" cy="1548323"/>
            <a:chOff x="-1245295" y="2706005"/>
            <a:chExt cx="3494385" cy="2741903"/>
          </a:xfrm>
        </p:grpSpPr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E2F277B4-826F-4793-9697-F149E3319C65}"/>
                </a:ext>
              </a:extLst>
            </p:cNvPr>
            <p:cNvSpPr/>
            <p:nvPr/>
          </p:nvSpPr>
          <p:spPr>
            <a:xfrm rot="20772803">
              <a:off x="-1245295" y="3726887"/>
              <a:ext cx="3144440" cy="1721021"/>
            </a:xfrm>
            <a:prstGeom prst="ellipse">
              <a:avLst/>
            </a:prstGeom>
            <a:solidFill>
              <a:srgbClr val="003466">
                <a:alpha val="58039"/>
              </a:srgb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grpSp>
          <p:nvGrpSpPr>
            <p:cNvPr id="67" name="Group 18">
              <a:extLst>
                <a:ext uri="{FF2B5EF4-FFF2-40B4-BE49-F238E27FC236}">
                  <a16:creationId xmlns:a16="http://schemas.microsoft.com/office/drawing/2014/main" id="{91DCBBC9-D7A2-43B6-B56C-2C8C53F3EFB7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-407858" y="2706005"/>
              <a:ext cx="2656948" cy="2101055"/>
              <a:chOff x="1427" y="471"/>
              <a:chExt cx="2906" cy="2298"/>
            </a:xfrm>
          </p:grpSpPr>
          <p:sp>
            <p:nvSpPr>
              <p:cNvPr id="68" name="Freeform 19">
                <a:extLst>
                  <a:ext uri="{FF2B5EF4-FFF2-40B4-BE49-F238E27FC236}">
                    <a16:creationId xmlns:a16="http://schemas.microsoft.com/office/drawing/2014/main" id="{D5B9B7AB-A50C-4304-B537-E1C05C9098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1" y="805"/>
                <a:ext cx="2404" cy="1848"/>
              </a:xfrm>
              <a:custGeom>
                <a:avLst/>
                <a:gdLst>
                  <a:gd name="T0" fmla="*/ 2080 w 2404"/>
                  <a:gd name="T1" fmla="*/ 138 h 1848"/>
                  <a:gd name="T2" fmla="*/ 2054 w 2404"/>
                  <a:gd name="T3" fmla="*/ 253 h 1848"/>
                  <a:gd name="T4" fmla="*/ 1986 w 2404"/>
                  <a:gd name="T5" fmla="*/ 391 h 1848"/>
                  <a:gd name="T6" fmla="*/ 1850 w 2404"/>
                  <a:gd name="T7" fmla="*/ 569 h 1848"/>
                  <a:gd name="T8" fmla="*/ 1664 w 2404"/>
                  <a:gd name="T9" fmla="*/ 749 h 1848"/>
                  <a:gd name="T10" fmla="*/ 1098 w 2404"/>
                  <a:gd name="T11" fmla="*/ 1125 h 1848"/>
                  <a:gd name="T12" fmla="*/ 676 w 2404"/>
                  <a:gd name="T13" fmla="*/ 1291 h 1848"/>
                  <a:gd name="T14" fmla="*/ 400 w 2404"/>
                  <a:gd name="T15" fmla="*/ 1345 h 1848"/>
                  <a:gd name="T16" fmla="*/ 276 w 2404"/>
                  <a:gd name="T17" fmla="*/ 1347 h 1848"/>
                  <a:gd name="T18" fmla="*/ 152 w 2404"/>
                  <a:gd name="T19" fmla="*/ 1327 h 1848"/>
                  <a:gd name="T20" fmla="*/ 88 w 2404"/>
                  <a:gd name="T21" fmla="*/ 1299 h 1848"/>
                  <a:gd name="T22" fmla="*/ 24 w 2404"/>
                  <a:gd name="T23" fmla="*/ 1251 h 1848"/>
                  <a:gd name="T24" fmla="*/ 320 w 2404"/>
                  <a:gd name="T25" fmla="*/ 1774 h 1848"/>
                  <a:gd name="T26" fmla="*/ 340 w 2404"/>
                  <a:gd name="T27" fmla="*/ 1798 h 1848"/>
                  <a:gd name="T28" fmla="*/ 358 w 2404"/>
                  <a:gd name="T29" fmla="*/ 1812 h 1848"/>
                  <a:gd name="T30" fmla="*/ 386 w 2404"/>
                  <a:gd name="T31" fmla="*/ 1828 h 1848"/>
                  <a:gd name="T32" fmla="*/ 406 w 2404"/>
                  <a:gd name="T33" fmla="*/ 1834 h 1848"/>
                  <a:gd name="T34" fmla="*/ 436 w 2404"/>
                  <a:gd name="T35" fmla="*/ 1842 h 1848"/>
                  <a:gd name="T36" fmla="*/ 462 w 2404"/>
                  <a:gd name="T37" fmla="*/ 1846 h 1848"/>
                  <a:gd name="T38" fmla="*/ 508 w 2404"/>
                  <a:gd name="T39" fmla="*/ 1848 h 1848"/>
                  <a:gd name="T40" fmla="*/ 550 w 2404"/>
                  <a:gd name="T41" fmla="*/ 1848 h 1848"/>
                  <a:gd name="T42" fmla="*/ 582 w 2404"/>
                  <a:gd name="T43" fmla="*/ 1846 h 1848"/>
                  <a:gd name="T44" fmla="*/ 616 w 2404"/>
                  <a:gd name="T45" fmla="*/ 1842 h 1848"/>
                  <a:gd name="T46" fmla="*/ 678 w 2404"/>
                  <a:gd name="T47" fmla="*/ 1832 h 1848"/>
                  <a:gd name="T48" fmla="*/ 736 w 2404"/>
                  <a:gd name="T49" fmla="*/ 1820 h 1848"/>
                  <a:gd name="T50" fmla="*/ 830 w 2404"/>
                  <a:gd name="T51" fmla="*/ 1796 h 1848"/>
                  <a:gd name="T52" fmla="*/ 886 w 2404"/>
                  <a:gd name="T53" fmla="*/ 1778 h 1848"/>
                  <a:gd name="T54" fmla="*/ 946 w 2404"/>
                  <a:gd name="T55" fmla="*/ 1756 h 1848"/>
                  <a:gd name="T56" fmla="*/ 1010 w 2404"/>
                  <a:gd name="T57" fmla="*/ 1734 h 1848"/>
                  <a:gd name="T58" fmla="*/ 1066 w 2404"/>
                  <a:gd name="T59" fmla="*/ 1710 h 1848"/>
                  <a:gd name="T60" fmla="*/ 1112 w 2404"/>
                  <a:gd name="T61" fmla="*/ 1692 h 1848"/>
                  <a:gd name="T62" fmla="*/ 1148 w 2404"/>
                  <a:gd name="T63" fmla="*/ 1676 h 1848"/>
                  <a:gd name="T64" fmla="*/ 1190 w 2404"/>
                  <a:gd name="T65" fmla="*/ 1656 h 1848"/>
                  <a:gd name="T66" fmla="*/ 1216 w 2404"/>
                  <a:gd name="T67" fmla="*/ 1646 h 1848"/>
                  <a:gd name="T68" fmla="*/ 1238 w 2404"/>
                  <a:gd name="T69" fmla="*/ 1634 h 1848"/>
                  <a:gd name="T70" fmla="*/ 1272 w 2404"/>
                  <a:gd name="T71" fmla="*/ 1618 h 1848"/>
                  <a:gd name="T72" fmla="*/ 1310 w 2404"/>
                  <a:gd name="T73" fmla="*/ 1598 h 1848"/>
                  <a:gd name="T74" fmla="*/ 1372 w 2404"/>
                  <a:gd name="T75" fmla="*/ 1568 h 1848"/>
                  <a:gd name="T76" fmla="*/ 1422 w 2404"/>
                  <a:gd name="T77" fmla="*/ 1540 h 1848"/>
                  <a:gd name="T78" fmla="*/ 1464 w 2404"/>
                  <a:gd name="T79" fmla="*/ 1516 h 1848"/>
                  <a:gd name="T80" fmla="*/ 1494 w 2404"/>
                  <a:gd name="T81" fmla="*/ 1500 h 1848"/>
                  <a:gd name="T82" fmla="*/ 1518 w 2404"/>
                  <a:gd name="T83" fmla="*/ 1484 h 1848"/>
                  <a:gd name="T84" fmla="*/ 1544 w 2404"/>
                  <a:gd name="T85" fmla="*/ 1470 h 1848"/>
                  <a:gd name="T86" fmla="*/ 1574 w 2404"/>
                  <a:gd name="T87" fmla="*/ 1452 h 1848"/>
                  <a:gd name="T88" fmla="*/ 1604 w 2404"/>
                  <a:gd name="T89" fmla="*/ 1432 h 1848"/>
                  <a:gd name="T90" fmla="*/ 1634 w 2404"/>
                  <a:gd name="T91" fmla="*/ 1414 h 1848"/>
                  <a:gd name="T92" fmla="*/ 1664 w 2404"/>
                  <a:gd name="T93" fmla="*/ 1394 h 1848"/>
                  <a:gd name="T94" fmla="*/ 1702 w 2404"/>
                  <a:gd name="T95" fmla="*/ 1369 h 1848"/>
                  <a:gd name="T96" fmla="*/ 1746 w 2404"/>
                  <a:gd name="T97" fmla="*/ 1339 h 1848"/>
                  <a:gd name="T98" fmla="*/ 1802 w 2404"/>
                  <a:gd name="T99" fmla="*/ 1301 h 1848"/>
                  <a:gd name="T100" fmla="*/ 1864 w 2404"/>
                  <a:gd name="T101" fmla="*/ 1255 h 1848"/>
                  <a:gd name="T102" fmla="*/ 1904 w 2404"/>
                  <a:gd name="T103" fmla="*/ 1225 h 1848"/>
                  <a:gd name="T104" fmla="*/ 1962 w 2404"/>
                  <a:gd name="T105" fmla="*/ 1179 h 1848"/>
                  <a:gd name="T106" fmla="*/ 2008 w 2404"/>
                  <a:gd name="T107" fmla="*/ 1141 h 1848"/>
                  <a:gd name="T108" fmla="*/ 2074 w 2404"/>
                  <a:gd name="T109" fmla="*/ 1083 h 1848"/>
                  <a:gd name="T110" fmla="*/ 2126 w 2404"/>
                  <a:gd name="T111" fmla="*/ 1035 h 1848"/>
                  <a:gd name="T112" fmla="*/ 2174 w 2404"/>
                  <a:gd name="T113" fmla="*/ 987 h 1848"/>
                  <a:gd name="T114" fmla="*/ 2240 w 2404"/>
                  <a:gd name="T115" fmla="*/ 915 h 1848"/>
                  <a:gd name="T116" fmla="*/ 2340 w 2404"/>
                  <a:gd name="T117" fmla="*/ 783 h 1848"/>
                  <a:gd name="T118" fmla="*/ 2382 w 2404"/>
                  <a:gd name="T119" fmla="*/ 703 h 1848"/>
                  <a:gd name="T120" fmla="*/ 2402 w 2404"/>
                  <a:gd name="T121" fmla="*/ 625 h 18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404" h="1848">
                    <a:moveTo>
                      <a:pt x="2056" y="16"/>
                    </a:moveTo>
                    <a:lnTo>
                      <a:pt x="2056" y="16"/>
                    </a:lnTo>
                    <a:lnTo>
                      <a:pt x="2064" y="34"/>
                    </a:lnTo>
                    <a:lnTo>
                      <a:pt x="2064" y="34"/>
                    </a:lnTo>
                    <a:lnTo>
                      <a:pt x="2070" y="54"/>
                    </a:lnTo>
                    <a:lnTo>
                      <a:pt x="2070" y="54"/>
                    </a:lnTo>
                    <a:lnTo>
                      <a:pt x="2076" y="72"/>
                    </a:lnTo>
                    <a:lnTo>
                      <a:pt x="2076" y="72"/>
                    </a:lnTo>
                    <a:lnTo>
                      <a:pt x="2078" y="92"/>
                    </a:lnTo>
                    <a:lnTo>
                      <a:pt x="2078" y="92"/>
                    </a:lnTo>
                    <a:lnTo>
                      <a:pt x="2078" y="94"/>
                    </a:lnTo>
                    <a:lnTo>
                      <a:pt x="2078" y="94"/>
                    </a:lnTo>
                    <a:lnTo>
                      <a:pt x="2080" y="114"/>
                    </a:lnTo>
                    <a:lnTo>
                      <a:pt x="2080" y="114"/>
                    </a:lnTo>
                    <a:lnTo>
                      <a:pt x="2080" y="118"/>
                    </a:lnTo>
                    <a:lnTo>
                      <a:pt x="2080" y="118"/>
                    </a:lnTo>
                    <a:lnTo>
                      <a:pt x="2080" y="136"/>
                    </a:lnTo>
                    <a:lnTo>
                      <a:pt x="2080" y="136"/>
                    </a:lnTo>
                    <a:lnTo>
                      <a:pt x="2080" y="138"/>
                    </a:lnTo>
                    <a:lnTo>
                      <a:pt x="2080" y="138"/>
                    </a:lnTo>
                    <a:lnTo>
                      <a:pt x="2078" y="156"/>
                    </a:lnTo>
                    <a:lnTo>
                      <a:pt x="2078" y="156"/>
                    </a:lnTo>
                    <a:lnTo>
                      <a:pt x="2076" y="162"/>
                    </a:lnTo>
                    <a:lnTo>
                      <a:pt x="2076" y="162"/>
                    </a:lnTo>
                    <a:lnTo>
                      <a:pt x="2074" y="180"/>
                    </a:lnTo>
                    <a:lnTo>
                      <a:pt x="2074" y="180"/>
                    </a:lnTo>
                    <a:lnTo>
                      <a:pt x="2072" y="184"/>
                    </a:lnTo>
                    <a:lnTo>
                      <a:pt x="2072" y="184"/>
                    </a:lnTo>
                    <a:lnTo>
                      <a:pt x="2070" y="202"/>
                    </a:lnTo>
                    <a:lnTo>
                      <a:pt x="2070" y="202"/>
                    </a:lnTo>
                    <a:lnTo>
                      <a:pt x="2068" y="206"/>
                    </a:lnTo>
                    <a:lnTo>
                      <a:pt x="2068" y="206"/>
                    </a:lnTo>
                    <a:lnTo>
                      <a:pt x="2062" y="226"/>
                    </a:lnTo>
                    <a:lnTo>
                      <a:pt x="2062" y="226"/>
                    </a:lnTo>
                    <a:lnTo>
                      <a:pt x="2062" y="230"/>
                    </a:lnTo>
                    <a:lnTo>
                      <a:pt x="2062" y="230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46" y="273"/>
                    </a:lnTo>
                    <a:lnTo>
                      <a:pt x="2046" y="273"/>
                    </a:lnTo>
                    <a:lnTo>
                      <a:pt x="2044" y="279"/>
                    </a:lnTo>
                    <a:lnTo>
                      <a:pt x="2044" y="279"/>
                    </a:lnTo>
                    <a:lnTo>
                      <a:pt x="2036" y="299"/>
                    </a:lnTo>
                    <a:lnTo>
                      <a:pt x="2036" y="299"/>
                    </a:lnTo>
                    <a:lnTo>
                      <a:pt x="2022" y="325"/>
                    </a:lnTo>
                    <a:lnTo>
                      <a:pt x="2022" y="325"/>
                    </a:lnTo>
                    <a:lnTo>
                      <a:pt x="2018" y="333"/>
                    </a:lnTo>
                    <a:lnTo>
                      <a:pt x="2018" y="333"/>
                    </a:lnTo>
                    <a:lnTo>
                      <a:pt x="2008" y="353"/>
                    </a:lnTo>
                    <a:lnTo>
                      <a:pt x="2008" y="353"/>
                    </a:lnTo>
                    <a:lnTo>
                      <a:pt x="2002" y="363"/>
                    </a:lnTo>
                    <a:lnTo>
                      <a:pt x="2002" y="363"/>
                    </a:lnTo>
                    <a:lnTo>
                      <a:pt x="1990" y="381"/>
                    </a:lnTo>
                    <a:lnTo>
                      <a:pt x="1990" y="381"/>
                    </a:lnTo>
                    <a:lnTo>
                      <a:pt x="1986" y="391"/>
                    </a:lnTo>
                    <a:lnTo>
                      <a:pt x="1986" y="391"/>
                    </a:lnTo>
                    <a:lnTo>
                      <a:pt x="1972" y="411"/>
                    </a:lnTo>
                    <a:lnTo>
                      <a:pt x="1972" y="411"/>
                    </a:lnTo>
                    <a:lnTo>
                      <a:pt x="1968" y="419"/>
                    </a:lnTo>
                    <a:lnTo>
                      <a:pt x="1968" y="419"/>
                    </a:lnTo>
                    <a:lnTo>
                      <a:pt x="1926" y="477"/>
                    </a:lnTo>
                    <a:lnTo>
                      <a:pt x="1926" y="477"/>
                    </a:lnTo>
                    <a:lnTo>
                      <a:pt x="1924" y="479"/>
                    </a:lnTo>
                    <a:lnTo>
                      <a:pt x="1924" y="479"/>
                    </a:lnTo>
                    <a:lnTo>
                      <a:pt x="1902" y="507"/>
                    </a:lnTo>
                    <a:lnTo>
                      <a:pt x="1902" y="507"/>
                    </a:lnTo>
                    <a:lnTo>
                      <a:pt x="1900" y="509"/>
                    </a:lnTo>
                    <a:lnTo>
                      <a:pt x="1900" y="509"/>
                    </a:lnTo>
                    <a:lnTo>
                      <a:pt x="1876" y="539"/>
                    </a:lnTo>
                    <a:lnTo>
                      <a:pt x="1876" y="539"/>
                    </a:lnTo>
                    <a:lnTo>
                      <a:pt x="1874" y="541"/>
                    </a:lnTo>
                    <a:lnTo>
                      <a:pt x="1874" y="541"/>
                    </a:lnTo>
                    <a:lnTo>
                      <a:pt x="1850" y="569"/>
                    </a:lnTo>
                    <a:lnTo>
                      <a:pt x="1850" y="569"/>
                    </a:lnTo>
                    <a:lnTo>
                      <a:pt x="1848" y="571"/>
                    </a:lnTo>
                    <a:lnTo>
                      <a:pt x="1848" y="571"/>
                    </a:lnTo>
                    <a:lnTo>
                      <a:pt x="1822" y="599"/>
                    </a:lnTo>
                    <a:lnTo>
                      <a:pt x="1822" y="599"/>
                    </a:lnTo>
                    <a:lnTo>
                      <a:pt x="1820" y="601"/>
                    </a:lnTo>
                    <a:lnTo>
                      <a:pt x="1820" y="601"/>
                    </a:lnTo>
                    <a:lnTo>
                      <a:pt x="1778" y="645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698" y="719"/>
                    </a:lnTo>
                    <a:lnTo>
                      <a:pt x="1698" y="719"/>
                    </a:lnTo>
                    <a:lnTo>
                      <a:pt x="1698" y="721"/>
                    </a:lnTo>
                    <a:lnTo>
                      <a:pt x="1698" y="721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30" y="779"/>
                    </a:lnTo>
                    <a:lnTo>
                      <a:pt x="1630" y="779"/>
                    </a:lnTo>
                    <a:lnTo>
                      <a:pt x="1628" y="779"/>
                    </a:lnTo>
                    <a:lnTo>
                      <a:pt x="1628" y="779"/>
                    </a:lnTo>
                    <a:lnTo>
                      <a:pt x="1594" y="807"/>
                    </a:lnTo>
                    <a:lnTo>
                      <a:pt x="1594" y="807"/>
                    </a:lnTo>
                    <a:lnTo>
                      <a:pt x="1594" y="809"/>
                    </a:lnTo>
                    <a:lnTo>
                      <a:pt x="1594" y="809"/>
                    </a:lnTo>
                    <a:lnTo>
                      <a:pt x="1538" y="851"/>
                    </a:lnTo>
                    <a:lnTo>
                      <a:pt x="1480" y="893"/>
                    </a:lnTo>
                    <a:lnTo>
                      <a:pt x="1420" y="935"/>
                    </a:lnTo>
                    <a:lnTo>
                      <a:pt x="1358" y="977"/>
                    </a:lnTo>
                    <a:lnTo>
                      <a:pt x="1358" y="977"/>
                    </a:lnTo>
                    <a:lnTo>
                      <a:pt x="1314" y="1003"/>
                    </a:lnTo>
                    <a:lnTo>
                      <a:pt x="1314" y="1003"/>
                    </a:lnTo>
                    <a:lnTo>
                      <a:pt x="1260" y="1035"/>
                    </a:lnTo>
                    <a:lnTo>
                      <a:pt x="1206" y="1067"/>
                    </a:lnTo>
                    <a:lnTo>
                      <a:pt x="1152" y="1097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56" y="1145"/>
                    </a:lnTo>
                    <a:lnTo>
                      <a:pt x="1056" y="1145"/>
                    </a:lnTo>
                    <a:lnTo>
                      <a:pt x="1054" y="1145"/>
                    </a:lnTo>
                    <a:lnTo>
                      <a:pt x="1054" y="114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06" y="1213"/>
                    </a:lnTo>
                    <a:lnTo>
                      <a:pt x="842" y="1237"/>
                    </a:lnTo>
                    <a:lnTo>
                      <a:pt x="778" y="125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676" y="1291"/>
                    </a:lnTo>
                    <a:lnTo>
                      <a:pt x="676" y="1291"/>
                    </a:lnTo>
                    <a:lnTo>
                      <a:pt x="674" y="1293"/>
                    </a:lnTo>
                    <a:lnTo>
                      <a:pt x="674" y="1293"/>
                    </a:lnTo>
                    <a:lnTo>
                      <a:pt x="636" y="1303"/>
                    </a:lnTo>
                    <a:lnTo>
                      <a:pt x="636" y="1303"/>
                    </a:lnTo>
                    <a:lnTo>
                      <a:pt x="634" y="1303"/>
                    </a:lnTo>
                    <a:lnTo>
                      <a:pt x="634" y="130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54" y="1321"/>
                    </a:lnTo>
                    <a:lnTo>
                      <a:pt x="554" y="1321"/>
                    </a:lnTo>
                    <a:lnTo>
                      <a:pt x="554" y="1323"/>
                    </a:lnTo>
                    <a:lnTo>
                      <a:pt x="554" y="1323"/>
                    </a:lnTo>
                    <a:lnTo>
                      <a:pt x="476" y="1337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30" y="1349"/>
                    </a:lnTo>
                    <a:lnTo>
                      <a:pt x="330" y="1349"/>
                    </a:lnTo>
                    <a:lnTo>
                      <a:pt x="328" y="1349"/>
                    </a:lnTo>
                    <a:lnTo>
                      <a:pt x="328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78" y="1347"/>
                    </a:lnTo>
                    <a:lnTo>
                      <a:pt x="278" y="1347"/>
                    </a:lnTo>
                    <a:lnTo>
                      <a:pt x="276" y="1347"/>
                    </a:lnTo>
                    <a:lnTo>
                      <a:pt x="276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38" y="1323"/>
                    </a:lnTo>
                    <a:lnTo>
                      <a:pt x="138" y="1323"/>
                    </a:lnTo>
                    <a:lnTo>
                      <a:pt x="138" y="1321"/>
                    </a:lnTo>
                    <a:lnTo>
                      <a:pt x="138" y="1321"/>
                    </a:lnTo>
                    <a:lnTo>
                      <a:pt x="126" y="1317"/>
                    </a:lnTo>
                    <a:lnTo>
                      <a:pt x="126" y="1317"/>
                    </a:lnTo>
                    <a:lnTo>
                      <a:pt x="124" y="1317"/>
                    </a:lnTo>
                    <a:lnTo>
                      <a:pt x="124" y="1317"/>
                    </a:lnTo>
                    <a:lnTo>
                      <a:pt x="112" y="1311"/>
                    </a:lnTo>
                    <a:lnTo>
                      <a:pt x="112" y="1311"/>
                    </a:lnTo>
                    <a:lnTo>
                      <a:pt x="110" y="1311"/>
                    </a:lnTo>
                    <a:lnTo>
                      <a:pt x="110" y="1311"/>
                    </a:lnTo>
                    <a:lnTo>
                      <a:pt x="100" y="1307"/>
                    </a:lnTo>
                    <a:lnTo>
                      <a:pt x="100" y="1307"/>
                    </a:lnTo>
                    <a:lnTo>
                      <a:pt x="98" y="1305"/>
                    </a:lnTo>
                    <a:lnTo>
                      <a:pt x="98" y="1305"/>
                    </a:lnTo>
                    <a:lnTo>
                      <a:pt x="88" y="1299"/>
                    </a:lnTo>
                    <a:lnTo>
                      <a:pt x="88" y="1299"/>
                    </a:lnTo>
                    <a:lnTo>
                      <a:pt x="74" y="1291"/>
                    </a:lnTo>
                    <a:lnTo>
                      <a:pt x="74" y="1291"/>
                    </a:lnTo>
                    <a:lnTo>
                      <a:pt x="72" y="1291"/>
                    </a:lnTo>
                    <a:lnTo>
                      <a:pt x="72" y="1291"/>
                    </a:lnTo>
                    <a:lnTo>
                      <a:pt x="60" y="1283"/>
                    </a:lnTo>
                    <a:lnTo>
                      <a:pt x="60" y="1283"/>
                    </a:lnTo>
                    <a:lnTo>
                      <a:pt x="60" y="1281"/>
                    </a:lnTo>
                    <a:lnTo>
                      <a:pt x="60" y="1281"/>
                    </a:lnTo>
                    <a:lnTo>
                      <a:pt x="48" y="1273"/>
                    </a:lnTo>
                    <a:lnTo>
                      <a:pt x="48" y="1273"/>
                    </a:lnTo>
                    <a:lnTo>
                      <a:pt x="46" y="1273"/>
                    </a:lnTo>
                    <a:lnTo>
                      <a:pt x="46" y="127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26" y="1253"/>
                    </a:lnTo>
                    <a:lnTo>
                      <a:pt x="26" y="1253"/>
                    </a:lnTo>
                    <a:lnTo>
                      <a:pt x="24" y="1251"/>
                    </a:lnTo>
                    <a:lnTo>
                      <a:pt x="24" y="1251"/>
                    </a:lnTo>
                    <a:lnTo>
                      <a:pt x="18" y="1243"/>
                    </a:lnTo>
                    <a:lnTo>
                      <a:pt x="18" y="1243"/>
                    </a:lnTo>
                    <a:lnTo>
                      <a:pt x="16" y="1241"/>
                    </a:lnTo>
                    <a:lnTo>
                      <a:pt x="16" y="1241"/>
                    </a:lnTo>
                    <a:lnTo>
                      <a:pt x="8" y="1229"/>
                    </a:lnTo>
                    <a:lnTo>
                      <a:pt x="8" y="1229"/>
                    </a:lnTo>
                    <a:lnTo>
                      <a:pt x="6" y="1227"/>
                    </a:lnTo>
                    <a:lnTo>
                      <a:pt x="6" y="1227"/>
                    </a:lnTo>
                    <a:lnTo>
                      <a:pt x="0" y="1217"/>
                    </a:lnTo>
                    <a:lnTo>
                      <a:pt x="318" y="1770"/>
                    </a:lnTo>
                    <a:lnTo>
                      <a:pt x="318" y="1770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4"/>
                    </a:lnTo>
                    <a:lnTo>
                      <a:pt x="318" y="1774"/>
                    </a:lnTo>
                    <a:lnTo>
                      <a:pt x="320" y="1774"/>
                    </a:lnTo>
                    <a:lnTo>
                      <a:pt x="320" y="1774"/>
                    </a:lnTo>
                    <a:lnTo>
                      <a:pt x="322" y="1778"/>
                    </a:lnTo>
                    <a:lnTo>
                      <a:pt x="322" y="1778"/>
                    </a:lnTo>
                    <a:lnTo>
                      <a:pt x="324" y="1780"/>
                    </a:lnTo>
                    <a:lnTo>
                      <a:pt x="324" y="1780"/>
                    </a:lnTo>
                    <a:lnTo>
                      <a:pt x="324" y="1782"/>
                    </a:lnTo>
                    <a:lnTo>
                      <a:pt x="324" y="1782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2" y="1790"/>
                    </a:lnTo>
                    <a:lnTo>
                      <a:pt x="332" y="1790"/>
                    </a:lnTo>
                    <a:lnTo>
                      <a:pt x="334" y="1794"/>
                    </a:lnTo>
                    <a:lnTo>
                      <a:pt x="334" y="1794"/>
                    </a:lnTo>
                    <a:lnTo>
                      <a:pt x="336" y="1796"/>
                    </a:lnTo>
                    <a:lnTo>
                      <a:pt x="336" y="1796"/>
                    </a:lnTo>
                    <a:lnTo>
                      <a:pt x="340" y="1798"/>
                    </a:lnTo>
                    <a:lnTo>
                      <a:pt x="340" y="1798"/>
                    </a:lnTo>
                    <a:lnTo>
                      <a:pt x="340" y="1800"/>
                    </a:lnTo>
                    <a:lnTo>
                      <a:pt x="340" y="1800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8" y="1806"/>
                    </a:lnTo>
                    <a:lnTo>
                      <a:pt x="348" y="1806"/>
                    </a:lnTo>
                    <a:lnTo>
                      <a:pt x="352" y="1808"/>
                    </a:lnTo>
                    <a:lnTo>
                      <a:pt x="352" y="1808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8" y="1812"/>
                    </a:lnTo>
                    <a:lnTo>
                      <a:pt x="358" y="1812"/>
                    </a:lnTo>
                    <a:lnTo>
                      <a:pt x="364" y="1816"/>
                    </a:lnTo>
                    <a:lnTo>
                      <a:pt x="364" y="1816"/>
                    </a:lnTo>
                    <a:lnTo>
                      <a:pt x="366" y="1818"/>
                    </a:lnTo>
                    <a:lnTo>
                      <a:pt x="366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20"/>
                    </a:lnTo>
                    <a:lnTo>
                      <a:pt x="368" y="1820"/>
                    </a:lnTo>
                    <a:lnTo>
                      <a:pt x="374" y="1822"/>
                    </a:lnTo>
                    <a:lnTo>
                      <a:pt x="374" y="1822"/>
                    </a:lnTo>
                    <a:lnTo>
                      <a:pt x="378" y="1824"/>
                    </a:lnTo>
                    <a:lnTo>
                      <a:pt x="378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6" y="1828"/>
                    </a:lnTo>
                    <a:lnTo>
                      <a:pt x="386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90" y="1828"/>
                    </a:lnTo>
                    <a:lnTo>
                      <a:pt x="390" y="1828"/>
                    </a:lnTo>
                    <a:lnTo>
                      <a:pt x="392" y="1830"/>
                    </a:lnTo>
                    <a:lnTo>
                      <a:pt x="392" y="1830"/>
                    </a:lnTo>
                    <a:lnTo>
                      <a:pt x="396" y="1830"/>
                    </a:lnTo>
                    <a:lnTo>
                      <a:pt x="396" y="1830"/>
                    </a:lnTo>
                    <a:lnTo>
                      <a:pt x="400" y="1832"/>
                    </a:lnTo>
                    <a:lnTo>
                      <a:pt x="400" y="1832"/>
                    </a:lnTo>
                    <a:lnTo>
                      <a:pt x="402" y="1832"/>
                    </a:lnTo>
                    <a:lnTo>
                      <a:pt x="402" y="1832"/>
                    </a:lnTo>
                    <a:lnTo>
                      <a:pt x="402" y="1834"/>
                    </a:lnTo>
                    <a:lnTo>
                      <a:pt x="402" y="1834"/>
                    </a:lnTo>
                    <a:lnTo>
                      <a:pt x="406" y="1834"/>
                    </a:lnTo>
                    <a:lnTo>
                      <a:pt x="406" y="1834"/>
                    </a:lnTo>
                    <a:lnTo>
                      <a:pt x="410" y="1836"/>
                    </a:lnTo>
                    <a:lnTo>
                      <a:pt x="410" y="1836"/>
                    </a:lnTo>
                    <a:lnTo>
                      <a:pt x="412" y="1836"/>
                    </a:lnTo>
                    <a:lnTo>
                      <a:pt x="412" y="1836"/>
                    </a:lnTo>
                    <a:lnTo>
                      <a:pt x="414" y="1836"/>
                    </a:lnTo>
                    <a:lnTo>
                      <a:pt x="414" y="1836"/>
                    </a:lnTo>
                    <a:lnTo>
                      <a:pt x="416" y="1838"/>
                    </a:lnTo>
                    <a:lnTo>
                      <a:pt x="416" y="1838"/>
                    </a:lnTo>
                    <a:lnTo>
                      <a:pt x="422" y="1838"/>
                    </a:lnTo>
                    <a:lnTo>
                      <a:pt x="422" y="1838"/>
                    </a:lnTo>
                    <a:lnTo>
                      <a:pt x="424" y="1840"/>
                    </a:lnTo>
                    <a:lnTo>
                      <a:pt x="424" y="1840"/>
                    </a:lnTo>
                    <a:lnTo>
                      <a:pt x="426" y="1840"/>
                    </a:lnTo>
                    <a:lnTo>
                      <a:pt x="426" y="1840"/>
                    </a:lnTo>
                    <a:lnTo>
                      <a:pt x="428" y="1840"/>
                    </a:lnTo>
                    <a:lnTo>
                      <a:pt x="428" y="1840"/>
                    </a:lnTo>
                    <a:lnTo>
                      <a:pt x="434" y="1842"/>
                    </a:lnTo>
                    <a:lnTo>
                      <a:pt x="434" y="1842"/>
                    </a:lnTo>
                    <a:lnTo>
                      <a:pt x="436" y="1842"/>
                    </a:lnTo>
                    <a:lnTo>
                      <a:pt x="436" y="1842"/>
                    </a:lnTo>
                    <a:lnTo>
                      <a:pt x="438" y="1842"/>
                    </a:lnTo>
                    <a:lnTo>
                      <a:pt x="438" y="1842"/>
                    </a:lnTo>
                    <a:lnTo>
                      <a:pt x="440" y="1842"/>
                    </a:lnTo>
                    <a:lnTo>
                      <a:pt x="440" y="1842"/>
                    </a:lnTo>
                    <a:lnTo>
                      <a:pt x="446" y="1844"/>
                    </a:lnTo>
                    <a:lnTo>
                      <a:pt x="446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2" y="1844"/>
                    </a:lnTo>
                    <a:lnTo>
                      <a:pt x="452" y="1844"/>
                    </a:lnTo>
                    <a:lnTo>
                      <a:pt x="458" y="1846"/>
                    </a:lnTo>
                    <a:lnTo>
                      <a:pt x="458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4" y="1846"/>
                    </a:lnTo>
                    <a:lnTo>
                      <a:pt x="464" y="1846"/>
                    </a:lnTo>
                    <a:lnTo>
                      <a:pt x="470" y="1846"/>
                    </a:lnTo>
                    <a:lnTo>
                      <a:pt x="470" y="1846"/>
                    </a:lnTo>
                    <a:lnTo>
                      <a:pt x="476" y="1848"/>
                    </a:lnTo>
                    <a:lnTo>
                      <a:pt x="476" y="1848"/>
                    </a:lnTo>
                    <a:lnTo>
                      <a:pt x="482" y="1848"/>
                    </a:lnTo>
                    <a:lnTo>
                      <a:pt x="482" y="1848"/>
                    </a:lnTo>
                    <a:lnTo>
                      <a:pt x="490" y="1848"/>
                    </a:lnTo>
                    <a:lnTo>
                      <a:pt x="490" y="1848"/>
                    </a:lnTo>
                    <a:lnTo>
                      <a:pt x="496" y="1848"/>
                    </a:lnTo>
                    <a:lnTo>
                      <a:pt x="496" y="1848"/>
                    </a:lnTo>
                    <a:lnTo>
                      <a:pt x="502" y="1848"/>
                    </a:lnTo>
                    <a:lnTo>
                      <a:pt x="502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8" y="1848"/>
                    </a:lnTo>
                    <a:lnTo>
                      <a:pt x="508" y="1848"/>
                    </a:lnTo>
                    <a:lnTo>
                      <a:pt x="514" y="1848"/>
                    </a:lnTo>
                    <a:lnTo>
                      <a:pt x="514" y="1848"/>
                    </a:lnTo>
                    <a:lnTo>
                      <a:pt x="518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8" y="1848"/>
                    </a:lnTo>
                    <a:lnTo>
                      <a:pt x="528" y="1848"/>
                    </a:lnTo>
                    <a:lnTo>
                      <a:pt x="534" y="1848"/>
                    </a:lnTo>
                    <a:lnTo>
                      <a:pt x="534" y="1848"/>
                    </a:lnTo>
                    <a:lnTo>
                      <a:pt x="540" y="1848"/>
                    </a:lnTo>
                    <a:lnTo>
                      <a:pt x="540" y="1848"/>
                    </a:lnTo>
                    <a:lnTo>
                      <a:pt x="548" y="1848"/>
                    </a:lnTo>
                    <a:lnTo>
                      <a:pt x="548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4" y="1848"/>
                    </a:lnTo>
                    <a:lnTo>
                      <a:pt x="554" y="1848"/>
                    </a:lnTo>
                    <a:lnTo>
                      <a:pt x="560" y="1848"/>
                    </a:lnTo>
                    <a:lnTo>
                      <a:pt x="560" y="1848"/>
                    </a:lnTo>
                    <a:lnTo>
                      <a:pt x="564" y="1848"/>
                    </a:lnTo>
                    <a:lnTo>
                      <a:pt x="564" y="1848"/>
                    </a:lnTo>
                    <a:lnTo>
                      <a:pt x="566" y="1848"/>
                    </a:lnTo>
                    <a:lnTo>
                      <a:pt x="566" y="1848"/>
                    </a:lnTo>
                    <a:lnTo>
                      <a:pt x="568" y="1846"/>
                    </a:lnTo>
                    <a:lnTo>
                      <a:pt x="568" y="1846"/>
                    </a:lnTo>
                    <a:lnTo>
                      <a:pt x="574" y="1846"/>
                    </a:lnTo>
                    <a:lnTo>
                      <a:pt x="574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8" y="1846"/>
                    </a:lnTo>
                    <a:lnTo>
                      <a:pt x="588" y="1846"/>
                    </a:lnTo>
                    <a:lnTo>
                      <a:pt x="594" y="1844"/>
                    </a:lnTo>
                    <a:lnTo>
                      <a:pt x="594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602" y="1844"/>
                    </a:lnTo>
                    <a:lnTo>
                      <a:pt x="602" y="1844"/>
                    </a:lnTo>
                    <a:lnTo>
                      <a:pt x="610" y="1842"/>
                    </a:lnTo>
                    <a:lnTo>
                      <a:pt x="610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6" y="1842"/>
                    </a:lnTo>
                    <a:lnTo>
                      <a:pt x="616" y="1842"/>
                    </a:lnTo>
                    <a:lnTo>
                      <a:pt x="624" y="1840"/>
                    </a:lnTo>
                    <a:lnTo>
                      <a:pt x="624" y="1840"/>
                    </a:lnTo>
                    <a:lnTo>
                      <a:pt x="632" y="1840"/>
                    </a:lnTo>
                    <a:lnTo>
                      <a:pt x="632" y="1840"/>
                    </a:lnTo>
                    <a:lnTo>
                      <a:pt x="638" y="1838"/>
                    </a:lnTo>
                    <a:lnTo>
                      <a:pt x="638" y="1838"/>
                    </a:lnTo>
                    <a:lnTo>
                      <a:pt x="646" y="1838"/>
                    </a:lnTo>
                    <a:lnTo>
                      <a:pt x="646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54" y="1836"/>
                    </a:lnTo>
                    <a:lnTo>
                      <a:pt x="654" y="1836"/>
                    </a:lnTo>
                    <a:lnTo>
                      <a:pt x="662" y="1834"/>
                    </a:lnTo>
                    <a:lnTo>
                      <a:pt x="662" y="1834"/>
                    </a:lnTo>
                    <a:lnTo>
                      <a:pt x="670" y="1834"/>
                    </a:lnTo>
                    <a:lnTo>
                      <a:pt x="670" y="1834"/>
                    </a:lnTo>
                    <a:lnTo>
                      <a:pt x="678" y="1832"/>
                    </a:lnTo>
                    <a:lnTo>
                      <a:pt x="678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6" y="1830"/>
                    </a:lnTo>
                    <a:lnTo>
                      <a:pt x="686" y="1830"/>
                    </a:lnTo>
                    <a:lnTo>
                      <a:pt x="694" y="1828"/>
                    </a:lnTo>
                    <a:lnTo>
                      <a:pt x="694" y="1828"/>
                    </a:lnTo>
                    <a:lnTo>
                      <a:pt x="702" y="1828"/>
                    </a:lnTo>
                    <a:lnTo>
                      <a:pt x="702" y="1828"/>
                    </a:lnTo>
                    <a:lnTo>
                      <a:pt x="710" y="1826"/>
                    </a:lnTo>
                    <a:lnTo>
                      <a:pt x="710" y="1826"/>
                    </a:lnTo>
                    <a:lnTo>
                      <a:pt x="718" y="1824"/>
                    </a:lnTo>
                    <a:lnTo>
                      <a:pt x="718" y="1824"/>
                    </a:lnTo>
                    <a:lnTo>
                      <a:pt x="728" y="1822"/>
                    </a:lnTo>
                    <a:lnTo>
                      <a:pt x="728" y="1822"/>
                    </a:lnTo>
                    <a:lnTo>
                      <a:pt x="736" y="1820"/>
                    </a:lnTo>
                    <a:lnTo>
                      <a:pt x="736" y="1820"/>
                    </a:lnTo>
                    <a:lnTo>
                      <a:pt x="744" y="1818"/>
                    </a:lnTo>
                    <a:lnTo>
                      <a:pt x="744" y="1818"/>
                    </a:lnTo>
                    <a:lnTo>
                      <a:pt x="754" y="1816"/>
                    </a:lnTo>
                    <a:lnTo>
                      <a:pt x="754" y="1816"/>
                    </a:lnTo>
                    <a:lnTo>
                      <a:pt x="764" y="1814"/>
                    </a:lnTo>
                    <a:lnTo>
                      <a:pt x="764" y="1814"/>
                    </a:lnTo>
                    <a:lnTo>
                      <a:pt x="772" y="1810"/>
                    </a:lnTo>
                    <a:lnTo>
                      <a:pt x="772" y="1810"/>
                    </a:lnTo>
                    <a:lnTo>
                      <a:pt x="782" y="1808"/>
                    </a:lnTo>
                    <a:lnTo>
                      <a:pt x="782" y="1808"/>
                    </a:lnTo>
                    <a:lnTo>
                      <a:pt x="792" y="1806"/>
                    </a:lnTo>
                    <a:lnTo>
                      <a:pt x="792" y="1806"/>
                    </a:lnTo>
                    <a:lnTo>
                      <a:pt x="802" y="1802"/>
                    </a:lnTo>
                    <a:lnTo>
                      <a:pt x="802" y="1802"/>
                    </a:lnTo>
                    <a:lnTo>
                      <a:pt x="812" y="1800"/>
                    </a:lnTo>
                    <a:lnTo>
                      <a:pt x="812" y="1800"/>
                    </a:lnTo>
                    <a:lnTo>
                      <a:pt x="822" y="1798"/>
                    </a:lnTo>
                    <a:lnTo>
                      <a:pt x="822" y="1798"/>
                    </a:lnTo>
                    <a:lnTo>
                      <a:pt x="830" y="1796"/>
                    </a:lnTo>
                    <a:lnTo>
                      <a:pt x="830" y="1796"/>
                    </a:lnTo>
                    <a:lnTo>
                      <a:pt x="830" y="1794"/>
                    </a:lnTo>
                    <a:lnTo>
                      <a:pt x="830" y="1794"/>
                    </a:lnTo>
                    <a:lnTo>
                      <a:pt x="832" y="1794"/>
                    </a:lnTo>
                    <a:lnTo>
                      <a:pt x="832" y="1794"/>
                    </a:lnTo>
                    <a:lnTo>
                      <a:pt x="842" y="1792"/>
                    </a:lnTo>
                    <a:lnTo>
                      <a:pt x="842" y="1792"/>
                    </a:lnTo>
                    <a:lnTo>
                      <a:pt x="854" y="1788"/>
                    </a:lnTo>
                    <a:lnTo>
                      <a:pt x="854" y="1788"/>
                    </a:lnTo>
                    <a:lnTo>
                      <a:pt x="864" y="1784"/>
                    </a:lnTo>
                    <a:lnTo>
                      <a:pt x="864" y="1784"/>
                    </a:lnTo>
                    <a:lnTo>
                      <a:pt x="868" y="1784"/>
                    </a:lnTo>
                    <a:lnTo>
                      <a:pt x="868" y="1784"/>
                    </a:lnTo>
                    <a:lnTo>
                      <a:pt x="870" y="1782"/>
                    </a:lnTo>
                    <a:lnTo>
                      <a:pt x="870" y="1782"/>
                    </a:lnTo>
                    <a:lnTo>
                      <a:pt x="874" y="1782"/>
                    </a:lnTo>
                    <a:lnTo>
                      <a:pt x="874" y="1782"/>
                    </a:lnTo>
                    <a:lnTo>
                      <a:pt x="886" y="1778"/>
                    </a:lnTo>
                    <a:lnTo>
                      <a:pt x="886" y="1778"/>
                    </a:lnTo>
                    <a:lnTo>
                      <a:pt x="896" y="1774"/>
                    </a:lnTo>
                    <a:lnTo>
                      <a:pt x="896" y="1774"/>
                    </a:lnTo>
                    <a:lnTo>
                      <a:pt x="906" y="1770"/>
                    </a:lnTo>
                    <a:lnTo>
                      <a:pt x="906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16" y="1768"/>
                    </a:lnTo>
                    <a:lnTo>
                      <a:pt x="916" y="1768"/>
                    </a:lnTo>
                    <a:lnTo>
                      <a:pt x="926" y="1764"/>
                    </a:lnTo>
                    <a:lnTo>
                      <a:pt x="926" y="1764"/>
                    </a:lnTo>
                    <a:lnTo>
                      <a:pt x="936" y="1760"/>
                    </a:lnTo>
                    <a:lnTo>
                      <a:pt x="936" y="1760"/>
                    </a:lnTo>
                    <a:lnTo>
                      <a:pt x="946" y="1758"/>
                    </a:lnTo>
                    <a:lnTo>
                      <a:pt x="946" y="1758"/>
                    </a:lnTo>
                    <a:lnTo>
                      <a:pt x="946" y="1756"/>
                    </a:lnTo>
                    <a:lnTo>
                      <a:pt x="946" y="1756"/>
                    </a:lnTo>
                    <a:lnTo>
                      <a:pt x="948" y="1756"/>
                    </a:lnTo>
                    <a:lnTo>
                      <a:pt x="948" y="1756"/>
                    </a:lnTo>
                    <a:lnTo>
                      <a:pt x="954" y="1754"/>
                    </a:lnTo>
                    <a:lnTo>
                      <a:pt x="954" y="1754"/>
                    </a:lnTo>
                    <a:lnTo>
                      <a:pt x="964" y="1750"/>
                    </a:lnTo>
                    <a:lnTo>
                      <a:pt x="964" y="1750"/>
                    </a:lnTo>
                    <a:lnTo>
                      <a:pt x="972" y="1748"/>
                    </a:lnTo>
                    <a:lnTo>
                      <a:pt x="972" y="1748"/>
                    </a:lnTo>
                    <a:lnTo>
                      <a:pt x="982" y="1744"/>
                    </a:lnTo>
                    <a:lnTo>
                      <a:pt x="982" y="1744"/>
                    </a:lnTo>
                    <a:lnTo>
                      <a:pt x="988" y="1742"/>
                    </a:lnTo>
                    <a:lnTo>
                      <a:pt x="988" y="1742"/>
                    </a:lnTo>
                    <a:lnTo>
                      <a:pt x="996" y="1738"/>
                    </a:lnTo>
                    <a:lnTo>
                      <a:pt x="996" y="1738"/>
                    </a:lnTo>
                    <a:lnTo>
                      <a:pt x="1002" y="1736"/>
                    </a:lnTo>
                    <a:lnTo>
                      <a:pt x="1002" y="1736"/>
                    </a:lnTo>
                    <a:lnTo>
                      <a:pt x="1010" y="1734"/>
                    </a:lnTo>
                    <a:lnTo>
                      <a:pt x="1010" y="1734"/>
                    </a:lnTo>
                    <a:lnTo>
                      <a:pt x="1016" y="1730"/>
                    </a:lnTo>
                    <a:lnTo>
                      <a:pt x="1016" y="1730"/>
                    </a:lnTo>
                    <a:lnTo>
                      <a:pt x="1024" y="1728"/>
                    </a:lnTo>
                    <a:lnTo>
                      <a:pt x="1024" y="1728"/>
                    </a:lnTo>
                    <a:lnTo>
                      <a:pt x="1030" y="1726"/>
                    </a:lnTo>
                    <a:lnTo>
                      <a:pt x="1030" y="1726"/>
                    </a:lnTo>
                    <a:lnTo>
                      <a:pt x="1038" y="1722"/>
                    </a:lnTo>
                    <a:lnTo>
                      <a:pt x="1038" y="1722"/>
                    </a:lnTo>
                    <a:lnTo>
                      <a:pt x="1042" y="1720"/>
                    </a:lnTo>
                    <a:lnTo>
                      <a:pt x="1042" y="1720"/>
                    </a:lnTo>
                    <a:lnTo>
                      <a:pt x="1048" y="1718"/>
                    </a:lnTo>
                    <a:lnTo>
                      <a:pt x="1048" y="1718"/>
                    </a:lnTo>
                    <a:lnTo>
                      <a:pt x="1052" y="1716"/>
                    </a:lnTo>
                    <a:lnTo>
                      <a:pt x="1052" y="1716"/>
                    </a:lnTo>
                    <a:lnTo>
                      <a:pt x="1058" y="1714"/>
                    </a:lnTo>
                    <a:lnTo>
                      <a:pt x="1062" y="1712"/>
                    </a:lnTo>
                    <a:lnTo>
                      <a:pt x="1062" y="1712"/>
                    </a:lnTo>
                    <a:lnTo>
                      <a:pt x="1066" y="1710"/>
                    </a:lnTo>
                    <a:lnTo>
                      <a:pt x="1066" y="1710"/>
                    </a:lnTo>
                    <a:lnTo>
                      <a:pt x="1072" y="1708"/>
                    </a:lnTo>
                    <a:lnTo>
                      <a:pt x="1072" y="1708"/>
                    </a:lnTo>
                    <a:lnTo>
                      <a:pt x="1076" y="1706"/>
                    </a:lnTo>
                    <a:lnTo>
                      <a:pt x="1076" y="1706"/>
                    </a:lnTo>
                    <a:lnTo>
                      <a:pt x="1082" y="1704"/>
                    </a:lnTo>
                    <a:lnTo>
                      <a:pt x="1082" y="1704"/>
                    </a:lnTo>
                    <a:lnTo>
                      <a:pt x="1086" y="1702"/>
                    </a:lnTo>
                    <a:lnTo>
                      <a:pt x="1086" y="1702"/>
                    </a:lnTo>
                    <a:lnTo>
                      <a:pt x="1092" y="1700"/>
                    </a:lnTo>
                    <a:lnTo>
                      <a:pt x="1092" y="1700"/>
                    </a:lnTo>
                    <a:lnTo>
                      <a:pt x="1096" y="1698"/>
                    </a:lnTo>
                    <a:lnTo>
                      <a:pt x="1096" y="1698"/>
                    </a:lnTo>
                    <a:lnTo>
                      <a:pt x="1100" y="1696"/>
                    </a:lnTo>
                    <a:lnTo>
                      <a:pt x="1100" y="1696"/>
                    </a:lnTo>
                    <a:lnTo>
                      <a:pt x="1104" y="1696"/>
                    </a:lnTo>
                    <a:lnTo>
                      <a:pt x="1104" y="1696"/>
                    </a:lnTo>
                    <a:lnTo>
                      <a:pt x="1108" y="1694"/>
                    </a:lnTo>
                    <a:lnTo>
                      <a:pt x="1112" y="1692"/>
                    </a:lnTo>
                    <a:lnTo>
                      <a:pt x="1112" y="1692"/>
                    </a:lnTo>
                    <a:lnTo>
                      <a:pt x="1116" y="1690"/>
                    </a:lnTo>
                    <a:lnTo>
                      <a:pt x="1118" y="1688"/>
                    </a:lnTo>
                    <a:lnTo>
                      <a:pt x="1118" y="1688"/>
                    </a:lnTo>
                    <a:lnTo>
                      <a:pt x="1122" y="1688"/>
                    </a:lnTo>
                    <a:lnTo>
                      <a:pt x="1122" y="1688"/>
                    </a:lnTo>
                    <a:lnTo>
                      <a:pt x="1126" y="1686"/>
                    </a:lnTo>
                    <a:lnTo>
                      <a:pt x="1126" y="1686"/>
                    </a:lnTo>
                    <a:lnTo>
                      <a:pt x="1130" y="1684"/>
                    </a:lnTo>
                    <a:lnTo>
                      <a:pt x="1130" y="1684"/>
                    </a:lnTo>
                    <a:lnTo>
                      <a:pt x="1134" y="1682"/>
                    </a:lnTo>
                    <a:lnTo>
                      <a:pt x="1134" y="1682"/>
                    </a:lnTo>
                    <a:lnTo>
                      <a:pt x="1136" y="1682"/>
                    </a:lnTo>
                    <a:lnTo>
                      <a:pt x="1136" y="1682"/>
                    </a:lnTo>
                    <a:lnTo>
                      <a:pt x="1140" y="1680"/>
                    </a:lnTo>
                    <a:lnTo>
                      <a:pt x="1140" y="1680"/>
                    </a:lnTo>
                    <a:lnTo>
                      <a:pt x="1144" y="1678"/>
                    </a:lnTo>
                    <a:lnTo>
                      <a:pt x="1144" y="1678"/>
                    </a:lnTo>
                    <a:lnTo>
                      <a:pt x="1148" y="1676"/>
                    </a:lnTo>
                    <a:lnTo>
                      <a:pt x="1148" y="1676"/>
                    </a:lnTo>
                    <a:lnTo>
                      <a:pt x="1150" y="1674"/>
                    </a:lnTo>
                    <a:lnTo>
                      <a:pt x="1150" y="1674"/>
                    </a:lnTo>
                    <a:lnTo>
                      <a:pt x="1154" y="1674"/>
                    </a:lnTo>
                    <a:lnTo>
                      <a:pt x="1154" y="1674"/>
                    </a:lnTo>
                    <a:lnTo>
                      <a:pt x="1158" y="1672"/>
                    </a:lnTo>
                    <a:lnTo>
                      <a:pt x="1158" y="1672"/>
                    </a:lnTo>
                    <a:lnTo>
                      <a:pt x="1162" y="1670"/>
                    </a:lnTo>
                    <a:lnTo>
                      <a:pt x="1164" y="1668"/>
                    </a:lnTo>
                    <a:lnTo>
                      <a:pt x="1164" y="1668"/>
                    </a:lnTo>
                    <a:lnTo>
                      <a:pt x="1168" y="1666"/>
                    </a:lnTo>
                    <a:lnTo>
                      <a:pt x="1178" y="1662"/>
                    </a:lnTo>
                    <a:lnTo>
                      <a:pt x="1178" y="1662"/>
                    </a:lnTo>
                    <a:lnTo>
                      <a:pt x="1182" y="1662"/>
                    </a:lnTo>
                    <a:lnTo>
                      <a:pt x="1182" y="1662"/>
                    </a:lnTo>
                    <a:lnTo>
                      <a:pt x="1184" y="1660"/>
                    </a:lnTo>
                    <a:lnTo>
                      <a:pt x="1184" y="1660"/>
                    </a:lnTo>
                    <a:lnTo>
                      <a:pt x="1188" y="1658"/>
                    </a:lnTo>
                    <a:lnTo>
                      <a:pt x="1188" y="1658"/>
                    </a:lnTo>
                    <a:lnTo>
                      <a:pt x="1190" y="1656"/>
                    </a:lnTo>
                    <a:lnTo>
                      <a:pt x="1190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6" y="1654"/>
                    </a:lnTo>
                    <a:lnTo>
                      <a:pt x="1200" y="1652"/>
                    </a:lnTo>
                    <a:lnTo>
                      <a:pt x="1200" y="1652"/>
                    </a:lnTo>
                    <a:lnTo>
                      <a:pt x="1202" y="1652"/>
                    </a:lnTo>
                    <a:lnTo>
                      <a:pt x="1202" y="1652"/>
                    </a:lnTo>
                    <a:lnTo>
                      <a:pt x="1206" y="1650"/>
                    </a:lnTo>
                    <a:lnTo>
                      <a:pt x="1206" y="1650"/>
                    </a:lnTo>
                    <a:lnTo>
                      <a:pt x="1210" y="1648"/>
                    </a:lnTo>
                    <a:lnTo>
                      <a:pt x="1210" y="1648"/>
                    </a:lnTo>
                    <a:lnTo>
                      <a:pt x="1212" y="1646"/>
                    </a:lnTo>
                    <a:lnTo>
                      <a:pt x="1212" y="1646"/>
                    </a:lnTo>
                    <a:lnTo>
                      <a:pt x="1216" y="1646"/>
                    </a:lnTo>
                    <a:lnTo>
                      <a:pt x="1216" y="1646"/>
                    </a:lnTo>
                    <a:lnTo>
                      <a:pt x="1218" y="1644"/>
                    </a:lnTo>
                    <a:lnTo>
                      <a:pt x="1218" y="1644"/>
                    </a:lnTo>
                    <a:lnTo>
                      <a:pt x="1222" y="1642"/>
                    </a:lnTo>
                    <a:lnTo>
                      <a:pt x="1222" y="1642"/>
                    </a:lnTo>
                    <a:lnTo>
                      <a:pt x="1224" y="1640"/>
                    </a:lnTo>
                    <a:lnTo>
                      <a:pt x="1224" y="1640"/>
                    </a:lnTo>
                    <a:lnTo>
                      <a:pt x="1228" y="1640"/>
                    </a:lnTo>
                    <a:lnTo>
                      <a:pt x="1228" y="1640"/>
                    </a:lnTo>
                    <a:lnTo>
                      <a:pt x="1232" y="1638"/>
                    </a:lnTo>
                    <a:lnTo>
                      <a:pt x="1232" y="1638"/>
                    </a:lnTo>
                    <a:lnTo>
                      <a:pt x="1234" y="1636"/>
                    </a:lnTo>
                    <a:lnTo>
                      <a:pt x="1234" y="1636"/>
                    </a:lnTo>
                    <a:lnTo>
                      <a:pt x="1236" y="1636"/>
                    </a:lnTo>
                    <a:lnTo>
                      <a:pt x="1236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4"/>
                    </a:lnTo>
                    <a:lnTo>
                      <a:pt x="1238" y="1634"/>
                    </a:lnTo>
                    <a:lnTo>
                      <a:pt x="1242" y="1632"/>
                    </a:lnTo>
                    <a:lnTo>
                      <a:pt x="1242" y="1632"/>
                    </a:lnTo>
                    <a:lnTo>
                      <a:pt x="1246" y="1632"/>
                    </a:lnTo>
                    <a:lnTo>
                      <a:pt x="1246" y="1632"/>
                    </a:lnTo>
                    <a:lnTo>
                      <a:pt x="1250" y="1630"/>
                    </a:lnTo>
                    <a:lnTo>
                      <a:pt x="1250" y="1630"/>
                    </a:lnTo>
                    <a:lnTo>
                      <a:pt x="1254" y="1628"/>
                    </a:lnTo>
                    <a:lnTo>
                      <a:pt x="1254" y="1628"/>
                    </a:lnTo>
                    <a:lnTo>
                      <a:pt x="1258" y="1626"/>
                    </a:lnTo>
                    <a:lnTo>
                      <a:pt x="1258" y="1626"/>
                    </a:lnTo>
                    <a:lnTo>
                      <a:pt x="1262" y="1624"/>
                    </a:lnTo>
                    <a:lnTo>
                      <a:pt x="1262" y="1624"/>
                    </a:lnTo>
                    <a:lnTo>
                      <a:pt x="1266" y="1622"/>
                    </a:lnTo>
                    <a:lnTo>
                      <a:pt x="1266" y="1622"/>
                    </a:lnTo>
                    <a:lnTo>
                      <a:pt x="1268" y="1620"/>
                    </a:lnTo>
                    <a:lnTo>
                      <a:pt x="1268" y="1620"/>
                    </a:lnTo>
                    <a:lnTo>
                      <a:pt x="1272" y="1618"/>
                    </a:lnTo>
                    <a:lnTo>
                      <a:pt x="1272" y="1618"/>
                    </a:lnTo>
                    <a:lnTo>
                      <a:pt x="1276" y="1616"/>
                    </a:lnTo>
                    <a:lnTo>
                      <a:pt x="1276" y="1616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4" y="1612"/>
                    </a:lnTo>
                    <a:lnTo>
                      <a:pt x="1284" y="1612"/>
                    </a:lnTo>
                    <a:lnTo>
                      <a:pt x="1288" y="1610"/>
                    </a:lnTo>
                    <a:lnTo>
                      <a:pt x="1288" y="1610"/>
                    </a:lnTo>
                    <a:lnTo>
                      <a:pt x="1292" y="1608"/>
                    </a:lnTo>
                    <a:lnTo>
                      <a:pt x="1292" y="1608"/>
                    </a:lnTo>
                    <a:lnTo>
                      <a:pt x="1298" y="1604"/>
                    </a:lnTo>
                    <a:lnTo>
                      <a:pt x="1298" y="1604"/>
                    </a:lnTo>
                    <a:lnTo>
                      <a:pt x="1304" y="1602"/>
                    </a:lnTo>
                    <a:lnTo>
                      <a:pt x="1304" y="1602"/>
                    </a:lnTo>
                    <a:lnTo>
                      <a:pt x="1310" y="1598"/>
                    </a:lnTo>
                    <a:lnTo>
                      <a:pt x="1310" y="1598"/>
                    </a:lnTo>
                    <a:lnTo>
                      <a:pt x="1316" y="1596"/>
                    </a:lnTo>
                    <a:lnTo>
                      <a:pt x="1316" y="1596"/>
                    </a:lnTo>
                    <a:lnTo>
                      <a:pt x="1320" y="1594"/>
                    </a:lnTo>
                    <a:lnTo>
                      <a:pt x="1320" y="1594"/>
                    </a:lnTo>
                    <a:lnTo>
                      <a:pt x="1322" y="1592"/>
                    </a:lnTo>
                    <a:lnTo>
                      <a:pt x="1322" y="1592"/>
                    </a:lnTo>
                    <a:lnTo>
                      <a:pt x="1330" y="1590"/>
                    </a:lnTo>
                    <a:lnTo>
                      <a:pt x="1330" y="1590"/>
                    </a:lnTo>
                    <a:lnTo>
                      <a:pt x="1342" y="1582"/>
                    </a:lnTo>
                    <a:lnTo>
                      <a:pt x="1342" y="1582"/>
                    </a:lnTo>
                    <a:lnTo>
                      <a:pt x="1356" y="1576"/>
                    </a:lnTo>
                    <a:lnTo>
                      <a:pt x="1356" y="1576"/>
                    </a:lnTo>
                    <a:lnTo>
                      <a:pt x="1364" y="1572"/>
                    </a:lnTo>
                    <a:lnTo>
                      <a:pt x="1366" y="1570"/>
                    </a:lnTo>
                    <a:lnTo>
                      <a:pt x="1366" y="1570"/>
                    </a:lnTo>
                    <a:lnTo>
                      <a:pt x="1370" y="1568"/>
                    </a:lnTo>
                    <a:lnTo>
                      <a:pt x="1370" y="1568"/>
                    </a:lnTo>
                    <a:lnTo>
                      <a:pt x="1372" y="1568"/>
                    </a:lnTo>
                    <a:lnTo>
                      <a:pt x="1372" y="1568"/>
                    </a:lnTo>
                    <a:lnTo>
                      <a:pt x="1372" y="1566"/>
                    </a:lnTo>
                    <a:lnTo>
                      <a:pt x="1372" y="1566"/>
                    </a:lnTo>
                    <a:lnTo>
                      <a:pt x="1374" y="1566"/>
                    </a:lnTo>
                    <a:lnTo>
                      <a:pt x="1374" y="1566"/>
                    </a:lnTo>
                    <a:lnTo>
                      <a:pt x="1376" y="1564"/>
                    </a:lnTo>
                    <a:lnTo>
                      <a:pt x="1376" y="1564"/>
                    </a:lnTo>
                    <a:lnTo>
                      <a:pt x="1382" y="1562"/>
                    </a:lnTo>
                    <a:lnTo>
                      <a:pt x="1382" y="1562"/>
                    </a:lnTo>
                    <a:lnTo>
                      <a:pt x="1388" y="1558"/>
                    </a:lnTo>
                    <a:lnTo>
                      <a:pt x="1396" y="1554"/>
                    </a:lnTo>
                    <a:lnTo>
                      <a:pt x="1396" y="1554"/>
                    </a:lnTo>
                    <a:lnTo>
                      <a:pt x="1402" y="1550"/>
                    </a:lnTo>
                    <a:lnTo>
                      <a:pt x="1402" y="1550"/>
                    </a:lnTo>
                    <a:lnTo>
                      <a:pt x="1408" y="1548"/>
                    </a:lnTo>
                    <a:lnTo>
                      <a:pt x="1408" y="1548"/>
                    </a:lnTo>
                    <a:lnTo>
                      <a:pt x="1416" y="1544"/>
                    </a:lnTo>
                    <a:lnTo>
                      <a:pt x="1416" y="1544"/>
                    </a:lnTo>
                    <a:lnTo>
                      <a:pt x="1422" y="1540"/>
                    </a:lnTo>
                    <a:lnTo>
                      <a:pt x="1422" y="1540"/>
                    </a:lnTo>
                    <a:lnTo>
                      <a:pt x="1428" y="1536"/>
                    </a:lnTo>
                    <a:lnTo>
                      <a:pt x="1428" y="1536"/>
                    </a:lnTo>
                    <a:lnTo>
                      <a:pt x="1434" y="1534"/>
                    </a:lnTo>
                    <a:lnTo>
                      <a:pt x="1434" y="1534"/>
                    </a:lnTo>
                    <a:lnTo>
                      <a:pt x="1438" y="1530"/>
                    </a:lnTo>
                    <a:lnTo>
                      <a:pt x="1438" y="1530"/>
                    </a:lnTo>
                    <a:lnTo>
                      <a:pt x="1444" y="1528"/>
                    </a:lnTo>
                    <a:lnTo>
                      <a:pt x="1444" y="1528"/>
                    </a:lnTo>
                    <a:lnTo>
                      <a:pt x="1448" y="1526"/>
                    </a:lnTo>
                    <a:lnTo>
                      <a:pt x="1448" y="1526"/>
                    </a:lnTo>
                    <a:lnTo>
                      <a:pt x="1452" y="1524"/>
                    </a:lnTo>
                    <a:lnTo>
                      <a:pt x="1454" y="1522"/>
                    </a:lnTo>
                    <a:lnTo>
                      <a:pt x="1454" y="1522"/>
                    </a:lnTo>
                    <a:lnTo>
                      <a:pt x="1458" y="1520"/>
                    </a:lnTo>
                    <a:lnTo>
                      <a:pt x="1458" y="1520"/>
                    </a:lnTo>
                    <a:lnTo>
                      <a:pt x="1460" y="1518"/>
                    </a:lnTo>
                    <a:lnTo>
                      <a:pt x="1460" y="1518"/>
                    </a:lnTo>
                    <a:lnTo>
                      <a:pt x="1464" y="1516"/>
                    </a:lnTo>
                    <a:lnTo>
                      <a:pt x="1464" y="1516"/>
                    </a:lnTo>
                    <a:lnTo>
                      <a:pt x="1466" y="1516"/>
                    </a:lnTo>
                    <a:lnTo>
                      <a:pt x="1466" y="1516"/>
                    </a:lnTo>
                    <a:lnTo>
                      <a:pt x="1470" y="1514"/>
                    </a:lnTo>
                    <a:lnTo>
                      <a:pt x="1470" y="1514"/>
                    </a:lnTo>
                    <a:lnTo>
                      <a:pt x="1472" y="1512"/>
                    </a:lnTo>
                    <a:lnTo>
                      <a:pt x="1472" y="1512"/>
                    </a:lnTo>
                    <a:lnTo>
                      <a:pt x="1476" y="1510"/>
                    </a:lnTo>
                    <a:lnTo>
                      <a:pt x="1476" y="1510"/>
                    </a:lnTo>
                    <a:lnTo>
                      <a:pt x="1478" y="1508"/>
                    </a:lnTo>
                    <a:lnTo>
                      <a:pt x="1478" y="1508"/>
                    </a:lnTo>
                    <a:lnTo>
                      <a:pt x="1482" y="1506"/>
                    </a:lnTo>
                    <a:lnTo>
                      <a:pt x="1482" y="1506"/>
                    </a:lnTo>
                    <a:lnTo>
                      <a:pt x="1484" y="1504"/>
                    </a:lnTo>
                    <a:lnTo>
                      <a:pt x="1488" y="1504"/>
                    </a:lnTo>
                    <a:lnTo>
                      <a:pt x="1488" y="1504"/>
                    </a:lnTo>
                    <a:lnTo>
                      <a:pt x="1490" y="1502"/>
                    </a:lnTo>
                    <a:lnTo>
                      <a:pt x="1490" y="1502"/>
                    </a:lnTo>
                    <a:lnTo>
                      <a:pt x="1494" y="1500"/>
                    </a:lnTo>
                    <a:lnTo>
                      <a:pt x="1494" y="1500"/>
                    </a:lnTo>
                    <a:lnTo>
                      <a:pt x="1496" y="1498"/>
                    </a:lnTo>
                    <a:lnTo>
                      <a:pt x="1496" y="1498"/>
                    </a:lnTo>
                    <a:lnTo>
                      <a:pt x="1500" y="1496"/>
                    </a:lnTo>
                    <a:lnTo>
                      <a:pt x="1500" y="1496"/>
                    </a:lnTo>
                    <a:lnTo>
                      <a:pt x="1502" y="1494"/>
                    </a:lnTo>
                    <a:lnTo>
                      <a:pt x="1502" y="1494"/>
                    </a:lnTo>
                    <a:lnTo>
                      <a:pt x="1506" y="1492"/>
                    </a:lnTo>
                    <a:lnTo>
                      <a:pt x="1506" y="1492"/>
                    </a:lnTo>
                    <a:lnTo>
                      <a:pt x="1508" y="1492"/>
                    </a:lnTo>
                    <a:lnTo>
                      <a:pt x="1508" y="1492"/>
                    </a:lnTo>
                    <a:lnTo>
                      <a:pt x="1510" y="1490"/>
                    </a:lnTo>
                    <a:lnTo>
                      <a:pt x="1510" y="1490"/>
                    </a:lnTo>
                    <a:lnTo>
                      <a:pt x="1514" y="1488"/>
                    </a:lnTo>
                    <a:lnTo>
                      <a:pt x="1514" y="1488"/>
                    </a:lnTo>
                    <a:lnTo>
                      <a:pt x="1516" y="1486"/>
                    </a:lnTo>
                    <a:lnTo>
                      <a:pt x="1516" y="1486"/>
                    </a:lnTo>
                    <a:lnTo>
                      <a:pt x="1518" y="1484"/>
                    </a:lnTo>
                    <a:lnTo>
                      <a:pt x="1518" y="1484"/>
                    </a:lnTo>
                    <a:lnTo>
                      <a:pt x="1522" y="1484"/>
                    </a:lnTo>
                    <a:lnTo>
                      <a:pt x="1522" y="1484"/>
                    </a:lnTo>
                    <a:lnTo>
                      <a:pt x="1524" y="1482"/>
                    </a:lnTo>
                    <a:lnTo>
                      <a:pt x="1524" y="1482"/>
                    </a:lnTo>
                    <a:lnTo>
                      <a:pt x="1526" y="1480"/>
                    </a:lnTo>
                    <a:lnTo>
                      <a:pt x="1526" y="1480"/>
                    </a:lnTo>
                    <a:lnTo>
                      <a:pt x="1530" y="1478"/>
                    </a:lnTo>
                    <a:lnTo>
                      <a:pt x="1530" y="1478"/>
                    </a:lnTo>
                    <a:lnTo>
                      <a:pt x="1532" y="1478"/>
                    </a:lnTo>
                    <a:lnTo>
                      <a:pt x="1532" y="1478"/>
                    </a:lnTo>
                    <a:lnTo>
                      <a:pt x="1534" y="1476"/>
                    </a:lnTo>
                    <a:lnTo>
                      <a:pt x="1534" y="1476"/>
                    </a:lnTo>
                    <a:lnTo>
                      <a:pt x="1536" y="1474"/>
                    </a:lnTo>
                    <a:lnTo>
                      <a:pt x="1536" y="1474"/>
                    </a:lnTo>
                    <a:lnTo>
                      <a:pt x="1540" y="1472"/>
                    </a:lnTo>
                    <a:lnTo>
                      <a:pt x="1540" y="1472"/>
                    </a:lnTo>
                    <a:lnTo>
                      <a:pt x="1542" y="1472"/>
                    </a:lnTo>
                    <a:lnTo>
                      <a:pt x="1542" y="1472"/>
                    </a:lnTo>
                    <a:lnTo>
                      <a:pt x="1544" y="1470"/>
                    </a:lnTo>
                    <a:lnTo>
                      <a:pt x="1546" y="1468"/>
                    </a:lnTo>
                    <a:lnTo>
                      <a:pt x="1546" y="1468"/>
                    </a:lnTo>
                    <a:lnTo>
                      <a:pt x="1550" y="1466"/>
                    </a:lnTo>
                    <a:lnTo>
                      <a:pt x="1552" y="1466"/>
                    </a:lnTo>
                    <a:lnTo>
                      <a:pt x="1552" y="1466"/>
                    </a:lnTo>
                    <a:lnTo>
                      <a:pt x="1554" y="1464"/>
                    </a:lnTo>
                    <a:lnTo>
                      <a:pt x="1554" y="1464"/>
                    </a:lnTo>
                    <a:lnTo>
                      <a:pt x="1556" y="1462"/>
                    </a:lnTo>
                    <a:lnTo>
                      <a:pt x="1556" y="1462"/>
                    </a:lnTo>
                    <a:lnTo>
                      <a:pt x="1560" y="1460"/>
                    </a:lnTo>
                    <a:lnTo>
                      <a:pt x="1560" y="1460"/>
                    </a:lnTo>
                    <a:lnTo>
                      <a:pt x="1562" y="1460"/>
                    </a:lnTo>
                    <a:lnTo>
                      <a:pt x="1562" y="1460"/>
                    </a:lnTo>
                    <a:lnTo>
                      <a:pt x="1564" y="1458"/>
                    </a:lnTo>
                    <a:lnTo>
                      <a:pt x="1570" y="1454"/>
                    </a:lnTo>
                    <a:lnTo>
                      <a:pt x="1570" y="1454"/>
                    </a:lnTo>
                    <a:lnTo>
                      <a:pt x="1572" y="1454"/>
                    </a:lnTo>
                    <a:lnTo>
                      <a:pt x="1574" y="1452"/>
                    </a:lnTo>
                    <a:lnTo>
                      <a:pt x="1574" y="1452"/>
                    </a:lnTo>
                    <a:lnTo>
                      <a:pt x="1576" y="1450"/>
                    </a:lnTo>
                    <a:lnTo>
                      <a:pt x="1576" y="1450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2" y="1448"/>
                    </a:lnTo>
                    <a:lnTo>
                      <a:pt x="1582" y="1448"/>
                    </a:lnTo>
                    <a:lnTo>
                      <a:pt x="1582" y="1446"/>
                    </a:lnTo>
                    <a:lnTo>
                      <a:pt x="1582" y="1446"/>
                    </a:lnTo>
                    <a:lnTo>
                      <a:pt x="1584" y="1446"/>
                    </a:lnTo>
                    <a:lnTo>
                      <a:pt x="1584" y="1446"/>
                    </a:lnTo>
                    <a:lnTo>
                      <a:pt x="1586" y="1444"/>
                    </a:lnTo>
                    <a:lnTo>
                      <a:pt x="1590" y="1442"/>
                    </a:lnTo>
                    <a:lnTo>
                      <a:pt x="1590" y="1442"/>
                    </a:lnTo>
                    <a:lnTo>
                      <a:pt x="1594" y="1440"/>
                    </a:lnTo>
                    <a:lnTo>
                      <a:pt x="1602" y="1434"/>
                    </a:lnTo>
                    <a:lnTo>
                      <a:pt x="1602" y="1434"/>
                    </a:lnTo>
                    <a:lnTo>
                      <a:pt x="1604" y="1432"/>
                    </a:lnTo>
                    <a:lnTo>
                      <a:pt x="1604" y="1432"/>
                    </a:lnTo>
                    <a:lnTo>
                      <a:pt x="1608" y="1430"/>
                    </a:lnTo>
                    <a:lnTo>
                      <a:pt x="1608" y="1430"/>
                    </a:lnTo>
                    <a:lnTo>
                      <a:pt x="1610" y="1430"/>
                    </a:lnTo>
                    <a:lnTo>
                      <a:pt x="1610" y="1430"/>
                    </a:lnTo>
                    <a:lnTo>
                      <a:pt x="1614" y="1428"/>
                    </a:lnTo>
                    <a:lnTo>
                      <a:pt x="1614" y="1428"/>
                    </a:lnTo>
                    <a:lnTo>
                      <a:pt x="1616" y="1426"/>
                    </a:lnTo>
                    <a:lnTo>
                      <a:pt x="1616" y="1426"/>
                    </a:lnTo>
                    <a:lnTo>
                      <a:pt x="1620" y="1424"/>
                    </a:lnTo>
                    <a:lnTo>
                      <a:pt x="1620" y="1424"/>
                    </a:lnTo>
                    <a:lnTo>
                      <a:pt x="1622" y="1422"/>
                    </a:lnTo>
                    <a:lnTo>
                      <a:pt x="1622" y="1422"/>
                    </a:lnTo>
                    <a:lnTo>
                      <a:pt x="1624" y="1420"/>
                    </a:lnTo>
                    <a:lnTo>
                      <a:pt x="1624" y="1420"/>
                    </a:lnTo>
                    <a:lnTo>
                      <a:pt x="1628" y="1418"/>
                    </a:lnTo>
                    <a:lnTo>
                      <a:pt x="1628" y="1418"/>
                    </a:lnTo>
                    <a:lnTo>
                      <a:pt x="1630" y="1416"/>
                    </a:lnTo>
                    <a:lnTo>
                      <a:pt x="1634" y="1414"/>
                    </a:lnTo>
                    <a:lnTo>
                      <a:pt x="1634" y="1414"/>
                    </a:lnTo>
                    <a:lnTo>
                      <a:pt x="1636" y="1414"/>
                    </a:lnTo>
                    <a:lnTo>
                      <a:pt x="1636" y="1414"/>
                    </a:lnTo>
                    <a:lnTo>
                      <a:pt x="1638" y="1412"/>
                    </a:lnTo>
                    <a:lnTo>
                      <a:pt x="1638" y="1412"/>
                    </a:lnTo>
                    <a:lnTo>
                      <a:pt x="1642" y="1410"/>
                    </a:lnTo>
                    <a:lnTo>
                      <a:pt x="1642" y="1410"/>
                    </a:lnTo>
                    <a:lnTo>
                      <a:pt x="1644" y="1408"/>
                    </a:lnTo>
                    <a:lnTo>
                      <a:pt x="1644" y="1408"/>
                    </a:lnTo>
                    <a:lnTo>
                      <a:pt x="1648" y="1406"/>
                    </a:lnTo>
                    <a:lnTo>
                      <a:pt x="1650" y="1404"/>
                    </a:lnTo>
                    <a:lnTo>
                      <a:pt x="1650" y="1404"/>
                    </a:lnTo>
                    <a:lnTo>
                      <a:pt x="1654" y="1402"/>
                    </a:lnTo>
                    <a:lnTo>
                      <a:pt x="1654" y="1402"/>
                    </a:lnTo>
                    <a:lnTo>
                      <a:pt x="1658" y="1400"/>
                    </a:lnTo>
                    <a:lnTo>
                      <a:pt x="1658" y="1400"/>
                    </a:lnTo>
                    <a:lnTo>
                      <a:pt x="1660" y="1398"/>
                    </a:lnTo>
                    <a:lnTo>
                      <a:pt x="1660" y="1398"/>
                    </a:lnTo>
                    <a:lnTo>
                      <a:pt x="1664" y="1394"/>
                    </a:lnTo>
                    <a:lnTo>
                      <a:pt x="1668" y="1392"/>
                    </a:lnTo>
                    <a:lnTo>
                      <a:pt x="1668" y="1392"/>
                    </a:lnTo>
                    <a:lnTo>
                      <a:pt x="1672" y="1390"/>
                    </a:lnTo>
                    <a:lnTo>
                      <a:pt x="1672" y="1390"/>
                    </a:lnTo>
                    <a:lnTo>
                      <a:pt x="1676" y="1387"/>
                    </a:lnTo>
                    <a:lnTo>
                      <a:pt x="1676" y="1387"/>
                    </a:lnTo>
                    <a:lnTo>
                      <a:pt x="1680" y="1385"/>
                    </a:lnTo>
                    <a:lnTo>
                      <a:pt x="1680" y="1385"/>
                    </a:lnTo>
                    <a:lnTo>
                      <a:pt x="1684" y="1381"/>
                    </a:lnTo>
                    <a:lnTo>
                      <a:pt x="1684" y="1381"/>
                    </a:lnTo>
                    <a:lnTo>
                      <a:pt x="1686" y="1379"/>
                    </a:lnTo>
                    <a:lnTo>
                      <a:pt x="1686" y="1379"/>
                    </a:lnTo>
                    <a:lnTo>
                      <a:pt x="1690" y="1377"/>
                    </a:lnTo>
                    <a:lnTo>
                      <a:pt x="1690" y="1377"/>
                    </a:lnTo>
                    <a:lnTo>
                      <a:pt x="1694" y="1375"/>
                    </a:lnTo>
                    <a:lnTo>
                      <a:pt x="1694" y="1375"/>
                    </a:lnTo>
                    <a:lnTo>
                      <a:pt x="1698" y="1373"/>
                    </a:lnTo>
                    <a:lnTo>
                      <a:pt x="1698" y="1373"/>
                    </a:lnTo>
                    <a:lnTo>
                      <a:pt x="1702" y="1369"/>
                    </a:lnTo>
                    <a:lnTo>
                      <a:pt x="1706" y="1367"/>
                    </a:lnTo>
                    <a:lnTo>
                      <a:pt x="1706" y="1367"/>
                    </a:lnTo>
                    <a:lnTo>
                      <a:pt x="1710" y="1365"/>
                    </a:lnTo>
                    <a:lnTo>
                      <a:pt x="1710" y="1365"/>
                    </a:lnTo>
                    <a:lnTo>
                      <a:pt x="1712" y="1361"/>
                    </a:lnTo>
                    <a:lnTo>
                      <a:pt x="1716" y="1359"/>
                    </a:lnTo>
                    <a:lnTo>
                      <a:pt x="1716" y="1359"/>
                    </a:lnTo>
                    <a:lnTo>
                      <a:pt x="1720" y="1357"/>
                    </a:lnTo>
                    <a:lnTo>
                      <a:pt x="1720" y="1357"/>
                    </a:lnTo>
                    <a:lnTo>
                      <a:pt x="1726" y="1353"/>
                    </a:lnTo>
                    <a:lnTo>
                      <a:pt x="1726" y="1353"/>
                    </a:lnTo>
                    <a:lnTo>
                      <a:pt x="1732" y="1349"/>
                    </a:lnTo>
                    <a:lnTo>
                      <a:pt x="1732" y="1349"/>
                    </a:lnTo>
                    <a:lnTo>
                      <a:pt x="1736" y="1347"/>
                    </a:lnTo>
                    <a:lnTo>
                      <a:pt x="1736" y="1347"/>
                    </a:lnTo>
                    <a:lnTo>
                      <a:pt x="1742" y="1343"/>
                    </a:lnTo>
                    <a:lnTo>
                      <a:pt x="1742" y="1343"/>
                    </a:lnTo>
                    <a:lnTo>
                      <a:pt x="1746" y="1339"/>
                    </a:lnTo>
                    <a:lnTo>
                      <a:pt x="1746" y="1339"/>
                    </a:lnTo>
                    <a:lnTo>
                      <a:pt x="1752" y="1335"/>
                    </a:lnTo>
                    <a:lnTo>
                      <a:pt x="1752" y="1335"/>
                    </a:lnTo>
                    <a:lnTo>
                      <a:pt x="1756" y="1333"/>
                    </a:lnTo>
                    <a:lnTo>
                      <a:pt x="1756" y="1333"/>
                    </a:lnTo>
                    <a:lnTo>
                      <a:pt x="1762" y="1329"/>
                    </a:lnTo>
                    <a:lnTo>
                      <a:pt x="1762" y="1329"/>
                    </a:lnTo>
                    <a:lnTo>
                      <a:pt x="1766" y="1325"/>
                    </a:lnTo>
                    <a:lnTo>
                      <a:pt x="1766" y="1325"/>
                    </a:lnTo>
                    <a:lnTo>
                      <a:pt x="1772" y="1321"/>
                    </a:lnTo>
                    <a:lnTo>
                      <a:pt x="1772" y="1321"/>
                    </a:lnTo>
                    <a:lnTo>
                      <a:pt x="1778" y="1319"/>
                    </a:lnTo>
                    <a:lnTo>
                      <a:pt x="1778" y="1319"/>
                    </a:lnTo>
                    <a:lnTo>
                      <a:pt x="1782" y="1315"/>
                    </a:lnTo>
                    <a:lnTo>
                      <a:pt x="1782" y="1315"/>
                    </a:lnTo>
                    <a:lnTo>
                      <a:pt x="1788" y="1309"/>
                    </a:lnTo>
                    <a:lnTo>
                      <a:pt x="1788" y="1309"/>
                    </a:lnTo>
                    <a:lnTo>
                      <a:pt x="1796" y="1305"/>
                    </a:lnTo>
                    <a:lnTo>
                      <a:pt x="1796" y="1305"/>
                    </a:lnTo>
                    <a:lnTo>
                      <a:pt x="1802" y="1301"/>
                    </a:lnTo>
                    <a:lnTo>
                      <a:pt x="1802" y="1301"/>
                    </a:lnTo>
                    <a:lnTo>
                      <a:pt x="1808" y="1295"/>
                    </a:lnTo>
                    <a:lnTo>
                      <a:pt x="1808" y="1295"/>
                    </a:lnTo>
                    <a:lnTo>
                      <a:pt x="1816" y="1291"/>
                    </a:lnTo>
                    <a:lnTo>
                      <a:pt x="1816" y="1291"/>
                    </a:lnTo>
                    <a:lnTo>
                      <a:pt x="1822" y="1287"/>
                    </a:lnTo>
                    <a:lnTo>
                      <a:pt x="1822" y="1287"/>
                    </a:lnTo>
                    <a:lnTo>
                      <a:pt x="1828" y="1281"/>
                    </a:lnTo>
                    <a:lnTo>
                      <a:pt x="1828" y="1281"/>
                    </a:lnTo>
                    <a:lnTo>
                      <a:pt x="1836" y="1277"/>
                    </a:lnTo>
                    <a:lnTo>
                      <a:pt x="1836" y="1277"/>
                    </a:lnTo>
                    <a:lnTo>
                      <a:pt x="1842" y="1271"/>
                    </a:lnTo>
                    <a:lnTo>
                      <a:pt x="1842" y="1271"/>
                    </a:lnTo>
                    <a:lnTo>
                      <a:pt x="1850" y="1267"/>
                    </a:lnTo>
                    <a:lnTo>
                      <a:pt x="1850" y="1267"/>
                    </a:lnTo>
                    <a:lnTo>
                      <a:pt x="1856" y="1261"/>
                    </a:lnTo>
                    <a:lnTo>
                      <a:pt x="1856" y="1261"/>
                    </a:lnTo>
                    <a:lnTo>
                      <a:pt x="1864" y="1255"/>
                    </a:lnTo>
                    <a:lnTo>
                      <a:pt x="1864" y="1255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72" y="1249"/>
                    </a:lnTo>
                    <a:lnTo>
                      <a:pt x="1872" y="1249"/>
                    </a:lnTo>
                    <a:lnTo>
                      <a:pt x="1878" y="1245"/>
                    </a:lnTo>
                    <a:lnTo>
                      <a:pt x="1878" y="1245"/>
                    </a:lnTo>
                    <a:lnTo>
                      <a:pt x="1886" y="1239"/>
                    </a:lnTo>
                    <a:lnTo>
                      <a:pt x="1886" y="1239"/>
                    </a:lnTo>
                    <a:lnTo>
                      <a:pt x="1894" y="1233"/>
                    </a:lnTo>
                    <a:lnTo>
                      <a:pt x="1894" y="1233"/>
                    </a:lnTo>
                    <a:lnTo>
                      <a:pt x="1902" y="1227"/>
                    </a:lnTo>
                    <a:lnTo>
                      <a:pt x="1902" y="1227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8" y="1221"/>
                    </a:lnTo>
                    <a:lnTo>
                      <a:pt x="1916" y="1215"/>
                    </a:lnTo>
                    <a:lnTo>
                      <a:pt x="1916" y="1215"/>
                    </a:lnTo>
                    <a:lnTo>
                      <a:pt x="1924" y="1209"/>
                    </a:lnTo>
                    <a:lnTo>
                      <a:pt x="1924" y="1209"/>
                    </a:lnTo>
                    <a:lnTo>
                      <a:pt x="1932" y="1203"/>
                    </a:lnTo>
                    <a:lnTo>
                      <a:pt x="1932" y="1203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8" y="1191"/>
                    </a:lnTo>
                    <a:lnTo>
                      <a:pt x="1948" y="1191"/>
                    </a:lnTo>
                    <a:lnTo>
                      <a:pt x="1954" y="1185"/>
                    </a:lnTo>
                    <a:lnTo>
                      <a:pt x="1954" y="1185"/>
                    </a:lnTo>
                    <a:lnTo>
                      <a:pt x="1962" y="1179"/>
                    </a:lnTo>
                    <a:lnTo>
                      <a:pt x="1962" y="1179"/>
                    </a:lnTo>
                    <a:lnTo>
                      <a:pt x="1970" y="1171"/>
                    </a:lnTo>
                    <a:lnTo>
                      <a:pt x="1970" y="1171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8" y="1165"/>
                    </a:lnTo>
                    <a:lnTo>
                      <a:pt x="1978" y="1165"/>
                    </a:lnTo>
                    <a:lnTo>
                      <a:pt x="1986" y="1159"/>
                    </a:lnTo>
                    <a:lnTo>
                      <a:pt x="1986" y="1159"/>
                    </a:lnTo>
                    <a:lnTo>
                      <a:pt x="1994" y="1153"/>
                    </a:lnTo>
                    <a:lnTo>
                      <a:pt x="1994" y="1153"/>
                    </a:lnTo>
                    <a:lnTo>
                      <a:pt x="2002" y="1145"/>
                    </a:lnTo>
                    <a:lnTo>
                      <a:pt x="2002" y="1145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10" y="1139"/>
                    </a:lnTo>
                    <a:lnTo>
                      <a:pt x="2010" y="1139"/>
                    </a:lnTo>
                    <a:lnTo>
                      <a:pt x="2018" y="1133"/>
                    </a:lnTo>
                    <a:lnTo>
                      <a:pt x="2018" y="1133"/>
                    </a:lnTo>
                    <a:lnTo>
                      <a:pt x="2026" y="1125"/>
                    </a:lnTo>
                    <a:lnTo>
                      <a:pt x="2026" y="1125"/>
                    </a:lnTo>
                    <a:lnTo>
                      <a:pt x="2034" y="1119"/>
                    </a:lnTo>
                    <a:lnTo>
                      <a:pt x="2034" y="1119"/>
                    </a:lnTo>
                    <a:lnTo>
                      <a:pt x="2042" y="1111"/>
                    </a:lnTo>
                    <a:lnTo>
                      <a:pt x="2042" y="1111"/>
                    </a:lnTo>
                    <a:lnTo>
                      <a:pt x="2050" y="1105"/>
                    </a:lnTo>
                    <a:lnTo>
                      <a:pt x="2050" y="1105"/>
                    </a:lnTo>
                    <a:lnTo>
                      <a:pt x="2060" y="1097"/>
                    </a:lnTo>
                    <a:lnTo>
                      <a:pt x="2060" y="1097"/>
                    </a:lnTo>
                    <a:lnTo>
                      <a:pt x="2068" y="1089"/>
                    </a:lnTo>
                    <a:lnTo>
                      <a:pt x="2068" y="1089"/>
                    </a:lnTo>
                    <a:lnTo>
                      <a:pt x="2074" y="1085"/>
                    </a:lnTo>
                    <a:lnTo>
                      <a:pt x="2074" y="1085"/>
                    </a:lnTo>
                    <a:lnTo>
                      <a:pt x="2074" y="1083"/>
                    </a:lnTo>
                    <a:lnTo>
                      <a:pt x="2074" y="1083"/>
                    </a:lnTo>
                    <a:lnTo>
                      <a:pt x="2076" y="1083"/>
                    </a:lnTo>
                    <a:lnTo>
                      <a:pt x="2076" y="1083"/>
                    </a:lnTo>
                    <a:lnTo>
                      <a:pt x="2084" y="1075"/>
                    </a:lnTo>
                    <a:lnTo>
                      <a:pt x="2084" y="1075"/>
                    </a:lnTo>
                    <a:lnTo>
                      <a:pt x="2092" y="1067"/>
                    </a:lnTo>
                    <a:lnTo>
                      <a:pt x="2092" y="1067"/>
                    </a:lnTo>
                    <a:lnTo>
                      <a:pt x="2100" y="1059"/>
                    </a:lnTo>
                    <a:lnTo>
                      <a:pt x="2100" y="1059"/>
                    </a:lnTo>
                    <a:lnTo>
                      <a:pt x="2104" y="1057"/>
                    </a:lnTo>
                    <a:lnTo>
                      <a:pt x="2104" y="1057"/>
                    </a:lnTo>
                    <a:lnTo>
                      <a:pt x="2104" y="1055"/>
                    </a:lnTo>
                    <a:lnTo>
                      <a:pt x="2104" y="1055"/>
                    </a:lnTo>
                    <a:lnTo>
                      <a:pt x="2110" y="1051"/>
                    </a:lnTo>
                    <a:lnTo>
                      <a:pt x="2110" y="1051"/>
                    </a:lnTo>
                    <a:lnTo>
                      <a:pt x="2118" y="1043"/>
                    </a:lnTo>
                    <a:lnTo>
                      <a:pt x="2118" y="1043"/>
                    </a:lnTo>
                    <a:lnTo>
                      <a:pt x="2126" y="1035"/>
                    </a:lnTo>
                    <a:lnTo>
                      <a:pt x="2126" y="1035"/>
                    </a:lnTo>
                    <a:lnTo>
                      <a:pt x="2134" y="1029"/>
                    </a:lnTo>
                    <a:lnTo>
                      <a:pt x="2134" y="1029"/>
                    </a:lnTo>
                    <a:lnTo>
                      <a:pt x="2134" y="1027"/>
                    </a:lnTo>
                    <a:lnTo>
                      <a:pt x="2134" y="1027"/>
                    </a:lnTo>
                    <a:lnTo>
                      <a:pt x="2136" y="1025"/>
                    </a:lnTo>
                    <a:lnTo>
                      <a:pt x="2136" y="1025"/>
                    </a:lnTo>
                    <a:lnTo>
                      <a:pt x="2146" y="1017"/>
                    </a:lnTo>
                    <a:lnTo>
                      <a:pt x="2146" y="1017"/>
                    </a:lnTo>
                    <a:lnTo>
                      <a:pt x="2154" y="1007"/>
                    </a:lnTo>
                    <a:lnTo>
                      <a:pt x="2154" y="1007"/>
                    </a:lnTo>
                    <a:lnTo>
                      <a:pt x="2160" y="1001"/>
                    </a:lnTo>
                    <a:lnTo>
                      <a:pt x="2160" y="1001"/>
                    </a:lnTo>
                    <a:lnTo>
                      <a:pt x="2162" y="1001"/>
                    </a:lnTo>
                    <a:lnTo>
                      <a:pt x="2162" y="999"/>
                    </a:lnTo>
                    <a:lnTo>
                      <a:pt x="2162" y="999"/>
                    </a:lnTo>
                    <a:lnTo>
                      <a:pt x="2164" y="997"/>
                    </a:lnTo>
                    <a:lnTo>
                      <a:pt x="2164" y="997"/>
                    </a:lnTo>
                    <a:lnTo>
                      <a:pt x="2174" y="987"/>
                    </a:lnTo>
                    <a:lnTo>
                      <a:pt x="2174" y="987"/>
                    </a:lnTo>
                    <a:lnTo>
                      <a:pt x="2184" y="977"/>
                    </a:lnTo>
                    <a:lnTo>
                      <a:pt x="2184" y="977"/>
                    </a:lnTo>
                    <a:lnTo>
                      <a:pt x="2188" y="973"/>
                    </a:lnTo>
                    <a:lnTo>
                      <a:pt x="2190" y="971"/>
                    </a:lnTo>
                    <a:lnTo>
                      <a:pt x="2190" y="971"/>
                    </a:lnTo>
                    <a:lnTo>
                      <a:pt x="2194" y="967"/>
                    </a:lnTo>
                    <a:lnTo>
                      <a:pt x="2194" y="967"/>
                    </a:lnTo>
                    <a:lnTo>
                      <a:pt x="2206" y="953"/>
                    </a:lnTo>
                    <a:lnTo>
                      <a:pt x="2206" y="953"/>
                    </a:lnTo>
                    <a:lnTo>
                      <a:pt x="2214" y="945"/>
                    </a:lnTo>
                    <a:lnTo>
                      <a:pt x="2214" y="945"/>
                    </a:lnTo>
                    <a:lnTo>
                      <a:pt x="2216" y="943"/>
                    </a:lnTo>
                    <a:lnTo>
                      <a:pt x="2216" y="943"/>
                    </a:lnTo>
                    <a:lnTo>
                      <a:pt x="2218" y="941"/>
                    </a:lnTo>
                    <a:lnTo>
                      <a:pt x="2218" y="941"/>
                    </a:lnTo>
                    <a:lnTo>
                      <a:pt x="2230" y="929"/>
                    </a:lnTo>
                    <a:lnTo>
                      <a:pt x="2230" y="929"/>
                    </a:lnTo>
                    <a:lnTo>
                      <a:pt x="2240" y="915"/>
                    </a:lnTo>
                    <a:lnTo>
                      <a:pt x="2240" y="915"/>
                    </a:lnTo>
                    <a:lnTo>
                      <a:pt x="2262" y="891"/>
                    </a:lnTo>
                    <a:lnTo>
                      <a:pt x="2262" y="891"/>
                    </a:lnTo>
                    <a:lnTo>
                      <a:pt x="2268" y="883"/>
                    </a:lnTo>
                    <a:lnTo>
                      <a:pt x="2268" y="883"/>
                    </a:lnTo>
                    <a:lnTo>
                      <a:pt x="2282" y="865"/>
                    </a:lnTo>
                    <a:lnTo>
                      <a:pt x="2282" y="865"/>
                    </a:lnTo>
                    <a:lnTo>
                      <a:pt x="2288" y="857"/>
                    </a:lnTo>
                    <a:lnTo>
                      <a:pt x="2288" y="857"/>
                    </a:lnTo>
                    <a:lnTo>
                      <a:pt x="2302" y="839"/>
                    </a:lnTo>
                    <a:lnTo>
                      <a:pt x="2302" y="839"/>
                    </a:lnTo>
                    <a:lnTo>
                      <a:pt x="2308" y="831"/>
                    </a:lnTo>
                    <a:lnTo>
                      <a:pt x="2308" y="831"/>
                    </a:lnTo>
                    <a:lnTo>
                      <a:pt x="2310" y="827"/>
                    </a:lnTo>
                    <a:lnTo>
                      <a:pt x="2310" y="827"/>
                    </a:lnTo>
                    <a:lnTo>
                      <a:pt x="2320" y="813"/>
                    </a:lnTo>
                    <a:lnTo>
                      <a:pt x="2320" y="813"/>
                    </a:lnTo>
                    <a:lnTo>
                      <a:pt x="2324" y="807"/>
                    </a:lnTo>
                    <a:lnTo>
                      <a:pt x="2324" y="807"/>
                    </a:lnTo>
                    <a:lnTo>
                      <a:pt x="2340" y="783"/>
                    </a:lnTo>
                    <a:lnTo>
                      <a:pt x="2340" y="783"/>
                    </a:lnTo>
                    <a:lnTo>
                      <a:pt x="2340" y="781"/>
                    </a:lnTo>
                    <a:lnTo>
                      <a:pt x="2340" y="781"/>
                    </a:lnTo>
                    <a:lnTo>
                      <a:pt x="2350" y="765"/>
                    </a:lnTo>
                    <a:lnTo>
                      <a:pt x="2350" y="765"/>
                    </a:lnTo>
                    <a:lnTo>
                      <a:pt x="2352" y="761"/>
                    </a:lnTo>
                    <a:lnTo>
                      <a:pt x="2352" y="761"/>
                    </a:lnTo>
                    <a:lnTo>
                      <a:pt x="2362" y="743"/>
                    </a:lnTo>
                    <a:lnTo>
                      <a:pt x="2362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72" y="725"/>
                    </a:lnTo>
                    <a:lnTo>
                      <a:pt x="2372" y="725"/>
                    </a:lnTo>
                    <a:lnTo>
                      <a:pt x="2374" y="721"/>
                    </a:lnTo>
                    <a:lnTo>
                      <a:pt x="2374" y="721"/>
                    </a:lnTo>
                    <a:lnTo>
                      <a:pt x="2382" y="703"/>
                    </a:lnTo>
                    <a:lnTo>
                      <a:pt x="2382" y="703"/>
                    </a:lnTo>
                    <a:lnTo>
                      <a:pt x="2382" y="699"/>
                    </a:lnTo>
                    <a:lnTo>
                      <a:pt x="2382" y="699"/>
                    </a:lnTo>
                    <a:lnTo>
                      <a:pt x="2388" y="685"/>
                    </a:lnTo>
                    <a:lnTo>
                      <a:pt x="2388" y="685"/>
                    </a:lnTo>
                    <a:lnTo>
                      <a:pt x="2390" y="681"/>
                    </a:lnTo>
                    <a:lnTo>
                      <a:pt x="2390" y="681"/>
                    </a:lnTo>
                    <a:lnTo>
                      <a:pt x="2394" y="665"/>
                    </a:lnTo>
                    <a:lnTo>
                      <a:pt x="2394" y="665"/>
                    </a:lnTo>
                    <a:lnTo>
                      <a:pt x="2396" y="663"/>
                    </a:lnTo>
                    <a:lnTo>
                      <a:pt x="2396" y="663"/>
                    </a:lnTo>
                    <a:lnTo>
                      <a:pt x="2396" y="661"/>
                    </a:lnTo>
                    <a:lnTo>
                      <a:pt x="2396" y="661"/>
                    </a:lnTo>
                    <a:lnTo>
                      <a:pt x="2400" y="645"/>
                    </a:lnTo>
                    <a:lnTo>
                      <a:pt x="2400" y="645"/>
                    </a:lnTo>
                    <a:lnTo>
                      <a:pt x="2400" y="643"/>
                    </a:lnTo>
                    <a:lnTo>
                      <a:pt x="2400" y="643"/>
                    </a:lnTo>
                    <a:lnTo>
                      <a:pt x="2402" y="629"/>
                    </a:lnTo>
                    <a:lnTo>
                      <a:pt x="2402" y="629"/>
                    </a:lnTo>
                    <a:lnTo>
                      <a:pt x="2402" y="625"/>
                    </a:lnTo>
                    <a:lnTo>
                      <a:pt x="2402" y="625"/>
                    </a:lnTo>
                    <a:lnTo>
                      <a:pt x="2404" y="611"/>
                    </a:lnTo>
                    <a:lnTo>
                      <a:pt x="2404" y="611"/>
                    </a:lnTo>
                    <a:lnTo>
                      <a:pt x="2404" y="607"/>
                    </a:lnTo>
                    <a:lnTo>
                      <a:pt x="2404" y="607"/>
                    </a:lnTo>
                    <a:lnTo>
                      <a:pt x="2404" y="593"/>
                    </a:lnTo>
                    <a:lnTo>
                      <a:pt x="2404" y="593"/>
                    </a:lnTo>
                    <a:lnTo>
                      <a:pt x="2402" y="577"/>
                    </a:lnTo>
                    <a:lnTo>
                      <a:pt x="2402" y="577"/>
                    </a:lnTo>
                    <a:lnTo>
                      <a:pt x="2398" y="561"/>
                    </a:lnTo>
                    <a:lnTo>
                      <a:pt x="2398" y="561"/>
                    </a:lnTo>
                    <a:lnTo>
                      <a:pt x="2392" y="547"/>
                    </a:lnTo>
                    <a:lnTo>
                      <a:pt x="2392" y="547"/>
                    </a:lnTo>
                    <a:lnTo>
                      <a:pt x="2386" y="535"/>
                    </a:lnTo>
                    <a:lnTo>
                      <a:pt x="2046" y="0"/>
                    </a:lnTo>
                    <a:lnTo>
                      <a:pt x="2046" y="0"/>
                    </a:lnTo>
                    <a:lnTo>
                      <a:pt x="2056" y="16"/>
                    </a:lnTo>
                    <a:lnTo>
                      <a:pt x="2056" y="16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69" name="Freeform 20">
                <a:extLst>
                  <a:ext uri="{FF2B5EF4-FFF2-40B4-BE49-F238E27FC236}">
                    <a16:creationId xmlns:a16="http://schemas.microsoft.com/office/drawing/2014/main" id="{B73B543C-ACD0-40F9-93A5-501E51FC503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0 w 2628"/>
                  <a:gd name="T1" fmla="*/ 331 h 1792"/>
                  <a:gd name="T2" fmla="*/ 2572 w 2628"/>
                  <a:gd name="T3" fmla="*/ 451 h 1792"/>
                  <a:gd name="T4" fmla="*/ 2510 w 2628"/>
                  <a:gd name="T5" fmla="*/ 547 h 1792"/>
                  <a:gd name="T6" fmla="*/ 2308 w 2628"/>
                  <a:gd name="T7" fmla="*/ 779 h 1792"/>
                  <a:gd name="T8" fmla="*/ 2084 w 2628"/>
                  <a:gd name="T9" fmla="*/ 977 h 1792"/>
                  <a:gd name="T10" fmla="*/ 1820 w 2628"/>
                  <a:gd name="T11" fmla="*/ 1173 h 1792"/>
                  <a:gd name="T12" fmla="*/ 1520 w 2628"/>
                  <a:gd name="T13" fmla="*/ 1362 h 1792"/>
                  <a:gd name="T14" fmla="*/ 1220 w 2628"/>
                  <a:gd name="T15" fmla="*/ 1524 h 1792"/>
                  <a:gd name="T16" fmla="*/ 830 w 2628"/>
                  <a:gd name="T17" fmla="*/ 1686 h 1792"/>
                  <a:gd name="T18" fmla="*/ 556 w 2628"/>
                  <a:gd name="T19" fmla="*/ 1764 h 1792"/>
                  <a:gd name="T20" fmla="*/ 392 w 2628"/>
                  <a:gd name="T21" fmla="*/ 1788 h 1792"/>
                  <a:gd name="T22" fmla="*/ 248 w 2628"/>
                  <a:gd name="T23" fmla="*/ 1788 h 1792"/>
                  <a:gd name="T24" fmla="*/ 160 w 2628"/>
                  <a:gd name="T25" fmla="*/ 1766 h 1792"/>
                  <a:gd name="T26" fmla="*/ 80 w 2628"/>
                  <a:gd name="T27" fmla="*/ 1708 h 1792"/>
                  <a:gd name="T28" fmla="*/ 54 w 2628"/>
                  <a:gd name="T29" fmla="*/ 1642 h 1792"/>
                  <a:gd name="T30" fmla="*/ 10 w 2628"/>
                  <a:gd name="T31" fmla="*/ 1478 h 1792"/>
                  <a:gd name="T32" fmla="*/ 0 w 2628"/>
                  <a:gd name="T33" fmla="*/ 1376 h 1792"/>
                  <a:gd name="T34" fmla="*/ 24 w 2628"/>
                  <a:gd name="T35" fmla="*/ 1284 h 1792"/>
                  <a:gd name="T36" fmla="*/ 118 w 2628"/>
                  <a:gd name="T37" fmla="*/ 1149 h 1792"/>
                  <a:gd name="T38" fmla="*/ 294 w 2628"/>
                  <a:gd name="T39" fmla="*/ 951 h 1792"/>
                  <a:gd name="T40" fmla="*/ 410 w 2628"/>
                  <a:gd name="T41" fmla="*/ 851 h 1792"/>
                  <a:gd name="T42" fmla="*/ 622 w 2628"/>
                  <a:gd name="T43" fmla="*/ 715 h 1792"/>
                  <a:gd name="T44" fmla="*/ 942 w 2628"/>
                  <a:gd name="T45" fmla="*/ 529 h 1792"/>
                  <a:gd name="T46" fmla="*/ 1328 w 2628"/>
                  <a:gd name="T47" fmla="*/ 269 h 1792"/>
                  <a:gd name="T48" fmla="*/ 1514 w 2628"/>
                  <a:gd name="T49" fmla="*/ 163 h 1792"/>
                  <a:gd name="T50" fmla="*/ 1704 w 2628"/>
                  <a:gd name="T51" fmla="*/ 93 h 1792"/>
                  <a:gd name="T52" fmla="*/ 2002 w 2628"/>
                  <a:gd name="T53" fmla="*/ 24 h 1792"/>
                  <a:gd name="T54" fmla="*/ 2180 w 2628"/>
                  <a:gd name="T55" fmla="*/ 0 h 1792"/>
                  <a:gd name="T56" fmla="*/ 2296 w 2628"/>
                  <a:gd name="T57" fmla="*/ 22 h 1792"/>
                  <a:gd name="T58" fmla="*/ 2528 w 2628"/>
                  <a:gd name="T59" fmla="*/ 119 h 1792"/>
                  <a:gd name="T60" fmla="*/ 2590 w 2628"/>
                  <a:gd name="T61" fmla="*/ 163 h 1792"/>
                  <a:gd name="T62" fmla="*/ 2626 w 2628"/>
                  <a:gd name="T63" fmla="*/ 249 h 1792"/>
                  <a:gd name="T64" fmla="*/ 2392 w 2628"/>
                  <a:gd name="T65" fmla="*/ 421 h 1792"/>
                  <a:gd name="T66" fmla="*/ 2364 w 2628"/>
                  <a:gd name="T67" fmla="*/ 351 h 1792"/>
                  <a:gd name="T68" fmla="*/ 2296 w 2628"/>
                  <a:gd name="T69" fmla="*/ 307 h 1792"/>
                  <a:gd name="T70" fmla="*/ 2214 w 2628"/>
                  <a:gd name="T71" fmla="*/ 293 h 1792"/>
                  <a:gd name="T72" fmla="*/ 2072 w 2628"/>
                  <a:gd name="T73" fmla="*/ 301 h 1792"/>
                  <a:gd name="T74" fmla="*/ 1940 w 2628"/>
                  <a:gd name="T75" fmla="*/ 327 h 1792"/>
                  <a:gd name="T76" fmla="*/ 1736 w 2628"/>
                  <a:gd name="T77" fmla="*/ 391 h 1792"/>
                  <a:gd name="T78" fmla="*/ 1564 w 2628"/>
                  <a:gd name="T79" fmla="*/ 461 h 1792"/>
                  <a:gd name="T80" fmla="*/ 1320 w 2628"/>
                  <a:gd name="T81" fmla="*/ 581 h 1792"/>
                  <a:gd name="T82" fmla="*/ 1130 w 2628"/>
                  <a:gd name="T83" fmla="*/ 691 h 1792"/>
                  <a:gd name="T84" fmla="*/ 894 w 2628"/>
                  <a:gd name="T85" fmla="*/ 849 h 1792"/>
                  <a:gd name="T86" fmla="*/ 690 w 2628"/>
                  <a:gd name="T87" fmla="*/ 1009 h 1792"/>
                  <a:gd name="T88" fmla="*/ 568 w 2628"/>
                  <a:gd name="T89" fmla="*/ 1123 h 1792"/>
                  <a:gd name="T90" fmla="*/ 442 w 2628"/>
                  <a:gd name="T91" fmla="*/ 1268 h 1792"/>
                  <a:gd name="T92" fmla="*/ 380 w 2628"/>
                  <a:gd name="T93" fmla="*/ 1362 h 1792"/>
                  <a:gd name="T94" fmla="*/ 336 w 2628"/>
                  <a:gd name="T95" fmla="*/ 1470 h 1792"/>
                  <a:gd name="T96" fmla="*/ 332 w 2628"/>
                  <a:gd name="T97" fmla="*/ 1536 h 1792"/>
                  <a:gd name="T98" fmla="*/ 366 w 2628"/>
                  <a:gd name="T99" fmla="*/ 1602 h 1792"/>
                  <a:gd name="T100" fmla="*/ 420 w 2628"/>
                  <a:gd name="T101" fmla="*/ 1634 h 1792"/>
                  <a:gd name="T102" fmla="*/ 516 w 2628"/>
                  <a:gd name="T103" fmla="*/ 1652 h 1792"/>
                  <a:gd name="T104" fmla="*/ 638 w 2628"/>
                  <a:gd name="T105" fmla="*/ 1646 h 1792"/>
                  <a:gd name="T106" fmla="*/ 850 w 2628"/>
                  <a:gd name="T107" fmla="*/ 1600 h 1792"/>
                  <a:gd name="T108" fmla="*/ 1084 w 2628"/>
                  <a:gd name="T109" fmla="*/ 1516 h 1792"/>
                  <a:gd name="T110" fmla="*/ 1332 w 2628"/>
                  <a:gd name="T111" fmla="*/ 1402 h 1792"/>
                  <a:gd name="T112" fmla="*/ 1588 w 2628"/>
                  <a:gd name="T113" fmla="*/ 1258 h 1792"/>
                  <a:gd name="T114" fmla="*/ 1902 w 2628"/>
                  <a:gd name="T115" fmla="*/ 1041 h 1792"/>
                  <a:gd name="T116" fmla="*/ 2100 w 2628"/>
                  <a:gd name="T117" fmla="*/ 875 h 1792"/>
                  <a:gd name="T118" fmla="*/ 2256 w 2628"/>
                  <a:gd name="T119" fmla="*/ 711 h 1792"/>
                  <a:gd name="T120" fmla="*/ 2346 w 2628"/>
                  <a:gd name="T121" fmla="*/ 581 h 1792"/>
                  <a:gd name="T122" fmla="*/ 2386 w 2628"/>
                  <a:gd name="T123" fmla="*/ 483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  <a:close/>
                    <a:moveTo>
                      <a:pt x="2392" y="421"/>
                    </a:moveTo>
                    <a:lnTo>
                      <a:pt x="2392" y="421"/>
                    </a:lnTo>
                    <a:lnTo>
                      <a:pt x="2390" y="401"/>
                    </a:lnTo>
                    <a:lnTo>
                      <a:pt x="2384" y="381"/>
                    </a:lnTo>
                    <a:lnTo>
                      <a:pt x="2376" y="365"/>
                    </a:lnTo>
                    <a:lnTo>
                      <a:pt x="2364" y="351"/>
                    </a:lnTo>
                    <a:lnTo>
                      <a:pt x="2352" y="337"/>
                    </a:lnTo>
                    <a:lnTo>
                      <a:pt x="2336" y="325"/>
                    </a:lnTo>
                    <a:lnTo>
                      <a:pt x="2316" y="315"/>
                    </a:lnTo>
                    <a:lnTo>
                      <a:pt x="2296" y="307"/>
                    </a:lnTo>
                    <a:lnTo>
                      <a:pt x="2296" y="307"/>
                    </a:lnTo>
                    <a:lnTo>
                      <a:pt x="2272" y="301"/>
                    </a:lnTo>
                    <a:lnTo>
                      <a:pt x="2244" y="297"/>
                    </a:lnTo>
                    <a:lnTo>
                      <a:pt x="2214" y="293"/>
                    </a:lnTo>
                    <a:lnTo>
                      <a:pt x="2182" y="293"/>
                    </a:lnTo>
                    <a:lnTo>
                      <a:pt x="2148" y="293"/>
                    </a:lnTo>
                    <a:lnTo>
                      <a:pt x="2112" y="295"/>
                    </a:lnTo>
                    <a:lnTo>
                      <a:pt x="2072" y="301"/>
                    </a:lnTo>
                    <a:lnTo>
                      <a:pt x="2032" y="307"/>
                    </a:lnTo>
                    <a:lnTo>
                      <a:pt x="2032" y="307"/>
                    </a:lnTo>
                    <a:lnTo>
                      <a:pt x="1986" y="317"/>
                    </a:lnTo>
                    <a:lnTo>
                      <a:pt x="1940" y="327"/>
                    </a:lnTo>
                    <a:lnTo>
                      <a:pt x="1892" y="341"/>
                    </a:lnTo>
                    <a:lnTo>
                      <a:pt x="1842" y="355"/>
                    </a:lnTo>
                    <a:lnTo>
                      <a:pt x="1790" y="373"/>
                    </a:lnTo>
                    <a:lnTo>
                      <a:pt x="1736" y="391"/>
                    </a:lnTo>
                    <a:lnTo>
                      <a:pt x="1680" y="413"/>
                    </a:lnTo>
                    <a:lnTo>
                      <a:pt x="1624" y="435"/>
                    </a:lnTo>
                    <a:lnTo>
                      <a:pt x="1624" y="435"/>
                    </a:lnTo>
                    <a:lnTo>
                      <a:pt x="1564" y="461"/>
                    </a:lnTo>
                    <a:lnTo>
                      <a:pt x="1504" y="489"/>
                    </a:lnTo>
                    <a:lnTo>
                      <a:pt x="1442" y="517"/>
                    </a:lnTo>
                    <a:lnTo>
                      <a:pt x="1382" y="549"/>
                    </a:lnTo>
                    <a:lnTo>
                      <a:pt x="1320" y="581"/>
                    </a:lnTo>
                    <a:lnTo>
                      <a:pt x="1256" y="617"/>
                    </a:lnTo>
                    <a:lnTo>
                      <a:pt x="1194" y="653"/>
                    </a:lnTo>
                    <a:lnTo>
                      <a:pt x="1130" y="691"/>
                    </a:lnTo>
                    <a:lnTo>
                      <a:pt x="1130" y="691"/>
                    </a:lnTo>
                    <a:lnTo>
                      <a:pt x="1068" y="729"/>
                    </a:lnTo>
                    <a:lnTo>
                      <a:pt x="1008" y="769"/>
                    </a:lnTo>
                    <a:lnTo>
                      <a:pt x="950" y="809"/>
                    </a:lnTo>
                    <a:lnTo>
                      <a:pt x="894" y="849"/>
                    </a:lnTo>
                    <a:lnTo>
                      <a:pt x="840" y="889"/>
                    </a:lnTo>
                    <a:lnTo>
                      <a:pt x="788" y="929"/>
                    </a:lnTo>
                    <a:lnTo>
                      <a:pt x="738" y="969"/>
                    </a:lnTo>
                    <a:lnTo>
                      <a:pt x="690" y="1009"/>
                    </a:lnTo>
                    <a:lnTo>
                      <a:pt x="690" y="1009"/>
                    </a:lnTo>
                    <a:lnTo>
                      <a:pt x="648" y="1049"/>
                    </a:lnTo>
                    <a:lnTo>
                      <a:pt x="606" y="1087"/>
                    </a:lnTo>
                    <a:lnTo>
                      <a:pt x="568" y="1123"/>
                    </a:lnTo>
                    <a:lnTo>
                      <a:pt x="532" y="1161"/>
                    </a:lnTo>
                    <a:lnTo>
                      <a:pt x="500" y="1197"/>
                    </a:lnTo>
                    <a:lnTo>
                      <a:pt x="470" y="1234"/>
                    </a:lnTo>
                    <a:lnTo>
                      <a:pt x="442" y="1268"/>
                    </a:lnTo>
                    <a:lnTo>
                      <a:pt x="418" y="1302"/>
                    </a:lnTo>
                    <a:lnTo>
                      <a:pt x="418" y="1302"/>
                    </a:lnTo>
                    <a:lnTo>
                      <a:pt x="398" y="1332"/>
                    </a:lnTo>
                    <a:lnTo>
                      <a:pt x="380" y="1362"/>
                    </a:lnTo>
                    <a:lnTo>
                      <a:pt x="364" y="1392"/>
                    </a:lnTo>
                    <a:lnTo>
                      <a:pt x="352" y="1420"/>
                    </a:lnTo>
                    <a:lnTo>
                      <a:pt x="342" y="1446"/>
                    </a:lnTo>
                    <a:lnTo>
                      <a:pt x="336" y="1470"/>
                    </a:lnTo>
                    <a:lnTo>
                      <a:pt x="332" y="1494"/>
                    </a:lnTo>
                    <a:lnTo>
                      <a:pt x="330" y="1516"/>
                    </a:lnTo>
                    <a:lnTo>
                      <a:pt x="330" y="1516"/>
                    </a:lnTo>
                    <a:lnTo>
                      <a:pt x="332" y="1536"/>
                    </a:lnTo>
                    <a:lnTo>
                      <a:pt x="338" y="1554"/>
                    </a:lnTo>
                    <a:lnTo>
                      <a:pt x="344" y="1572"/>
                    </a:lnTo>
                    <a:lnTo>
                      <a:pt x="354" y="1588"/>
                    </a:lnTo>
                    <a:lnTo>
                      <a:pt x="366" y="1602"/>
                    </a:lnTo>
                    <a:lnTo>
                      <a:pt x="382" y="1614"/>
                    </a:lnTo>
                    <a:lnTo>
                      <a:pt x="398" y="1624"/>
                    </a:lnTo>
                    <a:lnTo>
                      <a:pt x="420" y="1634"/>
                    </a:lnTo>
                    <a:lnTo>
                      <a:pt x="420" y="1634"/>
                    </a:lnTo>
                    <a:lnTo>
                      <a:pt x="440" y="1640"/>
                    </a:lnTo>
                    <a:lnTo>
                      <a:pt x="464" y="1646"/>
                    </a:lnTo>
                    <a:lnTo>
                      <a:pt x="490" y="1650"/>
                    </a:lnTo>
                    <a:lnTo>
                      <a:pt x="516" y="1652"/>
                    </a:lnTo>
                    <a:lnTo>
                      <a:pt x="544" y="1652"/>
                    </a:lnTo>
                    <a:lnTo>
                      <a:pt x="574" y="1652"/>
                    </a:lnTo>
                    <a:lnTo>
                      <a:pt x="606" y="1650"/>
                    </a:lnTo>
                    <a:lnTo>
                      <a:pt x="638" y="1646"/>
                    </a:lnTo>
                    <a:lnTo>
                      <a:pt x="638" y="1646"/>
                    </a:lnTo>
                    <a:lnTo>
                      <a:pt x="704" y="1636"/>
                    </a:lnTo>
                    <a:lnTo>
                      <a:pt x="776" y="1620"/>
                    </a:lnTo>
                    <a:lnTo>
                      <a:pt x="850" y="1600"/>
                    </a:lnTo>
                    <a:lnTo>
                      <a:pt x="926" y="1576"/>
                    </a:lnTo>
                    <a:lnTo>
                      <a:pt x="926" y="1576"/>
                    </a:lnTo>
                    <a:lnTo>
                      <a:pt x="1004" y="1548"/>
                    </a:lnTo>
                    <a:lnTo>
                      <a:pt x="1084" y="1516"/>
                    </a:lnTo>
                    <a:lnTo>
                      <a:pt x="1166" y="1482"/>
                    </a:lnTo>
                    <a:lnTo>
                      <a:pt x="1248" y="1444"/>
                    </a:lnTo>
                    <a:lnTo>
                      <a:pt x="1248" y="1444"/>
                    </a:lnTo>
                    <a:lnTo>
                      <a:pt x="1332" y="1402"/>
                    </a:lnTo>
                    <a:lnTo>
                      <a:pt x="1416" y="1358"/>
                    </a:lnTo>
                    <a:lnTo>
                      <a:pt x="1502" y="1310"/>
                    </a:lnTo>
                    <a:lnTo>
                      <a:pt x="1588" y="1258"/>
                    </a:lnTo>
                    <a:lnTo>
                      <a:pt x="1588" y="1258"/>
                    </a:lnTo>
                    <a:lnTo>
                      <a:pt x="1672" y="1205"/>
                    </a:lnTo>
                    <a:lnTo>
                      <a:pt x="1752" y="1151"/>
                    </a:lnTo>
                    <a:lnTo>
                      <a:pt x="1830" y="1097"/>
                    </a:lnTo>
                    <a:lnTo>
                      <a:pt x="1902" y="1041"/>
                    </a:lnTo>
                    <a:lnTo>
                      <a:pt x="1902" y="1041"/>
                    </a:lnTo>
                    <a:lnTo>
                      <a:pt x="1972" y="987"/>
                    </a:lnTo>
                    <a:lnTo>
                      <a:pt x="2038" y="931"/>
                    </a:lnTo>
                    <a:lnTo>
                      <a:pt x="2100" y="875"/>
                    </a:lnTo>
                    <a:lnTo>
                      <a:pt x="2156" y="821"/>
                    </a:lnTo>
                    <a:lnTo>
                      <a:pt x="2156" y="821"/>
                    </a:lnTo>
                    <a:lnTo>
                      <a:pt x="2208" y="765"/>
                    </a:lnTo>
                    <a:lnTo>
                      <a:pt x="2256" y="711"/>
                    </a:lnTo>
                    <a:lnTo>
                      <a:pt x="2296" y="657"/>
                    </a:lnTo>
                    <a:lnTo>
                      <a:pt x="2332" y="607"/>
                    </a:lnTo>
                    <a:lnTo>
                      <a:pt x="2332" y="607"/>
                    </a:lnTo>
                    <a:lnTo>
                      <a:pt x="2346" y="581"/>
                    </a:lnTo>
                    <a:lnTo>
                      <a:pt x="2360" y="555"/>
                    </a:lnTo>
                    <a:lnTo>
                      <a:pt x="2370" y="531"/>
                    </a:lnTo>
                    <a:lnTo>
                      <a:pt x="2380" y="507"/>
                    </a:lnTo>
                    <a:lnTo>
                      <a:pt x="2386" y="483"/>
                    </a:lnTo>
                    <a:lnTo>
                      <a:pt x="2392" y="461"/>
                    </a:lnTo>
                    <a:lnTo>
                      <a:pt x="2394" y="441"/>
                    </a:lnTo>
                    <a:lnTo>
                      <a:pt x="2392" y="421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70" name="Freeform 21">
                <a:extLst>
                  <a:ext uri="{FF2B5EF4-FFF2-40B4-BE49-F238E27FC236}">
                    <a16:creationId xmlns:a16="http://schemas.microsoft.com/office/drawing/2014/main" id="{D1B74C19-9024-4C75-B7A4-D5EA547DAD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6 w 2628"/>
                  <a:gd name="T1" fmla="*/ 303 h 1792"/>
                  <a:gd name="T2" fmla="*/ 2600 w 2628"/>
                  <a:gd name="T3" fmla="*/ 389 h 1792"/>
                  <a:gd name="T4" fmla="*/ 2554 w 2628"/>
                  <a:gd name="T5" fmla="*/ 483 h 1792"/>
                  <a:gd name="T6" fmla="*/ 2510 w 2628"/>
                  <a:gd name="T7" fmla="*/ 547 h 1792"/>
                  <a:gd name="T8" fmla="*/ 2374 w 2628"/>
                  <a:gd name="T9" fmla="*/ 711 h 1792"/>
                  <a:gd name="T10" fmla="*/ 2238 w 2628"/>
                  <a:gd name="T11" fmla="*/ 845 h 1792"/>
                  <a:gd name="T12" fmla="*/ 1998 w 2628"/>
                  <a:gd name="T13" fmla="*/ 1045 h 1792"/>
                  <a:gd name="T14" fmla="*/ 1820 w 2628"/>
                  <a:gd name="T15" fmla="*/ 1173 h 1792"/>
                  <a:gd name="T16" fmla="*/ 1622 w 2628"/>
                  <a:gd name="T17" fmla="*/ 1302 h 1792"/>
                  <a:gd name="T18" fmla="*/ 1318 w 2628"/>
                  <a:gd name="T19" fmla="*/ 1474 h 1792"/>
                  <a:gd name="T20" fmla="*/ 1120 w 2628"/>
                  <a:gd name="T21" fmla="*/ 1570 h 1792"/>
                  <a:gd name="T22" fmla="*/ 830 w 2628"/>
                  <a:gd name="T23" fmla="*/ 1686 h 1792"/>
                  <a:gd name="T24" fmla="*/ 644 w 2628"/>
                  <a:gd name="T25" fmla="*/ 1742 h 1792"/>
                  <a:gd name="T26" fmla="*/ 474 w 2628"/>
                  <a:gd name="T27" fmla="*/ 1778 h 1792"/>
                  <a:gd name="T28" fmla="*/ 354 w 2628"/>
                  <a:gd name="T29" fmla="*/ 1792 h 1792"/>
                  <a:gd name="T30" fmla="*/ 248 w 2628"/>
                  <a:gd name="T31" fmla="*/ 1788 h 1792"/>
                  <a:gd name="T32" fmla="*/ 188 w 2628"/>
                  <a:gd name="T33" fmla="*/ 1776 h 1792"/>
                  <a:gd name="T34" fmla="*/ 114 w 2628"/>
                  <a:gd name="T35" fmla="*/ 1740 h 1792"/>
                  <a:gd name="T36" fmla="*/ 68 w 2628"/>
                  <a:gd name="T37" fmla="*/ 1688 h 1792"/>
                  <a:gd name="T38" fmla="*/ 54 w 2628"/>
                  <a:gd name="T39" fmla="*/ 1642 h 1792"/>
                  <a:gd name="T40" fmla="*/ 22 w 2628"/>
                  <a:gd name="T41" fmla="*/ 1526 h 1792"/>
                  <a:gd name="T42" fmla="*/ 2 w 2628"/>
                  <a:gd name="T43" fmla="*/ 1426 h 1792"/>
                  <a:gd name="T44" fmla="*/ 2 w 2628"/>
                  <a:gd name="T45" fmla="*/ 1350 h 1792"/>
                  <a:gd name="T46" fmla="*/ 24 w 2628"/>
                  <a:gd name="T47" fmla="*/ 1284 h 1792"/>
                  <a:gd name="T48" fmla="*/ 84 w 2628"/>
                  <a:gd name="T49" fmla="*/ 1195 h 1792"/>
                  <a:gd name="T50" fmla="*/ 198 w 2628"/>
                  <a:gd name="T51" fmla="*/ 1051 h 1792"/>
                  <a:gd name="T52" fmla="*/ 350 w 2628"/>
                  <a:gd name="T53" fmla="*/ 901 h 1792"/>
                  <a:gd name="T54" fmla="*/ 410 w 2628"/>
                  <a:gd name="T55" fmla="*/ 851 h 1792"/>
                  <a:gd name="T56" fmla="*/ 548 w 2628"/>
                  <a:gd name="T57" fmla="*/ 759 h 1792"/>
                  <a:gd name="T58" fmla="*/ 860 w 2628"/>
                  <a:gd name="T59" fmla="*/ 579 h 1792"/>
                  <a:gd name="T60" fmla="*/ 1022 w 2628"/>
                  <a:gd name="T61" fmla="*/ 477 h 1792"/>
                  <a:gd name="T62" fmla="*/ 1328 w 2628"/>
                  <a:gd name="T63" fmla="*/ 269 h 1792"/>
                  <a:gd name="T64" fmla="*/ 1476 w 2628"/>
                  <a:gd name="T65" fmla="*/ 181 h 1792"/>
                  <a:gd name="T66" fmla="*/ 1552 w 2628"/>
                  <a:gd name="T67" fmla="*/ 147 h 1792"/>
                  <a:gd name="T68" fmla="*/ 1782 w 2628"/>
                  <a:gd name="T69" fmla="*/ 73 h 1792"/>
                  <a:gd name="T70" fmla="*/ 2002 w 2628"/>
                  <a:gd name="T71" fmla="*/ 24 h 1792"/>
                  <a:gd name="T72" fmla="*/ 2152 w 2628"/>
                  <a:gd name="T73" fmla="*/ 0 h 1792"/>
                  <a:gd name="T74" fmla="*/ 2238 w 2628"/>
                  <a:gd name="T75" fmla="*/ 8 h 1792"/>
                  <a:gd name="T76" fmla="*/ 2352 w 2628"/>
                  <a:gd name="T77" fmla="*/ 40 h 1792"/>
                  <a:gd name="T78" fmla="*/ 2528 w 2628"/>
                  <a:gd name="T79" fmla="*/ 119 h 1792"/>
                  <a:gd name="T80" fmla="*/ 2572 w 2628"/>
                  <a:gd name="T81" fmla="*/ 147 h 1792"/>
                  <a:gd name="T82" fmla="*/ 2616 w 2628"/>
                  <a:gd name="T83" fmla="*/ 203 h 1792"/>
                  <a:gd name="T84" fmla="*/ 2628 w 2628"/>
                  <a:gd name="T85" fmla="*/ 277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71" name="Freeform 22">
                <a:extLst>
                  <a:ext uri="{FF2B5EF4-FFF2-40B4-BE49-F238E27FC236}">
                    <a16:creationId xmlns:a16="http://schemas.microsoft.com/office/drawing/2014/main" id="{9823B90E-6F7C-454C-932E-B76E5A92BE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1270"/>
                <a:ext cx="2064" cy="1359"/>
              </a:xfrm>
              <a:custGeom>
                <a:avLst/>
                <a:gdLst>
                  <a:gd name="T0" fmla="*/ 2062 w 2064"/>
                  <a:gd name="T1" fmla="*/ 128 h 1359"/>
                  <a:gd name="T2" fmla="*/ 2054 w 2064"/>
                  <a:gd name="T3" fmla="*/ 88 h 1359"/>
                  <a:gd name="T4" fmla="*/ 2034 w 2064"/>
                  <a:gd name="T5" fmla="*/ 58 h 1359"/>
                  <a:gd name="T6" fmla="*/ 2006 w 2064"/>
                  <a:gd name="T7" fmla="*/ 32 h 1359"/>
                  <a:gd name="T8" fmla="*/ 1966 w 2064"/>
                  <a:gd name="T9" fmla="*/ 14 h 1359"/>
                  <a:gd name="T10" fmla="*/ 1942 w 2064"/>
                  <a:gd name="T11" fmla="*/ 8 h 1359"/>
                  <a:gd name="T12" fmla="*/ 1884 w 2064"/>
                  <a:gd name="T13" fmla="*/ 0 h 1359"/>
                  <a:gd name="T14" fmla="*/ 1818 w 2064"/>
                  <a:gd name="T15" fmla="*/ 0 h 1359"/>
                  <a:gd name="T16" fmla="*/ 1742 w 2064"/>
                  <a:gd name="T17" fmla="*/ 8 h 1359"/>
                  <a:gd name="T18" fmla="*/ 1702 w 2064"/>
                  <a:gd name="T19" fmla="*/ 14 h 1359"/>
                  <a:gd name="T20" fmla="*/ 1610 w 2064"/>
                  <a:gd name="T21" fmla="*/ 34 h 1359"/>
                  <a:gd name="T22" fmla="*/ 1512 w 2064"/>
                  <a:gd name="T23" fmla="*/ 62 h 1359"/>
                  <a:gd name="T24" fmla="*/ 1406 w 2064"/>
                  <a:gd name="T25" fmla="*/ 98 h 1359"/>
                  <a:gd name="T26" fmla="*/ 1294 w 2064"/>
                  <a:gd name="T27" fmla="*/ 142 h 1359"/>
                  <a:gd name="T28" fmla="*/ 1234 w 2064"/>
                  <a:gd name="T29" fmla="*/ 168 h 1359"/>
                  <a:gd name="T30" fmla="*/ 1112 w 2064"/>
                  <a:gd name="T31" fmla="*/ 224 h 1359"/>
                  <a:gd name="T32" fmla="*/ 990 w 2064"/>
                  <a:gd name="T33" fmla="*/ 288 h 1359"/>
                  <a:gd name="T34" fmla="*/ 864 w 2064"/>
                  <a:gd name="T35" fmla="*/ 360 h 1359"/>
                  <a:gd name="T36" fmla="*/ 800 w 2064"/>
                  <a:gd name="T37" fmla="*/ 398 h 1359"/>
                  <a:gd name="T38" fmla="*/ 678 w 2064"/>
                  <a:gd name="T39" fmla="*/ 476 h 1359"/>
                  <a:gd name="T40" fmla="*/ 564 w 2064"/>
                  <a:gd name="T41" fmla="*/ 556 h 1359"/>
                  <a:gd name="T42" fmla="*/ 458 w 2064"/>
                  <a:gd name="T43" fmla="*/ 636 h 1359"/>
                  <a:gd name="T44" fmla="*/ 360 w 2064"/>
                  <a:gd name="T45" fmla="*/ 716 h 1359"/>
                  <a:gd name="T46" fmla="*/ 318 w 2064"/>
                  <a:gd name="T47" fmla="*/ 756 h 1359"/>
                  <a:gd name="T48" fmla="*/ 238 w 2064"/>
                  <a:gd name="T49" fmla="*/ 830 h 1359"/>
                  <a:gd name="T50" fmla="*/ 170 w 2064"/>
                  <a:gd name="T51" fmla="*/ 904 h 1359"/>
                  <a:gd name="T52" fmla="*/ 112 w 2064"/>
                  <a:gd name="T53" fmla="*/ 975 h 1359"/>
                  <a:gd name="T54" fmla="*/ 88 w 2064"/>
                  <a:gd name="T55" fmla="*/ 1009 h 1359"/>
                  <a:gd name="T56" fmla="*/ 50 w 2064"/>
                  <a:gd name="T57" fmla="*/ 1069 h 1359"/>
                  <a:gd name="T58" fmla="*/ 22 w 2064"/>
                  <a:gd name="T59" fmla="*/ 1127 h 1359"/>
                  <a:gd name="T60" fmla="*/ 6 w 2064"/>
                  <a:gd name="T61" fmla="*/ 1177 h 1359"/>
                  <a:gd name="T62" fmla="*/ 0 w 2064"/>
                  <a:gd name="T63" fmla="*/ 1223 h 1359"/>
                  <a:gd name="T64" fmla="*/ 2 w 2064"/>
                  <a:gd name="T65" fmla="*/ 1243 h 1359"/>
                  <a:gd name="T66" fmla="*/ 14 w 2064"/>
                  <a:gd name="T67" fmla="*/ 1279 h 1359"/>
                  <a:gd name="T68" fmla="*/ 36 w 2064"/>
                  <a:gd name="T69" fmla="*/ 1309 h 1359"/>
                  <a:gd name="T70" fmla="*/ 68 w 2064"/>
                  <a:gd name="T71" fmla="*/ 1331 h 1359"/>
                  <a:gd name="T72" fmla="*/ 90 w 2064"/>
                  <a:gd name="T73" fmla="*/ 1341 h 1359"/>
                  <a:gd name="T74" fmla="*/ 134 w 2064"/>
                  <a:gd name="T75" fmla="*/ 1353 h 1359"/>
                  <a:gd name="T76" fmla="*/ 186 w 2064"/>
                  <a:gd name="T77" fmla="*/ 1359 h 1359"/>
                  <a:gd name="T78" fmla="*/ 244 w 2064"/>
                  <a:gd name="T79" fmla="*/ 1359 h 1359"/>
                  <a:gd name="T80" fmla="*/ 308 w 2064"/>
                  <a:gd name="T81" fmla="*/ 1353 h 1359"/>
                  <a:gd name="T82" fmla="*/ 374 w 2064"/>
                  <a:gd name="T83" fmla="*/ 1343 h 1359"/>
                  <a:gd name="T84" fmla="*/ 520 w 2064"/>
                  <a:gd name="T85" fmla="*/ 1307 h 1359"/>
                  <a:gd name="T86" fmla="*/ 596 w 2064"/>
                  <a:gd name="T87" fmla="*/ 1283 h 1359"/>
                  <a:gd name="T88" fmla="*/ 754 w 2064"/>
                  <a:gd name="T89" fmla="*/ 1223 h 1359"/>
                  <a:gd name="T90" fmla="*/ 918 w 2064"/>
                  <a:gd name="T91" fmla="*/ 1151 h 1359"/>
                  <a:gd name="T92" fmla="*/ 1002 w 2064"/>
                  <a:gd name="T93" fmla="*/ 1109 h 1359"/>
                  <a:gd name="T94" fmla="*/ 1172 w 2064"/>
                  <a:gd name="T95" fmla="*/ 1017 h 1359"/>
                  <a:gd name="T96" fmla="*/ 1258 w 2064"/>
                  <a:gd name="T97" fmla="*/ 965 h 1359"/>
                  <a:gd name="T98" fmla="*/ 1422 w 2064"/>
                  <a:gd name="T99" fmla="*/ 858 h 1359"/>
                  <a:gd name="T100" fmla="*/ 1572 w 2064"/>
                  <a:gd name="T101" fmla="*/ 748 h 1359"/>
                  <a:gd name="T102" fmla="*/ 1642 w 2064"/>
                  <a:gd name="T103" fmla="*/ 694 h 1359"/>
                  <a:gd name="T104" fmla="*/ 1770 w 2064"/>
                  <a:gd name="T105" fmla="*/ 582 h 1359"/>
                  <a:gd name="T106" fmla="*/ 1826 w 2064"/>
                  <a:gd name="T107" fmla="*/ 528 h 1359"/>
                  <a:gd name="T108" fmla="*/ 1926 w 2064"/>
                  <a:gd name="T109" fmla="*/ 418 h 1359"/>
                  <a:gd name="T110" fmla="*/ 2002 w 2064"/>
                  <a:gd name="T111" fmla="*/ 314 h 1359"/>
                  <a:gd name="T112" fmla="*/ 2016 w 2064"/>
                  <a:gd name="T113" fmla="*/ 288 h 1359"/>
                  <a:gd name="T114" fmla="*/ 2040 w 2064"/>
                  <a:gd name="T115" fmla="*/ 238 h 1359"/>
                  <a:gd name="T116" fmla="*/ 2056 w 2064"/>
                  <a:gd name="T117" fmla="*/ 190 h 1359"/>
                  <a:gd name="T118" fmla="*/ 2064 w 2064"/>
                  <a:gd name="T119" fmla="*/ 148 h 1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64" h="1359">
                    <a:moveTo>
                      <a:pt x="2062" y="128"/>
                    </a:moveTo>
                    <a:lnTo>
                      <a:pt x="2062" y="128"/>
                    </a:lnTo>
                    <a:lnTo>
                      <a:pt x="2060" y="108"/>
                    </a:lnTo>
                    <a:lnTo>
                      <a:pt x="2054" y="88"/>
                    </a:lnTo>
                    <a:lnTo>
                      <a:pt x="2046" y="72"/>
                    </a:lnTo>
                    <a:lnTo>
                      <a:pt x="2034" y="58"/>
                    </a:lnTo>
                    <a:lnTo>
                      <a:pt x="2022" y="44"/>
                    </a:lnTo>
                    <a:lnTo>
                      <a:pt x="2006" y="32"/>
                    </a:lnTo>
                    <a:lnTo>
                      <a:pt x="1986" y="22"/>
                    </a:lnTo>
                    <a:lnTo>
                      <a:pt x="1966" y="14"/>
                    </a:lnTo>
                    <a:lnTo>
                      <a:pt x="1966" y="14"/>
                    </a:lnTo>
                    <a:lnTo>
                      <a:pt x="1942" y="8"/>
                    </a:lnTo>
                    <a:lnTo>
                      <a:pt x="1914" y="4"/>
                    </a:lnTo>
                    <a:lnTo>
                      <a:pt x="1884" y="0"/>
                    </a:lnTo>
                    <a:lnTo>
                      <a:pt x="1852" y="0"/>
                    </a:lnTo>
                    <a:lnTo>
                      <a:pt x="1818" y="0"/>
                    </a:lnTo>
                    <a:lnTo>
                      <a:pt x="1782" y="2"/>
                    </a:lnTo>
                    <a:lnTo>
                      <a:pt x="1742" y="8"/>
                    </a:lnTo>
                    <a:lnTo>
                      <a:pt x="1702" y="14"/>
                    </a:lnTo>
                    <a:lnTo>
                      <a:pt x="1702" y="14"/>
                    </a:lnTo>
                    <a:lnTo>
                      <a:pt x="1656" y="24"/>
                    </a:lnTo>
                    <a:lnTo>
                      <a:pt x="1610" y="34"/>
                    </a:lnTo>
                    <a:lnTo>
                      <a:pt x="1562" y="48"/>
                    </a:lnTo>
                    <a:lnTo>
                      <a:pt x="1512" y="62"/>
                    </a:lnTo>
                    <a:lnTo>
                      <a:pt x="1460" y="80"/>
                    </a:lnTo>
                    <a:lnTo>
                      <a:pt x="1406" y="98"/>
                    </a:lnTo>
                    <a:lnTo>
                      <a:pt x="1350" y="120"/>
                    </a:lnTo>
                    <a:lnTo>
                      <a:pt x="1294" y="142"/>
                    </a:lnTo>
                    <a:lnTo>
                      <a:pt x="1294" y="142"/>
                    </a:lnTo>
                    <a:lnTo>
                      <a:pt x="1234" y="168"/>
                    </a:lnTo>
                    <a:lnTo>
                      <a:pt x="1174" y="196"/>
                    </a:lnTo>
                    <a:lnTo>
                      <a:pt x="1112" y="224"/>
                    </a:lnTo>
                    <a:lnTo>
                      <a:pt x="1052" y="256"/>
                    </a:lnTo>
                    <a:lnTo>
                      <a:pt x="990" y="288"/>
                    </a:lnTo>
                    <a:lnTo>
                      <a:pt x="926" y="324"/>
                    </a:lnTo>
                    <a:lnTo>
                      <a:pt x="864" y="360"/>
                    </a:lnTo>
                    <a:lnTo>
                      <a:pt x="800" y="398"/>
                    </a:lnTo>
                    <a:lnTo>
                      <a:pt x="800" y="398"/>
                    </a:lnTo>
                    <a:lnTo>
                      <a:pt x="738" y="436"/>
                    </a:lnTo>
                    <a:lnTo>
                      <a:pt x="678" y="476"/>
                    </a:lnTo>
                    <a:lnTo>
                      <a:pt x="620" y="516"/>
                    </a:lnTo>
                    <a:lnTo>
                      <a:pt x="564" y="556"/>
                    </a:lnTo>
                    <a:lnTo>
                      <a:pt x="510" y="596"/>
                    </a:lnTo>
                    <a:lnTo>
                      <a:pt x="458" y="636"/>
                    </a:lnTo>
                    <a:lnTo>
                      <a:pt x="408" y="676"/>
                    </a:lnTo>
                    <a:lnTo>
                      <a:pt x="360" y="716"/>
                    </a:lnTo>
                    <a:lnTo>
                      <a:pt x="360" y="716"/>
                    </a:lnTo>
                    <a:lnTo>
                      <a:pt x="318" y="756"/>
                    </a:lnTo>
                    <a:lnTo>
                      <a:pt x="276" y="794"/>
                    </a:lnTo>
                    <a:lnTo>
                      <a:pt x="238" y="830"/>
                    </a:lnTo>
                    <a:lnTo>
                      <a:pt x="202" y="868"/>
                    </a:lnTo>
                    <a:lnTo>
                      <a:pt x="170" y="904"/>
                    </a:lnTo>
                    <a:lnTo>
                      <a:pt x="140" y="941"/>
                    </a:lnTo>
                    <a:lnTo>
                      <a:pt x="112" y="975"/>
                    </a:lnTo>
                    <a:lnTo>
                      <a:pt x="88" y="1009"/>
                    </a:lnTo>
                    <a:lnTo>
                      <a:pt x="88" y="1009"/>
                    </a:lnTo>
                    <a:lnTo>
                      <a:pt x="68" y="1039"/>
                    </a:lnTo>
                    <a:lnTo>
                      <a:pt x="50" y="1069"/>
                    </a:lnTo>
                    <a:lnTo>
                      <a:pt x="34" y="1099"/>
                    </a:lnTo>
                    <a:lnTo>
                      <a:pt x="22" y="1127"/>
                    </a:lnTo>
                    <a:lnTo>
                      <a:pt x="12" y="1153"/>
                    </a:lnTo>
                    <a:lnTo>
                      <a:pt x="6" y="1177"/>
                    </a:lnTo>
                    <a:lnTo>
                      <a:pt x="2" y="1201"/>
                    </a:lnTo>
                    <a:lnTo>
                      <a:pt x="0" y="1223"/>
                    </a:lnTo>
                    <a:lnTo>
                      <a:pt x="0" y="1223"/>
                    </a:lnTo>
                    <a:lnTo>
                      <a:pt x="2" y="1243"/>
                    </a:lnTo>
                    <a:lnTo>
                      <a:pt x="8" y="1261"/>
                    </a:lnTo>
                    <a:lnTo>
                      <a:pt x="14" y="1279"/>
                    </a:lnTo>
                    <a:lnTo>
                      <a:pt x="24" y="1295"/>
                    </a:lnTo>
                    <a:lnTo>
                      <a:pt x="36" y="1309"/>
                    </a:lnTo>
                    <a:lnTo>
                      <a:pt x="52" y="1321"/>
                    </a:lnTo>
                    <a:lnTo>
                      <a:pt x="68" y="1331"/>
                    </a:lnTo>
                    <a:lnTo>
                      <a:pt x="90" y="1341"/>
                    </a:lnTo>
                    <a:lnTo>
                      <a:pt x="90" y="1341"/>
                    </a:lnTo>
                    <a:lnTo>
                      <a:pt x="110" y="1347"/>
                    </a:lnTo>
                    <a:lnTo>
                      <a:pt x="134" y="1353"/>
                    </a:lnTo>
                    <a:lnTo>
                      <a:pt x="160" y="1357"/>
                    </a:lnTo>
                    <a:lnTo>
                      <a:pt x="186" y="1359"/>
                    </a:lnTo>
                    <a:lnTo>
                      <a:pt x="214" y="1359"/>
                    </a:lnTo>
                    <a:lnTo>
                      <a:pt x="244" y="1359"/>
                    </a:lnTo>
                    <a:lnTo>
                      <a:pt x="276" y="1357"/>
                    </a:lnTo>
                    <a:lnTo>
                      <a:pt x="308" y="1353"/>
                    </a:lnTo>
                    <a:lnTo>
                      <a:pt x="308" y="1353"/>
                    </a:lnTo>
                    <a:lnTo>
                      <a:pt x="374" y="1343"/>
                    </a:lnTo>
                    <a:lnTo>
                      <a:pt x="446" y="1327"/>
                    </a:lnTo>
                    <a:lnTo>
                      <a:pt x="520" y="1307"/>
                    </a:lnTo>
                    <a:lnTo>
                      <a:pt x="596" y="1283"/>
                    </a:lnTo>
                    <a:lnTo>
                      <a:pt x="596" y="1283"/>
                    </a:lnTo>
                    <a:lnTo>
                      <a:pt x="674" y="1255"/>
                    </a:lnTo>
                    <a:lnTo>
                      <a:pt x="754" y="1223"/>
                    </a:lnTo>
                    <a:lnTo>
                      <a:pt x="836" y="1189"/>
                    </a:lnTo>
                    <a:lnTo>
                      <a:pt x="918" y="1151"/>
                    </a:lnTo>
                    <a:lnTo>
                      <a:pt x="918" y="1151"/>
                    </a:lnTo>
                    <a:lnTo>
                      <a:pt x="1002" y="1109"/>
                    </a:lnTo>
                    <a:lnTo>
                      <a:pt x="1086" y="1065"/>
                    </a:lnTo>
                    <a:lnTo>
                      <a:pt x="1172" y="1017"/>
                    </a:lnTo>
                    <a:lnTo>
                      <a:pt x="1258" y="965"/>
                    </a:lnTo>
                    <a:lnTo>
                      <a:pt x="1258" y="965"/>
                    </a:lnTo>
                    <a:lnTo>
                      <a:pt x="1342" y="912"/>
                    </a:lnTo>
                    <a:lnTo>
                      <a:pt x="1422" y="858"/>
                    </a:lnTo>
                    <a:lnTo>
                      <a:pt x="1500" y="804"/>
                    </a:lnTo>
                    <a:lnTo>
                      <a:pt x="1572" y="748"/>
                    </a:lnTo>
                    <a:lnTo>
                      <a:pt x="1572" y="748"/>
                    </a:lnTo>
                    <a:lnTo>
                      <a:pt x="1642" y="694"/>
                    </a:lnTo>
                    <a:lnTo>
                      <a:pt x="1708" y="638"/>
                    </a:lnTo>
                    <a:lnTo>
                      <a:pt x="1770" y="582"/>
                    </a:lnTo>
                    <a:lnTo>
                      <a:pt x="1826" y="528"/>
                    </a:lnTo>
                    <a:lnTo>
                      <a:pt x="1826" y="528"/>
                    </a:lnTo>
                    <a:lnTo>
                      <a:pt x="1878" y="472"/>
                    </a:lnTo>
                    <a:lnTo>
                      <a:pt x="1926" y="418"/>
                    </a:lnTo>
                    <a:lnTo>
                      <a:pt x="1966" y="364"/>
                    </a:lnTo>
                    <a:lnTo>
                      <a:pt x="2002" y="314"/>
                    </a:lnTo>
                    <a:lnTo>
                      <a:pt x="2002" y="314"/>
                    </a:lnTo>
                    <a:lnTo>
                      <a:pt x="2016" y="288"/>
                    </a:lnTo>
                    <a:lnTo>
                      <a:pt x="2030" y="262"/>
                    </a:lnTo>
                    <a:lnTo>
                      <a:pt x="2040" y="238"/>
                    </a:lnTo>
                    <a:lnTo>
                      <a:pt x="2050" y="214"/>
                    </a:lnTo>
                    <a:lnTo>
                      <a:pt x="2056" y="190"/>
                    </a:lnTo>
                    <a:lnTo>
                      <a:pt x="2062" y="168"/>
                    </a:lnTo>
                    <a:lnTo>
                      <a:pt x="2064" y="148"/>
                    </a:lnTo>
                    <a:lnTo>
                      <a:pt x="2062" y="12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72" name="Freeform 23">
                <a:extLst>
                  <a:ext uri="{FF2B5EF4-FFF2-40B4-BE49-F238E27FC236}">
                    <a16:creationId xmlns:a16="http://schemas.microsoft.com/office/drawing/2014/main" id="{59968974-DBB5-4E83-9EAD-223C874B9D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7" y="471"/>
                <a:ext cx="2882" cy="2200"/>
              </a:xfrm>
              <a:custGeom>
                <a:avLst/>
                <a:gdLst>
                  <a:gd name="T0" fmla="*/ 2538 w 2882"/>
                  <a:gd name="T1" fmla="*/ 150 h 2200"/>
                  <a:gd name="T2" fmla="*/ 2516 w 2882"/>
                  <a:gd name="T3" fmla="*/ 120 h 2200"/>
                  <a:gd name="T4" fmla="*/ 2484 w 2882"/>
                  <a:gd name="T5" fmla="*/ 92 h 2200"/>
                  <a:gd name="T6" fmla="*/ 2442 w 2882"/>
                  <a:gd name="T7" fmla="*/ 64 h 2200"/>
                  <a:gd name="T8" fmla="*/ 2392 w 2882"/>
                  <a:gd name="T9" fmla="*/ 40 h 2200"/>
                  <a:gd name="T10" fmla="*/ 2344 w 2882"/>
                  <a:gd name="T11" fmla="*/ 24 h 2200"/>
                  <a:gd name="T12" fmla="*/ 2284 w 2882"/>
                  <a:gd name="T13" fmla="*/ 12 h 2200"/>
                  <a:gd name="T14" fmla="*/ 2208 w 2882"/>
                  <a:gd name="T15" fmla="*/ 2 h 2200"/>
                  <a:gd name="T16" fmla="*/ 2130 w 2882"/>
                  <a:gd name="T17" fmla="*/ 2 h 2200"/>
                  <a:gd name="T18" fmla="*/ 2050 w 2882"/>
                  <a:gd name="T19" fmla="*/ 6 h 2200"/>
                  <a:gd name="T20" fmla="*/ 1982 w 2882"/>
                  <a:gd name="T21" fmla="*/ 12 h 2200"/>
                  <a:gd name="T22" fmla="*/ 1900 w 2882"/>
                  <a:gd name="T23" fmla="*/ 26 h 2200"/>
                  <a:gd name="T24" fmla="*/ 1838 w 2882"/>
                  <a:gd name="T25" fmla="*/ 38 h 2200"/>
                  <a:gd name="T26" fmla="*/ 1776 w 2882"/>
                  <a:gd name="T27" fmla="*/ 52 h 2200"/>
                  <a:gd name="T28" fmla="*/ 1726 w 2882"/>
                  <a:gd name="T29" fmla="*/ 66 h 2200"/>
                  <a:gd name="T30" fmla="*/ 1672 w 2882"/>
                  <a:gd name="T31" fmla="*/ 82 h 2200"/>
                  <a:gd name="T32" fmla="*/ 1622 w 2882"/>
                  <a:gd name="T33" fmla="*/ 98 h 2200"/>
                  <a:gd name="T34" fmla="*/ 1572 w 2882"/>
                  <a:gd name="T35" fmla="*/ 114 h 2200"/>
                  <a:gd name="T36" fmla="*/ 1518 w 2882"/>
                  <a:gd name="T37" fmla="*/ 134 h 2200"/>
                  <a:gd name="T38" fmla="*/ 1444 w 2882"/>
                  <a:gd name="T39" fmla="*/ 162 h 2200"/>
                  <a:gd name="T40" fmla="*/ 1318 w 2882"/>
                  <a:gd name="T41" fmla="*/ 216 h 2200"/>
                  <a:gd name="T42" fmla="*/ 1214 w 2882"/>
                  <a:gd name="T43" fmla="*/ 266 h 2200"/>
                  <a:gd name="T44" fmla="*/ 1142 w 2882"/>
                  <a:gd name="T45" fmla="*/ 302 h 2200"/>
                  <a:gd name="T46" fmla="*/ 1074 w 2882"/>
                  <a:gd name="T47" fmla="*/ 338 h 2200"/>
                  <a:gd name="T48" fmla="*/ 1024 w 2882"/>
                  <a:gd name="T49" fmla="*/ 368 h 2200"/>
                  <a:gd name="T50" fmla="*/ 968 w 2882"/>
                  <a:gd name="T51" fmla="*/ 400 h 2200"/>
                  <a:gd name="T52" fmla="*/ 916 w 2882"/>
                  <a:gd name="T53" fmla="*/ 432 h 2200"/>
                  <a:gd name="T54" fmla="*/ 858 w 2882"/>
                  <a:gd name="T55" fmla="*/ 468 h 2200"/>
                  <a:gd name="T56" fmla="*/ 804 w 2882"/>
                  <a:gd name="T57" fmla="*/ 504 h 2200"/>
                  <a:gd name="T58" fmla="*/ 740 w 2882"/>
                  <a:gd name="T59" fmla="*/ 550 h 2200"/>
                  <a:gd name="T60" fmla="*/ 664 w 2882"/>
                  <a:gd name="T61" fmla="*/ 607 h 2200"/>
                  <a:gd name="T62" fmla="*/ 576 w 2882"/>
                  <a:gd name="T63" fmla="*/ 675 h 2200"/>
                  <a:gd name="T64" fmla="*/ 490 w 2882"/>
                  <a:gd name="T65" fmla="*/ 747 h 2200"/>
                  <a:gd name="T66" fmla="*/ 398 w 2882"/>
                  <a:gd name="T67" fmla="*/ 831 h 2200"/>
                  <a:gd name="T68" fmla="*/ 322 w 2882"/>
                  <a:gd name="T69" fmla="*/ 907 h 2200"/>
                  <a:gd name="T70" fmla="*/ 258 w 2882"/>
                  <a:gd name="T71" fmla="*/ 979 h 2200"/>
                  <a:gd name="T72" fmla="*/ 194 w 2882"/>
                  <a:gd name="T73" fmla="*/ 1059 h 2200"/>
                  <a:gd name="T74" fmla="*/ 146 w 2882"/>
                  <a:gd name="T75" fmla="*/ 1127 h 2200"/>
                  <a:gd name="T76" fmla="*/ 104 w 2882"/>
                  <a:gd name="T77" fmla="*/ 1193 h 2200"/>
                  <a:gd name="T78" fmla="*/ 64 w 2882"/>
                  <a:gd name="T79" fmla="*/ 1267 h 2200"/>
                  <a:gd name="T80" fmla="*/ 26 w 2882"/>
                  <a:gd name="T81" fmla="*/ 1357 h 2200"/>
                  <a:gd name="T82" fmla="*/ 8 w 2882"/>
                  <a:gd name="T83" fmla="*/ 1429 h 2200"/>
                  <a:gd name="T84" fmla="*/ 0 w 2882"/>
                  <a:gd name="T85" fmla="*/ 1521 h 2200"/>
                  <a:gd name="T86" fmla="*/ 12 w 2882"/>
                  <a:gd name="T87" fmla="*/ 1593 h 2200"/>
                  <a:gd name="T88" fmla="*/ 338 w 2882"/>
                  <a:gd name="T89" fmla="*/ 2178 h 2200"/>
                  <a:gd name="T90" fmla="*/ 330 w 2882"/>
                  <a:gd name="T91" fmla="*/ 2112 h 2200"/>
                  <a:gd name="T92" fmla="*/ 346 w 2882"/>
                  <a:gd name="T93" fmla="*/ 2026 h 2200"/>
                  <a:gd name="T94" fmla="*/ 392 w 2882"/>
                  <a:gd name="T95" fmla="*/ 1926 h 2200"/>
                  <a:gd name="T96" fmla="*/ 456 w 2882"/>
                  <a:gd name="T97" fmla="*/ 1828 h 2200"/>
                  <a:gd name="T98" fmla="*/ 542 w 2882"/>
                  <a:gd name="T99" fmla="*/ 1721 h 2200"/>
                  <a:gd name="T100" fmla="*/ 652 w 2882"/>
                  <a:gd name="T101" fmla="*/ 1605 h 2200"/>
                  <a:gd name="T102" fmla="*/ 744 w 2882"/>
                  <a:gd name="T103" fmla="*/ 1519 h 2200"/>
                  <a:gd name="T104" fmla="*/ 1006 w 2882"/>
                  <a:gd name="T105" fmla="*/ 1307 h 2200"/>
                  <a:gd name="T106" fmla="*/ 1324 w 2882"/>
                  <a:gd name="T107" fmla="*/ 1093 h 2200"/>
                  <a:gd name="T108" fmla="*/ 1750 w 2882"/>
                  <a:gd name="T109" fmla="*/ 859 h 2200"/>
                  <a:gd name="T110" fmla="*/ 1990 w 2882"/>
                  <a:gd name="T111" fmla="*/ 753 h 2200"/>
                  <a:gd name="T112" fmla="*/ 2172 w 2882"/>
                  <a:gd name="T113" fmla="*/ 687 h 2200"/>
                  <a:gd name="T114" fmla="*/ 2292 w 2882"/>
                  <a:gd name="T115" fmla="*/ 651 h 2200"/>
                  <a:gd name="T116" fmla="*/ 2448 w 2882"/>
                  <a:gd name="T117" fmla="*/ 615 h 2200"/>
                  <a:gd name="T118" fmla="*/ 2584 w 2882"/>
                  <a:gd name="T119" fmla="*/ 597 h 2200"/>
                  <a:gd name="T120" fmla="*/ 2692 w 2882"/>
                  <a:gd name="T121" fmla="*/ 599 h 2200"/>
                  <a:gd name="T122" fmla="*/ 2770 w 2882"/>
                  <a:gd name="T123" fmla="*/ 613 h 2200"/>
                  <a:gd name="T124" fmla="*/ 2828 w 2882"/>
                  <a:gd name="T125" fmla="*/ 635 h 2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882" h="2200">
                    <a:moveTo>
                      <a:pt x="2846" y="649"/>
                    </a:moveTo>
                    <a:lnTo>
                      <a:pt x="2846" y="649"/>
                    </a:lnTo>
                    <a:lnTo>
                      <a:pt x="2846" y="649"/>
                    </a:lnTo>
                    <a:lnTo>
                      <a:pt x="2846" y="649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70" y="669"/>
                    </a:lnTo>
                    <a:lnTo>
                      <a:pt x="2870" y="669"/>
                    </a:lnTo>
                    <a:lnTo>
                      <a:pt x="2870" y="671"/>
                    </a:lnTo>
                    <a:lnTo>
                      <a:pt x="2870" y="671"/>
                    </a:lnTo>
                    <a:lnTo>
                      <a:pt x="2876" y="677"/>
                    </a:lnTo>
                    <a:lnTo>
                      <a:pt x="2876" y="677"/>
                    </a:lnTo>
                    <a:lnTo>
                      <a:pt x="2876" y="679"/>
                    </a:lnTo>
                    <a:lnTo>
                      <a:pt x="2876" y="679"/>
                    </a:lnTo>
                    <a:lnTo>
                      <a:pt x="2882" y="687"/>
                    </a:lnTo>
                    <a:lnTo>
                      <a:pt x="2540" y="154"/>
                    </a:lnTo>
                    <a:lnTo>
                      <a:pt x="2540" y="154"/>
                    </a:lnTo>
                    <a:lnTo>
                      <a:pt x="2538" y="150"/>
                    </a:lnTo>
                    <a:lnTo>
                      <a:pt x="2538" y="150"/>
                    </a:lnTo>
                    <a:lnTo>
                      <a:pt x="2536" y="148"/>
                    </a:lnTo>
                    <a:lnTo>
                      <a:pt x="2536" y="148"/>
                    </a:lnTo>
                    <a:lnTo>
                      <a:pt x="2534" y="144"/>
                    </a:lnTo>
                    <a:lnTo>
                      <a:pt x="2534" y="144"/>
                    </a:lnTo>
                    <a:lnTo>
                      <a:pt x="2534" y="142"/>
                    </a:lnTo>
                    <a:lnTo>
                      <a:pt x="2534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28" y="136"/>
                    </a:lnTo>
                    <a:lnTo>
                      <a:pt x="2528" y="136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0"/>
                    </a:lnTo>
                    <a:lnTo>
                      <a:pt x="2524" y="130"/>
                    </a:lnTo>
                    <a:lnTo>
                      <a:pt x="2520" y="126"/>
                    </a:lnTo>
                    <a:lnTo>
                      <a:pt x="2520" y="126"/>
                    </a:lnTo>
                    <a:lnTo>
                      <a:pt x="2516" y="122"/>
                    </a:lnTo>
                    <a:lnTo>
                      <a:pt x="2516" y="122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0" y="116"/>
                    </a:lnTo>
                    <a:lnTo>
                      <a:pt x="2510" y="116"/>
                    </a:lnTo>
                    <a:lnTo>
                      <a:pt x="2506" y="112"/>
                    </a:lnTo>
                    <a:lnTo>
                      <a:pt x="2506" y="112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0" y="106"/>
                    </a:lnTo>
                    <a:lnTo>
                      <a:pt x="2500" y="106"/>
                    </a:lnTo>
                    <a:lnTo>
                      <a:pt x="2496" y="102"/>
                    </a:lnTo>
                    <a:lnTo>
                      <a:pt x="2496" y="102"/>
                    </a:lnTo>
                    <a:lnTo>
                      <a:pt x="2496" y="100"/>
                    </a:lnTo>
                    <a:lnTo>
                      <a:pt x="2496" y="100"/>
                    </a:lnTo>
                    <a:lnTo>
                      <a:pt x="2490" y="96"/>
                    </a:lnTo>
                    <a:lnTo>
                      <a:pt x="2490" y="96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4" y="92"/>
                    </a:lnTo>
                    <a:lnTo>
                      <a:pt x="2484" y="92"/>
                    </a:lnTo>
                    <a:lnTo>
                      <a:pt x="2480" y="88"/>
                    </a:lnTo>
                    <a:lnTo>
                      <a:pt x="2480" y="88"/>
                    </a:lnTo>
                    <a:lnTo>
                      <a:pt x="2474" y="84"/>
                    </a:lnTo>
                    <a:lnTo>
                      <a:pt x="2474" y="84"/>
                    </a:lnTo>
                    <a:lnTo>
                      <a:pt x="2472" y="82"/>
                    </a:lnTo>
                    <a:lnTo>
                      <a:pt x="2472" y="82"/>
                    </a:lnTo>
                    <a:lnTo>
                      <a:pt x="2468" y="80"/>
                    </a:lnTo>
                    <a:lnTo>
                      <a:pt x="2468" y="80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0" y="74"/>
                    </a:lnTo>
                    <a:lnTo>
                      <a:pt x="2460" y="74"/>
                    </a:lnTo>
                    <a:lnTo>
                      <a:pt x="2456" y="72"/>
                    </a:lnTo>
                    <a:lnTo>
                      <a:pt x="2456" y="72"/>
                    </a:lnTo>
                    <a:lnTo>
                      <a:pt x="2450" y="68"/>
                    </a:lnTo>
                    <a:lnTo>
                      <a:pt x="2450" y="68"/>
                    </a:lnTo>
                    <a:lnTo>
                      <a:pt x="2448" y="68"/>
                    </a:lnTo>
                    <a:lnTo>
                      <a:pt x="2448" y="68"/>
                    </a:lnTo>
                    <a:lnTo>
                      <a:pt x="2448" y="66"/>
                    </a:lnTo>
                    <a:lnTo>
                      <a:pt x="2448" y="66"/>
                    </a:lnTo>
                    <a:lnTo>
                      <a:pt x="2442" y="64"/>
                    </a:lnTo>
                    <a:lnTo>
                      <a:pt x="2442" y="64"/>
                    </a:lnTo>
                    <a:lnTo>
                      <a:pt x="2436" y="60"/>
                    </a:lnTo>
                    <a:lnTo>
                      <a:pt x="2436" y="60"/>
                    </a:lnTo>
                    <a:lnTo>
                      <a:pt x="2434" y="58"/>
                    </a:lnTo>
                    <a:lnTo>
                      <a:pt x="2434" y="58"/>
                    </a:lnTo>
                    <a:lnTo>
                      <a:pt x="2428" y="56"/>
                    </a:lnTo>
                    <a:lnTo>
                      <a:pt x="2428" y="56"/>
                    </a:lnTo>
                    <a:lnTo>
                      <a:pt x="2422" y="52"/>
                    </a:lnTo>
                    <a:lnTo>
                      <a:pt x="2422" y="52"/>
                    </a:lnTo>
                    <a:lnTo>
                      <a:pt x="2420" y="52"/>
                    </a:lnTo>
                    <a:lnTo>
                      <a:pt x="2420" y="52"/>
                    </a:lnTo>
                    <a:lnTo>
                      <a:pt x="2414" y="50"/>
                    </a:lnTo>
                    <a:lnTo>
                      <a:pt x="2414" y="50"/>
                    </a:lnTo>
                    <a:lnTo>
                      <a:pt x="2408" y="46"/>
                    </a:lnTo>
                    <a:lnTo>
                      <a:pt x="2408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398" y="42"/>
                    </a:lnTo>
                    <a:lnTo>
                      <a:pt x="2398" y="42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0" y="40"/>
                    </a:lnTo>
                    <a:lnTo>
                      <a:pt x="2390" y="40"/>
                    </a:lnTo>
                    <a:lnTo>
                      <a:pt x="2382" y="36"/>
                    </a:lnTo>
                    <a:lnTo>
                      <a:pt x="2382" y="36"/>
                    </a:lnTo>
                    <a:lnTo>
                      <a:pt x="2378" y="34"/>
                    </a:lnTo>
                    <a:lnTo>
                      <a:pt x="2378" y="34"/>
                    </a:lnTo>
                    <a:lnTo>
                      <a:pt x="2376" y="34"/>
                    </a:lnTo>
                    <a:lnTo>
                      <a:pt x="2376" y="34"/>
                    </a:lnTo>
                    <a:lnTo>
                      <a:pt x="2374" y="34"/>
                    </a:lnTo>
                    <a:lnTo>
                      <a:pt x="2374" y="34"/>
                    </a:lnTo>
                    <a:lnTo>
                      <a:pt x="2364" y="30"/>
                    </a:lnTo>
                    <a:lnTo>
                      <a:pt x="2364" y="30"/>
                    </a:lnTo>
                    <a:lnTo>
                      <a:pt x="2362" y="30"/>
                    </a:lnTo>
                    <a:lnTo>
                      <a:pt x="2362" y="30"/>
                    </a:lnTo>
                    <a:lnTo>
                      <a:pt x="2358" y="28"/>
                    </a:lnTo>
                    <a:lnTo>
                      <a:pt x="2358" y="28"/>
                    </a:lnTo>
                    <a:lnTo>
                      <a:pt x="2356" y="28"/>
                    </a:lnTo>
                    <a:lnTo>
                      <a:pt x="2356" y="28"/>
                    </a:lnTo>
                    <a:lnTo>
                      <a:pt x="2346" y="24"/>
                    </a:lnTo>
                    <a:lnTo>
                      <a:pt x="2346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2" y="24"/>
                    </a:lnTo>
                    <a:lnTo>
                      <a:pt x="2342" y="24"/>
                    </a:lnTo>
                    <a:lnTo>
                      <a:pt x="2336" y="22"/>
                    </a:lnTo>
                    <a:lnTo>
                      <a:pt x="2336" y="22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4" y="18"/>
                    </a:lnTo>
                    <a:lnTo>
                      <a:pt x="2324" y="18"/>
                    </a:lnTo>
                    <a:lnTo>
                      <a:pt x="2316" y="18"/>
                    </a:lnTo>
                    <a:lnTo>
                      <a:pt x="2316" y="18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296" y="14"/>
                    </a:lnTo>
                    <a:lnTo>
                      <a:pt x="2296" y="14"/>
                    </a:lnTo>
                    <a:lnTo>
                      <a:pt x="2288" y="12"/>
                    </a:lnTo>
                    <a:lnTo>
                      <a:pt x="2288" y="12"/>
                    </a:lnTo>
                    <a:lnTo>
                      <a:pt x="2286" y="12"/>
                    </a:lnTo>
                    <a:lnTo>
                      <a:pt x="2286" y="12"/>
                    </a:lnTo>
                    <a:lnTo>
                      <a:pt x="2284" y="12"/>
                    </a:lnTo>
                    <a:lnTo>
                      <a:pt x="2284" y="12"/>
                    </a:lnTo>
                    <a:lnTo>
                      <a:pt x="2272" y="10"/>
                    </a:lnTo>
                    <a:lnTo>
                      <a:pt x="2272" y="10"/>
                    </a:lnTo>
                    <a:lnTo>
                      <a:pt x="2268" y="8"/>
                    </a:lnTo>
                    <a:lnTo>
                      <a:pt x="2268" y="8"/>
                    </a:lnTo>
                    <a:lnTo>
                      <a:pt x="2264" y="8"/>
                    </a:lnTo>
                    <a:lnTo>
                      <a:pt x="2264" y="8"/>
                    </a:lnTo>
                    <a:lnTo>
                      <a:pt x="2260" y="8"/>
                    </a:lnTo>
                    <a:lnTo>
                      <a:pt x="2260" y="8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2" y="6"/>
                    </a:lnTo>
                    <a:lnTo>
                      <a:pt x="2242" y="6"/>
                    </a:lnTo>
                    <a:lnTo>
                      <a:pt x="2236" y="4"/>
                    </a:lnTo>
                    <a:lnTo>
                      <a:pt x="2236" y="4"/>
                    </a:lnTo>
                    <a:lnTo>
                      <a:pt x="2228" y="4"/>
                    </a:lnTo>
                    <a:lnTo>
                      <a:pt x="2228" y="4"/>
                    </a:lnTo>
                    <a:lnTo>
                      <a:pt x="2224" y="4"/>
                    </a:lnTo>
                    <a:lnTo>
                      <a:pt x="2224" y="4"/>
                    </a:lnTo>
                    <a:lnTo>
                      <a:pt x="2222" y="4"/>
                    </a:lnTo>
                    <a:lnTo>
                      <a:pt x="2222" y="4"/>
                    </a:lnTo>
                    <a:lnTo>
                      <a:pt x="2208" y="2"/>
                    </a:lnTo>
                    <a:lnTo>
                      <a:pt x="2208" y="2"/>
                    </a:lnTo>
                    <a:lnTo>
                      <a:pt x="2206" y="2"/>
                    </a:lnTo>
                    <a:lnTo>
                      <a:pt x="2206" y="2"/>
                    </a:lnTo>
                    <a:lnTo>
                      <a:pt x="2200" y="2"/>
                    </a:lnTo>
                    <a:lnTo>
                      <a:pt x="2200" y="2"/>
                    </a:lnTo>
                    <a:lnTo>
                      <a:pt x="2196" y="2"/>
                    </a:lnTo>
                    <a:lnTo>
                      <a:pt x="2196" y="2"/>
                    </a:lnTo>
                    <a:lnTo>
                      <a:pt x="2182" y="2"/>
                    </a:lnTo>
                    <a:lnTo>
                      <a:pt x="2182" y="2"/>
                    </a:lnTo>
                    <a:lnTo>
                      <a:pt x="2178" y="2"/>
                    </a:lnTo>
                    <a:lnTo>
                      <a:pt x="2178" y="2"/>
                    </a:lnTo>
                    <a:lnTo>
                      <a:pt x="2168" y="2"/>
                    </a:lnTo>
                    <a:lnTo>
                      <a:pt x="2168" y="2"/>
                    </a:lnTo>
                    <a:lnTo>
                      <a:pt x="2162" y="2"/>
                    </a:lnTo>
                    <a:lnTo>
                      <a:pt x="2162" y="2"/>
                    </a:lnTo>
                    <a:lnTo>
                      <a:pt x="2156" y="0"/>
                    </a:lnTo>
                    <a:lnTo>
                      <a:pt x="2156" y="0"/>
                    </a:lnTo>
                    <a:lnTo>
                      <a:pt x="2152" y="0"/>
                    </a:lnTo>
                    <a:lnTo>
                      <a:pt x="2152" y="0"/>
                    </a:lnTo>
                    <a:lnTo>
                      <a:pt x="2138" y="0"/>
                    </a:lnTo>
                    <a:lnTo>
                      <a:pt x="2138" y="0"/>
                    </a:lnTo>
                    <a:lnTo>
                      <a:pt x="2136" y="2"/>
                    </a:lnTo>
                    <a:lnTo>
                      <a:pt x="2136" y="2"/>
                    </a:lnTo>
                    <a:lnTo>
                      <a:pt x="2130" y="2"/>
                    </a:lnTo>
                    <a:lnTo>
                      <a:pt x="2130" y="2"/>
                    </a:lnTo>
                    <a:lnTo>
                      <a:pt x="2122" y="2"/>
                    </a:lnTo>
                    <a:lnTo>
                      <a:pt x="2122" y="2"/>
                    </a:lnTo>
                    <a:lnTo>
                      <a:pt x="2114" y="2"/>
                    </a:lnTo>
                    <a:lnTo>
                      <a:pt x="2114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094" y="2"/>
                    </a:lnTo>
                    <a:lnTo>
                      <a:pt x="2094" y="2"/>
                    </a:lnTo>
                    <a:lnTo>
                      <a:pt x="2088" y="2"/>
                    </a:lnTo>
                    <a:lnTo>
                      <a:pt x="2088" y="2"/>
                    </a:lnTo>
                    <a:lnTo>
                      <a:pt x="2084" y="2"/>
                    </a:lnTo>
                    <a:lnTo>
                      <a:pt x="2084" y="2"/>
                    </a:lnTo>
                    <a:lnTo>
                      <a:pt x="2080" y="4"/>
                    </a:lnTo>
                    <a:lnTo>
                      <a:pt x="2080" y="4"/>
                    </a:lnTo>
                    <a:lnTo>
                      <a:pt x="2064" y="4"/>
                    </a:lnTo>
                    <a:lnTo>
                      <a:pt x="2064" y="4"/>
                    </a:lnTo>
                    <a:lnTo>
                      <a:pt x="2062" y="4"/>
                    </a:lnTo>
                    <a:lnTo>
                      <a:pt x="2062" y="4"/>
                    </a:lnTo>
                    <a:lnTo>
                      <a:pt x="2058" y="4"/>
                    </a:lnTo>
                    <a:lnTo>
                      <a:pt x="2058" y="4"/>
                    </a:lnTo>
                    <a:lnTo>
                      <a:pt x="2050" y="6"/>
                    </a:lnTo>
                    <a:lnTo>
                      <a:pt x="2050" y="6"/>
                    </a:lnTo>
                    <a:lnTo>
                      <a:pt x="2038" y="6"/>
                    </a:lnTo>
                    <a:lnTo>
                      <a:pt x="2038" y="6"/>
                    </a:lnTo>
                    <a:lnTo>
                      <a:pt x="2036" y="6"/>
                    </a:lnTo>
                    <a:lnTo>
                      <a:pt x="2036" y="6"/>
                    </a:lnTo>
                    <a:lnTo>
                      <a:pt x="2034" y="6"/>
                    </a:lnTo>
                    <a:lnTo>
                      <a:pt x="2034" y="6"/>
                    </a:lnTo>
                    <a:lnTo>
                      <a:pt x="2024" y="8"/>
                    </a:lnTo>
                    <a:lnTo>
                      <a:pt x="2024" y="8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08" y="10"/>
                    </a:lnTo>
                    <a:lnTo>
                      <a:pt x="2008" y="10"/>
                    </a:lnTo>
                    <a:lnTo>
                      <a:pt x="1996" y="10"/>
                    </a:lnTo>
                    <a:lnTo>
                      <a:pt x="1996" y="10"/>
                    </a:lnTo>
                    <a:lnTo>
                      <a:pt x="1986" y="12"/>
                    </a:lnTo>
                    <a:lnTo>
                      <a:pt x="1986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2" y="12"/>
                    </a:lnTo>
                    <a:lnTo>
                      <a:pt x="1982" y="12"/>
                    </a:lnTo>
                    <a:lnTo>
                      <a:pt x="1974" y="14"/>
                    </a:lnTo>
                    <a:lnTo>
                      <a:pt x="1974" y="14"/>
                    </a:lnTo>
                    <a:lnTo>
                      <a:pt x="1964" y="16"/>
                    </a:lnTo>
                    <a:lnTo>
                      <a:pt x="1964" y="16"/>
                    </a:lnTo>
                    <a:lnTo>
                      <a:pt x="1956" y="16"/>
                    </a:lnTo>
                    <a:lnTo>
                      <a:pt x="1956" y="16"/>
                    </a:lnTo>
                    <a:lnTo>
                      <a:pt x="1954" y="16"/>
                    </a:lnTo>
                    <a:lnTo>
                      <a:pt x="1954" y="16"/>
                    </a:lnTo>
                    <a:lnTo>
                      <a:pt x="1952" y="16"/>
                    </a:lnTo>
                    <a:lnTo>
                      <a:pt x="1952" y="16"/>
                    </a:lnTo>
                    <a:lnTo>
                      <a:pt x="1942" y="18"/>
                    </a:lnTo>
                    <a:lnTo>
                      <a:pt x="1942" y="18"/>
                    </a:lnTo>
                    <a:lnTo>
                      <a:pt x="1930" y="20"/>
                    </a:lnTo>
                    <a:lnTo>
                      <a:pt x="1930" y="20"/>
                    </a:lnTo>
                    <a:lnTo>
                      <a:pt x="1928" y="20"/>
                    </a:lnTo>
                    <a:lnTo>
                      <a:pt x="1928" y="20"/>
                    </a:lnTo>
                    <a:lnTo>
                      <a:pt x="1926" y="22"/>
                    </a:lnTo>
                    <a:lnTo>
                      <a:pt x="1926" y="22"/>
                    </a:lnTo>
                    <a:lnTo>
                      <a:pt x="1920" y="22"/>
                    </a:lnTo>
                    <a:lnTo>
                      <a:pt x="1920" y="22"/>
                    </a:lnTo>
                    <a:lnTo>
                      <a:pt x="1908" y="24"/>
                    </a:lnTo>
                    <a:lnTo>
                      <a:pt x="1908" y="24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896" y="26"/>
                    </a:lnTo>
                    <a:lnTo>
                      <a:pt x="1896" y="26"/>
                    </a:lnTo>
                    <a:lnTo>
                      <a:pt x="1892" y="28"/>
                    </a:lnTo>
                    <a:lnTo>
                      <a:pt x="1892" y="28"/>
                    </a:lnTo>
                    <a:lnTo>
                      <a:pt x="1884" y="28"/>
                    </a:lnTo>
                    <a:lnTo>
                      <a:pt x="1884" y="28"/>
                    </a:lnTo>
                    <a:lnTo>
                      <a:pt x="1876" y="30"/>
                    </a:lnTo>
                    <a:lnTo>
                      <a:pt x="1876" y="30"/>
                    </a:lnTo>
                    <a:lnTo>
                      <a:pt x="1870" y="32"/>
                    </a:lnTo>
                    <a:lnTo>
                      <a:pt x="1870" y="32"/>
                    </a:lnTo>
                    <a:lnTo>
                      <a:pt x="1868" y="32"/>
                    </a:lnTo>
                    <a:lnTo>
                      <a:pt x="1868" y="32"/>
                    </a:lnTo>
                    <a:lnTo>
                      <a:pt x="1862" y="34"/>
                    </a:lnTo>
                    <a:lnTo>
                      <a:pt x="1862" y="34"/>
                    </a:lnTo>
                    <a:lnTo>
                      <a:pt x="1854" y="34"/>
                    </a:lnTo>
                    <a:lnTo>
                      <a:pt x="1854" y="34"/>
                    </a:lnTo>
                    <a:lnTo>
                      <a:pt x="1846" y="36"/>
                    </a:lnTo>
                    <a:lnTo>
                      <a:pt x="1846" y="36"/>
                    </a:lnTo>
                    <a:lnTo>
                      <a:pt x="1842" y="38"/>
                    </a:lnTo>
                    <a:lnTo>
                      <a:pt x="1842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0" y="40"/>
                    </a:lnTo>
                    <a:lnTo>
                      <a:pt x="1830" y="40"/>
                    </a:lnTo>
                    <a:lnTo>
                      <a:pt x="1822" y="42"/>
                    </a:lnTo>
                    <a:lnTo>
                      <a:pt x="1822" y="42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08" y="46"/>
                    </a:lnTo>
                    <a:lnTo>
                      <a:pt x="1808" y="46"/>
                    </a:lnTo>
                    <a:lnTo>
                      <a:pt x="1806" y="46"/>
                    </a:lnTo>
                    <a:lnTo>
                      <a:pt x="1806" y="46"/>
                    </a:lnTo>
                    <a:lnTo>
                      <a:pt x="1800" y="46"/>
                    </a:lnTo>
                    <a:lnTo>
                      <a:pt x="1800" y="46"/>
                    </a:lnTo>
                    <a:lnTo>
                      <a:pt x="1792" y="48"/>
                    </a:lnTo>
                    <a:lnTo>
                      <a:pt x="1792" y="48"/>
                    </a:lnTo>
                    <a:lnTo>
                      <a:pt x="1786" y="50"/>
                    </a:lnTo>
                    <a:lnTo>
                      <a:pt x="1786" y="50"/>
                    </a:lnTo>
                    <a:lnTo>
                      <a:pt x="1782" y="52"/>
                    </a:lnTo>
                    <a:lnTo>
                      <a:pt x="1782" y="52"/>
                    </a:lnTo>
                    <a:lnTo>
                      <a:pt x="1776" y="52"/>
                    </a:lnTo>
                    <a:lnTo>
                      <a:pt x="1776" y="52"/>
                    </a:lnTo>
                    <a:lnTo>
                      <a:pt x="1774" y="54"/>
                    </a:lnTo>
                    <a:lnTo>
                      <a:pt x="1774" y="54"/>
                    </a:lnTo>
                    <a:lnTo>
                      <a:pt x="1768" y="54"/>
                    </a:lnTo>
                    <a:lnTo>
                      <a:pt x="1768" y="54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56" y="58"/>
                    </a:lnTo>
                    <a:lnTo>
                      <a:pt x="1756" y="58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46" y="60"/>
                    </a:lnTo>
                    <a:lnTo>
                      <a:pt x="1746" y="60"/>
                    </a:lnTo>
                    <a:lnTo>
                      <a:pt x="1744" y="60"/>
                    </a:lnTo>
                    <a:lnTo>
                      <a:pt x="1744" y="60"/>
                    </a:lnTo>
                    <a:lnTo>
                      <a:pt x="1738" y="62"/>
                    </a:lnTo>
                    <a:lnTo>
                      <a:pt x="1738" y="62"/>
                    </a:lnTo>
                    <a:lnTo>
                      <a:pt x="1732" y="64"/>
                    </a:lnTo>
                    <a:lnTo>
                      <a:pt x="1732" y="64"/>
                    </a:lnTo>
                    <a:lnTo>
                      <a:pt x="1726" y="66"/>
                    </a:lnTo>
                    <a:lnTo>
                      <a:pt x="1726" y="66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08" y="72"/>
                    </a:lnTo>
                    <a:lnTo>
                      <a:pt x="1708" y="72"/>
                    </a:lnTo>
                    <a:lnTo>
                      <a:pt x="1702" y="72"/>
                    </a:lnTo>
                    <a:lnTo>
                      <a:pt x="1702" y="72"/>
                    </a:lnTo>
                    <a:lnTo>
                      <a:pt x="1696" y="74"/>
                    </a:lnTo>
                    <a:lnTo>
                      <a:pt x="1696" y="74"/>
                    </a:lnTo>
                    <a:lnTo>
                      <a:pt x="1690" y="76"/>
                    </a:lnTo>
                    <a:lnTo>
                      <a:pt x="1690" y="76"/>
                    </a:lnTo>
                    <a:lnTo>
                      <a:pt x="1688" y="76"/>
                    </a:lnTo>
                    <a:lnTo>
                      <a:pt x="1688" y="76"/>
                    </a:lnTo>
                    <a:lnTo>
                      <a:pt x="1682" y="78"/>
                    </a:lnTo>
                    <a:lnTo>
                      <a:pt x="1682" y="78"/>
                    </a:lnTo>
                    <a:lnTo>
                      <a:pt x="1678" y="80"/>
                    </a:lnTo>
                    <a:lnTo>
                      <a:pt x="1672" y="82"/>
                    </a:lnTo>
                    <a:lnTo>
                      <a:pt x="1672" y="82"/>
                    </a:lnTo>
                    <a:lnTo>
                      <a:pt x="1668" y="84"/>
                    </a:lnTo>
                    <a:lnTo>
                      <a:pt x="1668" y="84"/>
                    </a:lnTo>
                    <a:lnTo>
                      <a:pt x="1662" y="84"/>
                    </a:lnTo>
                    <a:lnTo>
                      <a:pt x="1662" y="84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2" y="88"/>
                    </a:lnTo>
                    <a:lnTo>
                      <a:pt x="1652" y="88"/>
                    </a:lnTo>
                    <a:lnTo>
                      <a:pt x="1650" y="88"/>
                    </a:lnTo>
                    <a:lnTo>
                      <a:pt x="1650" y="88"/>
                    </a:lnTo>
                    <a:lnTo>
                      <a:pt x="1646" y="90"/>
                    </a:lnTo>
                    <a:lnTo>
                      <a:pt x="1646" y="90"/>
                    </a:lnTo>
                    <a:lnTo>
                      <a:pt x="1640" y="92"/>
                    </a:lnTo>
                    <a:lnTo>
                      <a:pt x="1640" y="92"/>
                    </a:lnTo>
                    <a:lnTo>
                      <a:pt x="1634" y="94"/>
                    </a:lnTo>
                    <a:lnTo>
                      <a:pt x="1634" y="94"/>
                    </a:lnTo>
                    <a:lnTo>
                      <a:pt x="1628" y="96"/>
                    </a:lnTo>
                    <a:lnTo>
                      <a:pt x="1628" y="96"/>
                    </a:lnTo>
                    <a:lnTo>
                      <a:pt x="1624" y="96"/>
                    </a:lnTo>
                    <a:lnTo>
                      <a:pt x="1624" y="96"/>
                    </a:lnTo>
                    <a:lnTo>
                      <a:pt x="1622" y="98"/>
                    </a:lnTo>
                    <a:lnTo>
                      <a:pt x="1622" y="98"/>
                    </a:lnTo>
                    <a:lnTo>
                      <a:pt x="1620" y="98"/>
                    </a:lnTo>
                    <a:lnTo>
                      <a:pt x="1620" y="98"/>
                    </a:lnTo>
                    <a:lnTo>
                      <a:pt x="1618" y="98"/>
                    </a:lnTo>
                    <a:lnTo>
                      <a:pt x="1618" y="98"/>
                    </a:lnTo>
                    <a:lnTo>
                      <a:pt x="1612" y="100"/>
                    </a:lnTo>
                    <a:lnTo>
                      <a:pt x="1612" y="100"/>
                    </a:lnTo>
                    <a:lnTo>
                      <a:pt x="1606" y="102"/>
                    </a:lnTo>
                    <a:lnTo>
                      <a:pt x="1606" y="102"/>
                    </a:lnTo>
                    <a:lnTo>
                      <a:pt x="1600" y="104"/>
                    </a:lnTo>
                    <a:lnTo>
                      <a:pt x="1600" y="104"/>
                    </a:lnTo>
                    <a:lnTo>
                      <a:pt x="1596" y="106"/>
                    </a:lnTo>
                    <a:lnTo>
                      <a:pt x="1596" y="106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88" y="108"/>
                    </a:lnTo>
                    <a:lnTo>
                      <a:pt x="1588" y="108"/>
                    </a:lnTo>
                    <a:lnTo>
                      <a:pt x="1584" y="110"/>
                    </a:lnTo>
                    <a:lnTo>
                      <a:pt x="1584" y="110"/>
                    </a:lnTo>
                    <a:lnTo>
                      <a:pt x="1578" y="112"/>
                    </a:lnTo>
                    <a:lnTo>
                      <a:pt x="1578" y="112"/>
                    </a:lnTo>
                    <a:lnTo>
                      <a:pt x="1572" y="114"/>
                    </a:lnTo>
                    <a:lnTo>
                      <a:pt x="1572" y="114"/>
                    </a:lnTo>
                    <a:lnTo>
                      <a:pt x="1566" y="116"/>
                    </a:lnTo>
                    <a:lnTo>
                      <a:pt x="1566" y="116"/>
                    </a:lnTo>
                    <a:lnTo>
                      <a:pt x="1560" y="118"/>
                    </a:lnTo>
                    <a:lnTo>
                      <a:pt x="1560" y="118"/>
                    </a:lnTo>
                    <a:lnTo>
                      <a:pt x="1556" y="120"/>
                    </a:lnTo>
                    <a:lnTo>
                      <a:pt x="1556" y="120"/>
                    </a:lnTo>
                    <a:lnTo>
                      <a:pt x="1554" y="120"/>
                    </a:lnTo>
                    <a:lnTo>
                      <a:pt x="1554" y="120"/>
                    </a:lnTo>
                    <a:lnTo>
                      <a:pt x="1552" y="120"/>
                    </a:lnTo>
                    <a:lnTo>
                      <a:pt x="1552" y="120"/>
                    </a:lnTo>
                    <a:lnTo>
                      <a:pt x="1546" y="124"/>
                    </a:lnTo>
                    <a:lnTo>
                      <a:pt x="1546" y="124"/>
                    </a:lnTo>
                    <a:lnTo>
                      <a:pt x="1538" y="126"/>
                    </a:lnTo>
                    <a:lnTo>
                      <a:pt x="1538" y="126"/>
                    </a:lnTo>
                    <a:lnTo>
                      <a:pt x="1532" y="128"/>
                    </a:lnTo>
                    <a:lnTo>
                      <a:pt x="1532" y="128"/>
                    </a:lnTo>
                    <a:lnTo>
                      <a:pt x="1524" y="132"/>
                    </a:lnTo>
                    <a:lnTo>
                      <a:pt x="1524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18" y="134"/>
                    </a:lnTo>
                    <a:lnTo>
                      <a:pt x="1518" y="134"/>
                    </a:lnTo>
                    <a:lnTo>
                      <a:pt x="1510" y="136"/>
                    </a:lnTo>
                    <a:lnTo>
                      <a:pt x="1510" y="136"/>
                    </a:lnTo>
                    <a:lnTo>
                      <a:pt x="1502" y="140"/>
                    </a:lnTo>
                    <a:lnTo>
                      <a:pt x="1502" y="140"/>
                    </a:lnTo>
                    <a:lnTo>
                      <a:pt x="1496" y="142"/>
                    </a:lnTo>
                    <a:lnTo>
                      <a:pt x="1496" y="142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2" y="148"/>
                    </a:lnTo>
                    <a:lnTo>
                      <a:pt x="1482" y="148"/>
                    </a:lnTo>
                    <a:lnTo>
                      <a:pt x="1474" y="150"/>
                    </a:lnTo>
                    <a:lnTo>
                      <a:pt x="1474" y="150"/>
                    </a:lnTo>
                    <a:lnTo>
                      <a:pt x="1466" y="154"/>
                    </a:lnTo>
                    <a:lnTo>
                      <a:pt x="1466" y="154"/>
                    </a:lnTo>
                    <a:lnTo>
                      <a:pt x="1456" y="158"/>
                    </a:lnTo>
                    <a:lnTo>
                      <a:pt x="1456" y="158"/>
                    </a:lnTo>
                    <a:lnTo>
                      <a:pt x="1444" y="162"/>
                    </a:lnTo>
                    <a:lnTo>
                      <a:pt x="1444" y="162"/>
                    </a:lnTo>
                    <a:lnTo>
                      <a:pt x="1434" y="166"/>
                    </a:lnTo>
                    <a:lnTo>
                      <a:pt x="1434" y="166"/>
                    </a:lnTo>
                    <a:lnTo>
                      <a:pt x="1422" y="170"/>
                    </a:lnTo>
                    <a:lnTo>
                      <a:pt x="1422" y="170"/>
                    </a:lnTo>
                    <a:lnTo>
                      <a:pt x="1420" y="172"/>
                    </a:lnTo>
                    <a:lnTo>
                      <a:pt x="1420" y="172"/>
                    </a:lnTo>
                    <a:lnTo>
                      <a:pt x="1418" y="174"/>
                    </a:lnTo>
                    <a:lnTo>
                      <a:pt x="1418" y="174"/>
                    </a:lnTo>
                    <a:lnTo>
                      <a:pt x="1398" y="180"/>
                    </a:lnTo>
                    <a:lnTo>
                      <a:pt x="1398" y="180"/>
                    </a:lnTo>
                    <a:lnTo>
                      <a:pt x="1374" y="192"/>
                    </a:lnTo>
                    <a:lnTo>
                      <a:pt x="1374" y="192"/>
                    </a:lnTo>
                    <a:lnTo>
                      <a:pt x="1352" y="200"/>
                    </a:lnTo>
                    <a:lnTo>
                      <a:pt x="1352" y="200"/>
                    </a:lnTo>
                    <a:lnTo>
                      <a:pt x="1348" y="202"/>
                    </a:lnTo>
                    <a:lnTo>
                      <a:pt x="1348" y="202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2" y="214"/>
                    </a:lnTo>
                    <a:lnTo>
                      <a:pt x="1322" y="214"/>
                    </a:lnTo>
                    <a:lnTo>
                      <a:pt x="1318" y="216"/>
                    </a:lnTo>
                    <a:lnTo>
                      <a:pt x="1318" y="216"/>
                    </a:lnTo>
                    <a:lnTo>
                      <a:pt x="1316" y="218"/>
                    </a:lnTo>
                    <a:lnTo>
                      <a:pt x="1316" y="218"/>
                    </a:lnTo>
                    <a:lnTo>
                      <a:pt x="1312" y="218"/>
                    </a:lnTo>
                    <a:lnTo>
                      <a:pt x="1312" y="218"/>
                    </a:lnTo>
                    <a:lnTo>
                      <a:pt x="1300" y="224"/>
                    </a:lnTo>
                    <a:lnTo>
                      <a:pt x="1300" y="224"/>
                    </a:lnTo>
                    <a:lnTo>
                      <a:pt x="1288" y="230"/>
                    </a:lnTo>
                    <a:lnTo>
                      <a:pt x="1288" y="230"/>
                    </a:lnTo>
                    <a:lnTo>
                      <a:pt x="1282" y="232"/>
                    </a:lnTo>
                    <a:lnTo>
                      <a:pt x="1282" y="232"/>
                    </a:lnTo>
                    <a:lnTo>
                      <a:pt x="1278" y="234"/>
                    </a:lnTo>
                    <a:lnTo>
                      <a:pt x="1278" y="234"/>
                    </a:lnTo>
                    <a:lnTo>
                      <a:pt x="1276" y="236"/>
                    </a:lnTo>
                    <a:lnTo>
                      <a:pt x="1276" y="236"/>
                    </a:lnTo>
                    <a:lnTo>
                      <a:pt x="1264" y="242"/>
                    </a:lnTo>
                    <a:lnTo>
                      <a:pt x="1264" y="242"/>
                    </a:lnTo>
                    <a:lnTo>
                      <a:pt x="1250" y="248"/>
                    </a:lnTo>
                    <a:lnTo>
                      <a:pt x="1250" y="248"/>
                    </a:lnTo>
                    <a:lnTo>
                      <a:pt x="1238" y="254"/>
                    </a:lnTo>
                    <a:lnTo>
                      <a:pt x="1238" y="254"/>
                    </a:lnTo>
                    <a:lnTo>
                      <a:pt x="1226" y="260"/>
                    </a:lnTo>
                    <a:lnTo>
                      <a:pt x="1226" y="260"/>
                    </a:lnTo>
                    <a:lnTo>
                      <a:pt x="1214" y="266"/>
                    </a:lnTo>
                    <a:lnTo>
                      <a:pt x="1214" y="266"/>
                    </a:lnTo>
                    <a:lnTo>
                      <a:pt x="1210" y="268"/>
                    </a:lnTo>
                    <a:lnTo>
                      <a:pt x="1210" y="268"/>
                    </a:lnTo>
                    <a:lnTo>
                      <a:pt x="1206" y="270"/>
                    </a:lnTo>
                    <a:lnTo>
                      <a:pt x="1206" y="270"/>
                    </a:lnTo>
                    <a:lnTo>
                      <a:pt x="1204" y="270"/>
                    </a:lnTo>
                    <a:lnTo>
                      <a:pt x="1204" y="270"/>
                    </a:lnTo>
                    <a:lnTo>
                      <a:pt x="1196" y="274"/>
                    </a:lnTo>
                    <a:lnTo>
                      <a:pt x="1196" y="274"/>
                    </a:lnTo>
                    <a:lnTo>
                      <a:pt x="1186" y="280"/>
                    </a:lnTo>
                    <a:lnTo>
                      <a:pt x="1186" y="280"/>
                    </a:lnTo>
                    <a:lnTo>
                      <a:pt x="1176" y="284"/>
                    </a:lnTo>
                    <a:lnTo>
                      <a:pt x="1176" y="284"/>
                    </a:lnTo>
                    <a:lnTo>
                      <a:pt x="1170" y="288"/>
                    </a:lnTo>
                    <a:lnTo>
                      <a:pt x="1170" y="288"/>
                    </a:lnTo>
                    <a:lnTo>
                      <a:pt x="1166" y="290"/>
                    </a:lnTo>
                    <a:lnTo>
                      <a:pt x="1166" y="290"/>
                    </a:lnTo>
                    <a:lnTo>
                      <a:pt x="1160" y="294"/>
                    </a:lnTo>
                    <a:lnTo>
                      <a:pt x="1160" y="294"/>
                    </a:lnTo>
                    <a:lnTo>
                      <a:pt x="1154" y="296"/>
                    </a:lnTo>
                    <a:lnTo>
                      <a:pt x="1154" y="296"/>
                    </a:lnTo>
                    <a:lnTo>
                      <a:pt x="1148" y="300"/>
                    </a:lnTo>
                    <a:lnTo>
                      <a:pt x="1148" y="300"/>
                    </a:lnTo>
                    <a:lnTo>
                      <a:pt x="1142" y="302"/>
                    </a:lnTo>
                    <a:lnTo>
                      <a:pt x="1142" y="302"/>
                    </a:lnTo>
                    <a:lnTo>
                      <a:pt x="1140" y="304"/>
                    </a:lnTo>
                    <a:lnTo>
                      <a:pt x="1140" y="304"/>
                    </a:lnTo>
                    <a:lnTo>
                      <a:pt x="1136" y="306"/>
                    </a:lnTo>
                    <a:lnTo>
                      <a:pt x="1136" y="306"/>
                    </a:lnTo>
                    <a:lnTo>
                      <a:pt x="1132" y="308"/>
                    </a:lnTo>
                    <a:lnTo>
                      <a:pt x="1132" y="308"/>
                    </a:lnTo>
                    <a:lnTo>
                      <a:pt x="1126" y="312"/>
                    </a:lnTo>
                    <a:lnTo>
                      <a:pt x="1126" y="312"/>
                    </a:lnTo>
                    <a:lnTo>
                      <a:pt x="1120" y="314"/>
                    </a:lnTo>
                    <a:lnTo>
                      <a:pt x="1120" y="314"/>
                    </a:lnTo>
                    <a:lnTo>
                      <a:pt x="1114" y="318"/>
                    </a:lnTo>
                    <a:lnTo>
                      <a:pt x="1114" y="318"/>
                    </a:lnTo>
                    <a:lnTo>
                      <a:pt x="1108" y="320"/>
                    </a:lnTo>
                    <a:lnTo>
                      <a:pt x="1108" y="320"/>
                    </a:lnTo>
                    <a:lnTo>
                      <a:pt x="1102" y="324"/>
                    </a:lnTo>
                    <a:lnTo>
                      <a:pt x="1098" y="326"/>
                    </a:lnTo>
                    <a:lnTo>
                      <a:pt x="1098" y="326"/>
                    </a:lnTo>
                    <a:lnTo>
                      <a:pt x="1092" y="330"/>
                    </a:lnTo>
                    <a:lnTo>
                      <a:pt x="1092" y="330"/>
                    </a:lnTo>
                    <a:lnTo>
                      <a:pt x="1086" y="332"/>
                    </a:lnTo>
                    <a:lnTo>
                      <a:pt x="1086" y="332"/>
                    </a:lnTo>
                    <a:lnTo>
                      <a:pt x="1080" y="336"/>
                    </a:lnTo>
                    <a:lnTo>
                      <a:pt x="1074" y="338"/>
                    </a:lnTo>
                    <a:lnTo>
                      <a:pt x="1074" y="338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6" y="344"/>
                    </a:lnTo>
                    <a:lnTo>
                      <a:pt x="1066" y="344"/>
                    </a:lnTo>
                    <a:lnTo>
                      <a:pt x="1064" y="346"/>
                    </a:lnTo>
                    <a:lnTo>
                      <a:pt x="1064" y="346"/>
                    </a:lnTo>
                    <a:lnTo>
                      <a:pt x="1058" y="348"/>
                    </a:lnTo>
                    <a:lnTo>
                      <a:pt x="1058" y="348"/>
                    </a:lnTo>
                    <a:lnTo>
                      <a:pt x="1054" y="350"/>
                    </a:lnTo>
                    <a:lnTo>
                      <a:pt x="1054" y="350"/>
                    </a:lnTo>
                    <a:lnTo>
                      <a:pt x="1048" y="354"/>
                    </a:lnTo>
                    <a:lnTo>
                      <a:pt x="1048" y="354"/>
                    </a:lnTo>
                    <a:lnTo>
                      <a:pt x="1042" y="356"/>
                    </a:lnTo>
                    <a:lnTo>
                      <a:pt x="1042" y="356"/>
                    </a:lnTo>
                    <a:lnTo>
                      <a:pt x="1038" y="360"/>
                    </a:lnTo>
                    <a:lnTo>
                      <a:pt x="1038" y="360"/>
                    </a:lnTo>
                    <a:lnTo>
                      <a:pt x="1034" y="362"/>
                    </a:lnTo>
                    <a:lnTo>
                      <a:pt x="1034" y="362"/>
                    </a:lnTo>
                    <a:lnTo>
                      <a:pt x="1028" y="364"/>
                    </a:lnTo>
                    <a:lnTo>
                      <a:pt x="1028" y="364"/>
                    </a:lnTo>
                    <a:lnTo>
                      <a:pt x="1024" y="368"/>
                    </a:lnTo>
                    <a:lnTo>
                      <a:pt x="1024" y="368"/>
                    </a:lnTo>
                    <a:lnTo>
                      <a:pt x="1020" y="370"/>
                    </a:lnTo>
                    <a:lnTo>
                      <a:pt x="1014" y="372"/>
                    </a:lnTo>
                    <a:lnTo>
                      <a:pt x="1014" y="372"/>
                    </a:lnTo>
                    <a:lnTo>
                      <a:pt x="1010" y="376"/>
                    </a:lnTo>
                    <a:lnTo>
                      <a:pt x="1006" y="378"/>
                    </a:lnTo>
                    <a:lnTo>
                      <a:pt x="1006" y="378"/>
                    </a:lnTo>
                    <a:lnTo>
                      <a:pt x="1000" y="382"/>
                    </a:lnTo>
                    <a:lnTo>
                      <a:pt x="1000" y="382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0" y="386"/>
                    </a:lnTo>
                    <a:lnTo>
                      <a:pt x="990" y="386"/>
                    </a:lnTo>
                    <a:lnTo>
                      <a:pt x="986" y="390"/>
                    </a:lnTo>
                    <a:lnTo>
                      <a:pt x="986" y="390"/>
                    </a:lnTo>
                    <a:lnTo>
                      <a:pt x="982" y="392"/>
                    </a:lnTo>
                    <a:lnTo>
                      <a:pt x="976" y="396"/>
                    </a:lnTo>
                    <a:lnTo>
                      <a:pt x="976" y="396"/>
                    </a:lnTo>
                    <a:lnTo>
                      <a:pt x="972" y="398"/>
                    </a:lnTo>
                    <a:lnTo>
                      <a:pt x="972" y="398"/>
                    </a:lnTo>
                    <a:lnTo>
                      <a:pt x="968" y="400"/>
                    </a:lnTo>
                    <a:lnTo>
                      <a:pt x="968" y="400"/>
                    </a:lnTo>
                    <a:lnTo>
                      <a:pt x="962" y="404"/>
                    </a:lnTo>
                    <a:lnTo>
                      <a:pt x="962" y="404"/>
                    </a:lnTo>
                    <a:lnTo>
                      <a:pt x="958" y="406"/>
                    </a:lnTo>
                    <a:lnTo>
                      <a:pt x="958" y="406"/>
                    </a:lnTo>
                    <a:lnTo>
                      <a:pt x="954" y="410"/>
                    </a:lnTo>
                    <a:lnTo>
                      <a:pt x="948" y="412"/>
                    </a:lnTo>
                    <a:lnTo>
                      <a:pt x="948" y="412"/>
                    </a:lnTo>
                    <a:lnTo>
                      <a:pt x="944" y="414"/>
                    </a:lnTo>
                    <a:lnTo>
                      <a:pt x="944" y="414"/>
                    </a:lnTo>
                    <a:lnTo>
                      <a:pt x="938" y="418"/>
                    </a:lnTo>
                    <a:lnTo>
                      <a:pt x="938" y="418"/>
                    </a:lnTo>
                    <a:lnTo>
                      <a:pt x="934" y="420"/>
                    </a:lnTo>
                    <a:lnTo>
                      <a:pt x="934" y="420"/>
                    </a:lnTo>
                    <a:lnTo>
                      <a:pt x="930" y="424"/>
                    </a:lnTo>
                    <a:lnTo>
                      <a:pt x="930" y="424"/>
                    </a:lnTo>
                    <a:lnTo>
                      <a:pt x="928" y="424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4" y="426"/>
                    </a:lnTo>
                    <a:lnTo>
                      <a:pt x="924" y="426"/>
                    </a:lnTo>
                    <a:lnTo>
                      <a:pt x="920" y="430"/>
                    </a:lnTo>
                    <a:lnTo>
                      <a:pt x="916" y="432"/>
                    </a:lnTo>
                    <a:lnTo>
                      <a:pt x="916" y="432"/>
                    </a:lnTo>
                    <a:lnTo>
                      <a:pt x="912" y="434"/>
                    </a:lnTo>
                    <a:lnTo>
                      <a:pt x="912" y="434"/>
                    </a:lnTo>
                    <a:lnTo>
                      <a:pt x="908" y="436"/>
                    </a:lnTo>
                    <a:lnTo>
                      <a:pt x="908" y="436"/>
                    </a:lnTo>
                    <a:lnTo>
                      <a:pt x="904" y="440"/>
                    </a:lnTo>
                    <a:lnTo>
                      <a:pt x="904" y="440"/>
                    </a:lnTo>
                    <a:lnTo>
                      <a:pt x="898" y="444"/>
                    </a:lnTo>
                    <a:lnTo>
                      <a:pt x="898" y="444"/>
                    </a:lnTo>
                    <a:lnTo>
                      <a:pt x="892" y="446"/>
                    </a:lnTo>
                    <a:lnTo>
                      <a:pt x="892" y="446"/>
                    </a:lnTo>
                    <a:lnTo>
                      <a:pt x="888" y="450"/>
                    </a:lnTo>
                    <a:lnTo>
                      <a:pt x="888" y="450"/>
                    </a:lnTo>
                    <a:lnTo>
                      <a:pt x="882" y="454"/>
                    </a:lnTo>
                    <a:lnTo>
                      <a:pt x="882" y="454"/>
                    </a:lnTo>
                    <a:lnTo>
                      <a:pt x="878" y="456"/>
                    </a:lnTo>
                    <a:lnTo>
                      <a:pt x="872" y="460"/>
                    </a:lnTo>
                    <a:lnTo>
                      <a:pt x="872" y="460"/>
                    </a:lnTo>
                    <a:lnTo>
                      <a:pt x="866" y="464"/>
                    </a:lnTo>
                    <a:lnTo>
                      <a:pt x="866" y="464"/>
                    </a:lnTo>
                    <a:lnTo>
                      <a:pt x="862" y="466"/>
                    </a:lnTo>
                    <a:lnTo>
                      <a:pt x="862" y="466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6" y="470"/>
                    </a:lnTo>
                    <a:lnTo>
                      <a:pt x="856" y="470"/>
                    </a:lnTo>
                    <a:lnTo>
                      <a:pt x="850" y="474"/>
                    </a:lnTo>
                    <a:lnTo>
                      <a:pt x="850" y="474"/>
                    </a:lnTo>
                    <a:lnTo>
                      <a:pt x="846" y="476"/>
                    </a:lnTo>
                    <a:lnTo>
                      <a:pt x="846" y="476"/>
                    </a:lnTo>
                    <a:lnTo>
                      <a:pt x="840" y="480"/>
                    </a:lnTo>
                    <a:lnTo>
                      <a:pt x="840" y="480"/>
                    </a:lnTo>
                    <a:lnTo>
                      <a:pt x="836" y="484"/>
                    </a:lnTo>
                    <a:lnTo>
                      <a:pt x="836" y="484"/>
                    </a:lnTo>
                    <a:lnTo>
                      <a:pt x="830" y="488"/>
                    </a:lnTo>
                    <a:lnTo>
                      <a:pt x="830" y="488"/>
                    </a:lnTo>
                    <a:lnTo>
                      <a:pt x="826" y="490"/>
                    </a:lnTo>
                    <a:lnTo>
                      <a:pt x="826" y="490"/>
                    </a:lnTo>
                    <a:lnTo>
                      <a:pt x="820" y="494"/>
                    </a:lnTo>
                    <a:lnTo>
                      <a:pt x="820" y="494"/>
                    </a:lnTo>
                    <a:lnTo>
                      <a:pt x="814" y="498"/>
                    </a:lnTo>
                    <a:lnTo>
                      <a:pt x="814" y="498"/>
                    </a:lnTo>
                    <a:lnTo>
                      <a:pt x="810" y="500"/>
                    </a:lnTo>
                    <a:lnTo>
                      <a:pt x="810" y="500"/>
                    </a:lnTo>
                    <a:lnTo>
                      <a:pt x="804" y="504"/>
                    </a:lnTo>
                    <a:lnTo>
                      <a:pt x="804" y="504"/>
                    </a:lnTo>
                    <a:lnTo>
                      <a:pt x="798" y="508"/>
                    </a:lnTo>
                    <a:lnTo>
                      <a:pt x="798" y="508"/>
                    </a:lnTo>
                    <a:lnTo>
                      <a:pt x="796" y="510"/>
                    </a:lnTo>
                    <a:lnTo>
                      <a:pt x="796" y="510"/>
                    </a:lnTo>
                    <a:lnTo>
                      <a:pt x="794" y="512"/>
                    </a:lnTo>
                    <a:lnTo>
                      <a:pt x="794" y="512"/>
                    </a:lnTo>
                    <a:lnTo>
                      <a:pt x="792" y="512"/>
                    </a:lnTo>
                    <a:lnTo>
                      <a:pt x="792" y="512"/>
                    </a:lnTo>
                    <a:lnTo>
                      <a:pt x="786" y="518"/>
                    </a:lnTo>
                    <a:lnTo>
                      <a:pt x="786" y="518"/>
                    </a:lnTo>
                    <a:lnTo>
                      <a:pt x="780" y="522"/>
                    </a:lnTo>
                    <a:lnTo>
                      <a:pt x="780" y="522"/>
                    </a:lnTo>
                    <a:lnTo>
                      <a:pt x="774" y="526"/>
                    </a:lnTo>
                    <a:lnTo>
                      <a:pt x="774" y="526"/>
                    </a:lnTo>
                    <a:lnTo>
                      <a:pt x="766" y="530"/>
                    </a:lnTo>
                    <a:lnTo>
                      <a:pt x="766" y="530"/>
                    </a:lnTo>
                    <a:lnTo>
                      <a:pt x="760" y="536"/>
                    </a:lnTo>
                    <a:lnTo>
                      <a:pt x="760" y="536"/>
                    </a:lnTo>
                    <a:lnTo>
                      <a:pt x="752" y="540"/>
                    </a:lnTo>
                    <a:lnTo>
                      <a:pt x="752" y="540"/>
                    </a:lnTo>
                    <a:lnTo>
                      <a:pt x="746" y="544"/>
                    </a:lnTo>
                    <a:lnTo>
                      <a:pt x="746" y="544"/>
                    </a:lnTo>
                    <a:lnTo>
                      <a:pt x="740" y="550"/>
                    </a:lnTo>
                    <a:lnTo>
                      <a:pt x="740" y="550"/>
                    </a:lnTo>
                    <a:lnTo>
                      <a:pt x="734" y="554"/>
                    </a:lnTo>
                    <a:lnTo>
                      <a:pt x="734" y="554"/>
                    </a:lnTo>
                    <a:lnTo>
                      <a:pt x="732" y="556"/>
                    </a:lnTo>
                    <a:lnTo>
                      <a:pt x="732" y="556"/>
                    </a:lnTo>
                    <a:lnTo>
                      <a:pt x="726" y="558"/>
                    </a:lnTo>
                    <a:lnTo>
                      <a:pt x="726" y="558"/>
                    </a:lnTo>
                    <a:lnTo>
                      <a:pt x="720" y="564"/>
                    </a:lnTo>
                    <a:lnTo>
                      <a:pt x="720" y="564"/>
                    </a:lnTo>
                    <a:lnTo>
                      <a:pt x="714" y="568"/>
                    </a:lnTo>
                    <a:lnTo>
                      <a:pt x="714" y="568"/>
                    </a:lnTo>
                    <a:lnTo>
                      <a:pt x="706" y="575"/>
                    </a:lnTo>
                    <a:lnTo>
                      <a:pt x="706" y="575"/>
                    </a:lnTo>
                    <a:lnTo>
                      <a:pt x="700" y="579"/>
                    </a:lnTo>
                    <a:lnTo>
                      <a:pt x="700" y="579"/>
                    </a:lnTo>
                    <a:lnTo>
                      <a:pt x="694" y="583"/>
                    </a:lnTo>
                    <a:lnTo>
                      <a:pt x="694" y="583"/>
                    </a:lnTo>
                    <a:lnTo>
                      <a:pt x="686" y="589"/>
                    </a:lnTo>
                    <a:lnTo>
                      <a:pt x="680" y="595"/>
                    </a:lnTo>
                    <a:lnTo>
                      <a:pt x="680" y="595"/>
                    </a:lnTo>
                    <a:lnTo>
                      <a:pt x="674" y="599"/>
                    </a:lnTo>
                    <a:lnTo>
                      <a:pt x="674" y="599"/>
                    </a:lnTo>
                    <a:lnTo>
                      <a:pt x="672" y="601"/>
                    </a:lnTo>
                    <a:lnTo>
                      <a:pt x="672" y="601"/>
                    </a:lnTo>
                    <a:lnTo>
                      <a:pt x="664" y="607"/>
                    </a:lnTo>
                    <a:lnTo>
                      <a:pt x="664" y="607"/>
                    </a:lnTo>
                    <a:lnTo>
                      <a:pt x="654" y="613"/>
                    </a:lnTo>
                    <a:lnTo>
                      <a:pt x="654" y="613"/>
                    </a:lnTo>
                    <a:lnTo>
                      <a:pt x="646" y="619"/>
                    </a:lnTo>
                    <a:lnTo>
                      <a:pt x="646" y="619"/>
                    </a:lnTo>
                    <a:lnTo>
                      <a:pt x="636" y="627"/>
                    </a:lnTo>
                    <a:lnTo>
                      <a:pt x="636" y="627"/>
                    </a:lnTo>
                    <a:lnTo>
                      <a:pt x="628" y="633"/>
                    </a:lnTo>
                    <a:lnTo>
                      <a:pt x="628" y="633"/>
                    </a:lnTo>
                    <a:lnTo>
                      <a:pt x="618" y="641"/>
                    </a:lnTo>
                    <a:lnTo>
                      <a:pt x="618" y="641"/>
                    </a:lnTo>
                    <a:lnTo>
                      <a:pt x="616" y="643"/>
                    </a:lnTo>
                    <a:lnTo>
                      <a:pt x="616" y="643"/>
                    </a:lnTo>
                    <a:lnTo>
                      <a:pt x="614" y="645"/>
                    </a:lnTo>
                    <a:lnTo>
                      <a:pt x="614" y="645"/>
                    </a:lnTo>
                    <a:lnTo>
                      <a:pt x="610" y="647"/>
                    </a:lnTo>
                    <a:lnTo>
                      <a:pt x="610" y="647"/>
                    </a:lnTo>
                    <a:lnTo>
                      <a:pt x="602" y="655"/>
                    </a:lnTo>
                    <a:lnTo>
                      <a:pt x="602" y="655"/>
                    </a:lnTo>
                    <a:lnTo>
                      <a:pt x="592" y="661"/>
                    </a:lnTo>
                    <a:lnTo>
                      <a:pt x="592" y="661"/>
                    </a:lnTo>
                    <a:lnTo>
                      <a:pt x="584" y="669"/>
                    </a:lnTo>
                    <a:lnTo>
                      <a:pt x="584" y="669"/>
                    </a:lnTo>
                    <a:lnTo>
                      <a:pt x="576" y="675"/>
                    </a:lnTo>
                    <a:lnTo>
                      <a:pt x="576" y="675"/>
                    </a:lnTo>
                    <a:lnTo>
                      <a:pt x="566" y="683"/>
                    </a:lnTo>
                    <a:lnTo>
                      <a:pt x="566" y="683"/>
                    </a:lnTo>
                    <a:lnTo>
                      <a:pt x="560" y="687"/>
                    </a:lnTo>
                    <a:lnTo>
                      <a:pt x="560" y="687"/>
                    </a:lnTo>
                    <a:lnTo>
                      <a:pt x="558" y="689"/>
                    </a:lnTo>
                    <a:lnTo>
                      <a:pt x="558" y="689"/>
                    </a:lnTo>
                    <a:lnTo>
                      <a:pt x="556" y="691"/>
                    </a:lnTo>
                    <a:lnTo>
                      <a:pt x="556" y="691"/>
                    </a:lnTo>
                    <a:lnTo>
                      <a:pt x="544" y="701"/>
                    </a:lnTo>
                    <a:lnTo>
                      <a:pt x="544" y="701"/>
                    </a:lnTo>
                    <a:lnTo>
                      <a:pt x="532" y="711"/>
                    </a:lnTo>
                    <a:lnTo>
                      <a:pt x="532" y="711"/>
                    </a:lnTo>
                    <a:lnTo>
                      <a:pt x="522" y="719"/>
                    </a:lnTo>
                    <a:lnTo>
                      <a:pt x="522" y="719"/>
                    </a:lnTo>
                    <a:lnTo>
                      <a:pt x="512" y="729"/>
                    </a:lnTo>
                    <a:lnTo>
                      <a:pt x="512" y="729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0" y="739"/>
                    </a:lnTo>
                    <a:lnTo>
                      <a:pt x="500" y="739"/>
                    </a:lnTo>
                    <a:lnTo>
                      <a:pt x="490" y="747"/>
                    </a:lnTo>
                    <a:lnTo>
                      <a:pt x="490" y="747"/>
                    </a:lnTo>
                    <a:lnTo>
                      <a:pt x="480" y="757"/>
                    </a:lnTo>
                    <a:lnTo>
                      <a:pt x="480" y="757"/>
                    </a:lnTo>
                    <a:lnTo>
                      <a:pt x="468" y="767"/>
                    </a:lnTo>
                    <a:lnTo>
                      <a:pt x="468" y="767"/>
                    </a:lnTo>
                    <a:lnTo>
                      <a:pt x="456" y="777"/>
                    </a:lnTo>
                    <a:lnTo>
                      <a:pt x="456" y="777"/>
                    </a:lnTo>
                    <a:lnTo>
                      <a:pt x="444" y="789"/>
                    </a:lnTo>
                    <a:lnTo>
                      <a:pt x="444" y="789"/>
                    </a:lnTo>
                    <a:lnTo>
                      <a:pt x="434" y="799"/>
                    </a:lnTo>
                    <a:lnTo>
                      <a:pt x="434" y="799"/>
                    </a:lnTo>
                    <a:lnTo>
                      <a:pt x="432" y="799"/>
                    </a:lnTo>
                    <a:lnTo>
                      <a:pt x="432" y="799"/>
                    </a:lnTo>
                    <a:lnTo>
                      <a:pt x="430" y="801"/>
                    </a:lnTo>
                    <a:lnTo>
                      <a:pt x="430" y="801"/>
                    </a:lnTo>
                    <a:lnTo>
                      <a:pt x="422" y="809"/>
                    </a:lnTo>
                    <a:lnTo>
                      <a:pt x="422" y="809"/>
                    </a:lnTo>
                    <a:lnTo>
                      <a:pt x="410" y="821"/>
                    </a:lnTo>
                    <a:lnTo>
                      <a:pt x="410" y="821"/>
                    </a:lnTo>
                    <a:lnTo>
                      <a:pt x="408" y="821"/>
                    </a:lnTo>
                    <a:lnTo>
                      <a:pt x="408" y="821"/>
                    </a:lnTo>
                    <a:lnTo>
                      <a:pt x="406" y="825"/>
                    </a:lnTo>
                    <a:lnTo>
                      <a:pt x="406" y="825"/>
                    </a:lnTo>
                    <a:lnTo>
                      <a:pt x="398" y="831"/>
                    </a:lnTo>
                    <a:lnTo>
                      <a:pt x="398" y="831"/>
                    </a:lnTo>
                    <a:lnTo>
                      <a:pt x="388" y="843"/>
                    </a:lnTo>
                    <a:lnTo>
                      <a:pt x="388" y="843"/>
                    </a:lnTo>
                    <a:lnTo>
                      <a:pt x="386" y="843"/>
                    </a:lnTo>
                    <a:lnTo>
                      <a:pt x="386" y="843"/>
                    </a:lnTo>
                    <a:lnTo>
                      <a:pt x="382" y="847"/>
                    </a:lnTo>
                    <a:lnTo>
                      <a:pt x="382" y="847"/>
                    </a:lnTo>
                    <a:lnTo>
                      <a:pt x="376" y="853"/>
                    </a:lnTo>
                    <a:lnTo>
                      <a:pt x="376" y="853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0" y="869"/>
                    </a:lnTo>
                    <a:lnTo>
                      <a:pt x="360" y="869"/>
                    </a:lnTo>
                    <a:lnTo>
                      <a:pt x="352" y="877"/>
                    </a:lnTo>
                    <a:lnTo>
                      <a:pt x="352" y="877"/>
                    </a:lnTo>
                    <a:lnTo>
                      <a:pt x="342" y="887"/>
                    </a:lnTo>
                    <a:lnTo>
                      <a:pt x="342" y="887"/>
                    </a:lnTo>
                    <a:lnTo>
                      <a:pt x="338" y="891"/>
                    </a:lnTo>
                    <a:lnTo>
                      <a:pt x="338" y="891"/>
                    </a:lnTo>
                    <a:lnTo>
                      <a:pt x="330" y="899"/>
                    </a:lnTo>
                    <a:lnTo>
                      <a:pt x="330" y="899"/>
                    </a:lnTo>
                    <a:lnTo>
                      <a:pt x="322" y="907"/>
                    </a:lnTo>
                    <a:lnTo>
                      <a:pt x="322" y="907"/>
                    </a:lnTo>
                    <a:lnTo>
                      <a:pt x="318" y="913"/>
                    </a:lnTo>
                    <a:lnTo>
                      <a:pt x="318" y="913"/>
                    </a:lnTo>
                    <a:lnTo>
                      <a:pt x="308" y="923"/>
                    </a:lnTo>
                    <a:lnTo>
                      <a:pt x="308" y="923"/>
                    </a:lnTo>
                    <a:lnTo>
                      <a:pt x="304" y="929"/>
                    </a:lnTo>
                    <a:lnTo>
                      <a:pt x="304" y="929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86" y="947"/>
                    </a:lnTo>
                    <a:lnTo>
                      <a:pt x="286" y="947"/>
                    </a:lnTo>
                    <a:lnTo>
                      <a:pt x="282" y="951"/>
                    </a:lnTo>
                    <a:lnTo>
                      <a:pt x="282" y="951"/>
                    </a:lnTo>
                    <a:lnTo>
                      <a:pt x="278" y="957"/>
                    </a:lnTo>
                    <a:lnTo>
                      <a:pt x="278" y="957"/>
                    </a:lnTo>
                    <a:lnTo>
                      <a:pt x="276" y="959"/>
                    </a:lnTo>
                    <a:lnTo>
                      <a:pt x="276" y="959"/>
                    </a:lnTo>
                    <a:lnTo>
                      <a:pt x="264" y="971"/>
                    </a:lnTo>
                    <a:lnTo>
                      <a:pt x="264" y="971"/>
                    </a:lnTo>
                    <a:lnTo>
                      <a:pt x="262" y="975"/>
                    </a:lnTo>
                    <a:lnTo>
                      <a:pt x="262" y="975"/>
                    </a:lnTo>
                    <a:lnTo>
                      <a:pt x="258" y="979"/>
                    </a:lnTo>
                    <a:lnTo>
                      <a:pt x="258" y="979"/>
                    </a:lnTo>
                    <a:lnTo>
                      <a:pt x="254" y="983"/>
                    </a:lnTo>
                    <a:lnTo>
                      <a:pt x="254" y="983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0" y="1001"/>
                    </a:lnTo>
                    <a:lnTo>
                      <a:pt x="240" y="1001"/>
                    </a:lnTo>
                    <a:lnTo>
                      <a:pt x="234" y="1009"/>
                    </a:lnTo>
                    <a:lnTo>
                      <a:pt x="234" y="1009"/>
                    </a:lnTo>
                    <a:lnTo>
                      <a:pt x="226" y="1017"/>
                    </a:lnTo>
                    <a:lnTo>
                      <a:pt x="226" y="1017"/>
                    </a:lnTo>
                    <a:lnTo>
                      <a:pt x="224" y="1021"/>
                    </a:lnTo>
                    <a:lnTo>
                      <a:pt x="224" y="1021"/>
                    </a:lnTo>
                    <a:lnTo>
                      <a:pt x="214" y="1033"/>
                    </a:lnTo>
                    <a:lnTo>
                      <a:pt x="214" y="1033"/>
                    </a:lnTo>
                    <a:lnTo>
                      <a:pt x="210" y="1039"/>
                    </a:lnTo>
                    <a:lnTo>
                      <a:pt x="210" y="1039"/>
                    </a:lnTo>
                    <a:lnTo>
                      <a:pt x="206" y="1043"/>
                    </a:lnTo>
                    <a:lnTo>
                      <a:pt x="206" y="1043"/>
                    </a:lnTo>
                    <a:lnTo>
                      <a:pt x="204" y="1045"/>
                    </a:lnTo>
                    <a:lnTo>
                      <a:pt x="204" y="1045"/>
                    </a:lnTo>
                    <a:lnTo>
                      <a:pt x="194" y="1059"/>
                    </a:lnTo>
                    <a:lnTo>
                      <a:pt x="194" y="1059"/>
                    </a:lnTo>
                    <a:lnTo>
                      <a:pt x="192" y="1061"/>
                    </a:lnTo>
                    <a:lnTo>
                      <a:pt x="192" y="1061"/>
                    </a:lnTo>
                    <a:lnTo>
                      <a:pt x="188" y="1065"/>
                    </a:lnTo>
                    <a:lnTo>
                      <a:pt x="188" y="1065"/>
                    </a:lnTo>
                    <a:lnTo>
                      <a:pt x="184" y="1071"/>
                    </a:lnTo>
                    <a:lnTo>
                      <a:pt x="184" y="1071"/>
                    </a:lnTo>
                    <a:lnTo>
                      <a:pt x="176" y="1083"/>
                    </a:lnTo>
                    <a:lnTo>
                      <a:pt x="176" y="1083"/>
                    </a:lnTo>
                    <a:lnTo>
                      <a:pt x="174" y="1085"/>
                    </a:lnTo>
                    <a:lnTo>
                      <a:pt x="174" y="1085"/>
                    </a:lnTo>
                    <a:lnTo>
                      <a:pt x="164" y="1097"/>
                    </a:lnTo>
                    <a:lnTo>
                      <a:pt x="164" y="1097"/>
                    </a:lnTo>
                    <a:lnTo>
                      <a:pt x="162" y="1103"/>
                    </a:lnTo>
                    <a:lnTo>
                      <a:pt x="162" y="1103"/>
                    </a:lnTo>
                    <a:lnTo>
                      <a:pt x="158" y="1107"/>
                    </a:lnTo>
                    <a:lnTo>
                      <a:pt x="158" y="1107"/>
                    </a:lnTo>
                    <a:lnTo>
                      <a:pt x="156" y="1111"/>
                    </a:lnTo>
                    <a:lnTo>
                      <a:pt x="156" y="1111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7"/>
                    </a:lnTo>
                    <a:lnTo>
                      <a:pt x="146" y="1127"/>
                    </a:lnTo>
                    <a:lnTo>
                      <a:pt x="144" y="1129"/>
                    </a:lnTo>
                    <a:lnTo>
                      <a:pt x="144" y="1129"/>
                    </a:lnTo>
                    <a:lnTo>
                      <a:pt x="138" y="1137"/>
                    </a:lnTo>
                    <a:lnTo>
                      <a:pt x="138" y="1137"/>
                    </a:lnTo>
                    <a:lnTo>
                      <a:pt x="134" y="1143"/>
                    </a:lnTo>
                    <a:lnTo>
                      <a:pt x="134" y="1143"/>
                    </a:lnTo>
                    <a:lnTo>
                      <a:pt x="130" y="1149"/>
                    </a:lnTo>
                    <a:lnTo>
                      <a:pt x="130" y="1149"/>
                    </a:lnTo>
                    <a:lnTo>
                      <a:pt x="128" y="1151"/>
                    </a:lnTo>
                    <a:lnTo>
                      <a:pt x="128" y="1151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18" y="1169"/>
                    </a:lnTo>
                    <a:lnTo>
                      <a:pt x="118" y="1169"/>
                    </a:lnTo>
                    <a:lnTo>
                      <a:pt x="112" y="1179"/>
                    </a:lnTo>
                    <a:lnTo>
                      <a:pt x="112" y="1179"/>
                    </a:lnTo>
                    <a:lnTo>
                      <a:pt x="108" y="1183"/>
                    </a:lnTo>
                    <a:lnTo>
                      <a:pt x="108" y="1183"/>
                    </a:lnTo>
                    <a:lnTo>
                      <a:pt x="106" y="1189"/>
                    </a:lnTo>
                    <a:lnTo>
                      <a:pt x="106" y="1189"/>
                    </a:lnTo>
                    <a:lnTo>
                      <a:pt x="104" y="1193"/>
                    </a:lnTo>
                    <a:lnTo>
                      <a:pt x="104" y="1193"/>
                    </a:lnTo>
                    <a:lnTo>
                      <a:pt x="98" y="1201"/>
                    </a:lnTo>
                    <a:lnTo>
                      <a:pt x="98" y="1201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2" y="1231"/>
                    </a:lnTo>
                    <a:lnTo>
                      <a:pt x="82" y="1231"/>
                    </a:lnTo>
                    <a:lnTo>
                      <a:pt x="78" y="1237"/>
                    </a:lnTo>
                    <a:lnTo>
                      <a:pt x="78" y="1237"/>
                    </a:lnTo>
                    <a:lnTo>
                      <a:pt x="76" y="1241"/>
                    </a:lnTo>
                    <a:lnTo>
                      <a:pt x="76" y="1241"/>
                    </a:lnTo>
                    <a:lnTo>
                      <a:pt x="72" y="1249"/>
                    </a:lnTo>
                    <a:lnTo>
                      <a:pt x="72" y="1249"/>
                    </a:lnTo>
                    <a:lnTo>
                      <a:pt x="70" y="1253"/>
                    </a:lnTo>
                    <a:lnTo>
                      <a:pt x="70" y="1253"/>
                    </a:lnTo>
                    <a:lnTo>
                      <a:pt x="68" y="1257"/>
                    </a:lnTo>
                    <a:lnTo>
                      <a:pt x="68" y="1257"/>
                    </a:lnTo>
                    <a:lnTo>
                      <a:pt x="64" y="1267"/>
                    </a:lnTo>
                    <a:lnTo>
                      <a:pt x="64" y="1267"/>
                    </a:lnTo>
                    <a:lnTo>
                      <a:pt x="62" y="1269"/>
                    </a:lnTo>
                    <a:lnTo>
                      <a:pt x="62" y="1269"/>
                    </a:lnTo>
                    <a:lnTo>
                      <a:pt x="60" y="1275"/>
                    </a:lnTo>
                    <a:lnTo>
                      <a:pt x="60" y="1275"/>
                    </a:lnTo>
                    <a:lnTo>
                      <a:pt x="54" y="1285"/>
                    </a:lnTo>
                    <a:lnTo>
                      <a:pt x="54" y="1285"/>
                    </a:lnTo>
                    <a:lnTo>
                      <a:pt x="54" y="1287"/>
                    </a:lnTo>
                    <a:lnTo>
                      <a:pt x="54" y="1287"/>
                    </a:lnTo>
                    <a:lnTo>
                      <a:pt x="52" y="1293"/>
                    </a:lnTo>
                    <a:lnTo>
                      <a:pt x="52" y="129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2" y="1313"/>
                    </a:lnTo>
                    <a:lnTo>
                      <a:pt x="42" y="1313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43"/>
                    </a:lnTo>
                    <a:lnTo>
                      <a:pt x="32" y="1343"/>
                    </a:lnTo>
                    <a:lnTo>
                      <a:pt x="26" y="1357"/>
                    </a:lnTo>
                    <a:lnTo>
                      <a:pt x="26" y="1357"/>
                    </a:lnTo>
                    <a:lnTo>
                      <a:pt x="26" y="1359"/>
                    </a:lnTo>
                    <a:lnTo>
                      <a:pt x="26" y="1359"/>
                    </a:lnTo>
                    <a:lnTo>
                      <a:pt x="24" y="1363"/>
                    </a:lnTo>
                    <a:lnTo>
                      <a:pt x="24" y="1363"/>
                    </a:lnTo>
                    <a:lnTo>
                      <a:pt x="20" y="1375"/>
                    </a:lnTo>
                    <a:lnTo>
                      <a:pt x="20" y="1375"/>
                    </a:lnTo>
                    <a:lnTo>
                      <a:pt x="20" y="1379"/>
                    </a:lnTo>
                    <a:lnTo>
                      <a:pt x="20" y="1379"/>
                    </a:lnTo>
                    <a:lnTo>
                      <a:pt x="18" y="1383"/>
                    </a:lnTo>
                    <a:lnTo>
                      <a:pt x="18" y="1383"/>
                    </a:lnTo>
                    <a:lnTo>
                      <a:pt x="16" y="1395"/>
                    </a:lnTo>
                    <a:lnTo>
                      <a:pt x="16" y="1395"/>
                    </a:lnTo>
                    <a:lnTo>
                      <a:pt x="14" y="1397"/>
                    </a:lnTo>
                    <a:lnTo>
                      <a:pt x="14" y="1397"/>
                    </a:lnTo>
                    <a:lnTo>
                      <a:pt x="14" y="1401"/>
                    </a:lnTo>
                    <a:lnTo>
                      <a:pt x="14" y="1401"/>
                    </a:lnTo>
                    <a:lnTo>
                      <a:pt x="12" y="1411"/>
                    </a:lnTo>
                    <a:lnTo>
                      <a:pt x="12" y="1411"/>
                    </a:lnTo>
                    <a:lnTo>
                      <a:pt x="10" y="1419"/>
                    </a:lnTo>
                    <a:lnTo>
                      <a:pt x="10" y="1419"/>
                    </a:lnTo>
                    <a:lnTo>
                      <a:pt x="8" y="1425"/>
                    </a:lnTo>
                    <a:lnTo>
                      <a:pt x="8" y="1425"/>
                    </a:lnTo>
                    <a:lnTo>
                      <a:pt x="8" y="1429"/>
                    </a:lnTo>
                    <a:lnTo>
                      <a:pt x="8" y="1429"/>
                    </a:lnTo>
                    <a:lnTo>
                      <a:pt x="6" y="1437"/>
                    </a:lnTo>
                    <a:lnTo>
                      <a:pt x="6" y="1437"/>
                    </a:lnTo>
                    <a:lnTo>
                      <a:pt x="4" y="1447"/>
                    </a:lnTo>
                    <a:lnTo>
                      <a:pt x="4" y="1447"/>
                    </a:lnTo>
                    <a:lnTo>
                      <a:pt x="4" y="1453"/>
                    </a:lnTo>
                    <a:lnTo>
                      <a:pt x="4" y="1453"/>
                    </a:lnTo>
                    <a:lnTo>
                      <a:pt x="2" y="1463"/>
                    </a:lnTo>
                    <a:lnTo>
                      <a:pt x="2" y="1463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0" y="1483"/>
                    </a:lnTo>
                    <a:lnTo>
                      <a:pt x="0" y="1483"/>
                    </a:lnTo>
                    <a:lnTo>
                      <a:pt x="0" y="1485"/>
                    </a:lnTo>
                    <a:lnTo>
                      <a:pt x="0" y="1485"/>
                    </a:lnTo>
                    <a:lnTo>
                      <a:pt x="0" y="1501"/>
                    </a:lnTo>
                    <a:lnTo>
                      <a:pt x="0" y="1501"/>
                    </a:lnTo>
                    <a:lnTo>
                      <a:pt x="0" y="1505"/>
                    </a:lnTo>
                    <a:lnTo>
                      <a:pt x="0" y="1505"/>
                    </a:lnTo>
                    <a:lnTo>
                      <a:pt x="0" y="1517"/>
                    </a:lnTo>
                    <a:lnTo>
                      <a:pt x="0" y="1517"/>
                    </a:lnTo>
                    <a:lnTo>
                      <a:pt x="0" y="1521"/>
                    </a:lnTo>
                    <a:lnTo>
                      <a:pt x="0" y="1521"/>
                    </a:lnTo>
                    <a:lnTo>
                      <a:pt x="2" y="1531"/>
                    </a:lnTo>
                    <a:lnTo>
                      <a:pt x="2" y="1531"/>
                    </a:lnTo>
                    <a:lnTo>
                      <a:pt x="2" y="1533"/>
                    </a:lnTo>
                    <a:lnTo>
                      <a:pt x="2" y="1533"/>
                    </a:lnTo>
                    <a:lnTo>
                      <a:pt x="2" y="1537"/>
                    </a:lnTo>
                    <a:lnTo>
                      <a:pt x="2" y="1537"/>
                    </a:lnTo>
                    <a:lnTo>
                      <a:pt x="2" y="1547"/>
                    </a:lnTo>
                    <a:lnTo>
                      <a:pt x="2" y="1547"/>
                    </a:lnTo>
                    <a:lnTo>
                      <a:pt x="4" y="1551"/>
                    </a:lnTo>
                    <a:lnTo>
                      <a:pt x="4" y="1551"/>
                    </a:lnTo>
                    <a:lnTo>
                      <a:pt x="4" y="1561"/>
                    </a:lnTo>
                    <a:lnTo>
                      <a:pt x="4" y="1561"/>
                    </a:lnTo>
                    <a:lnTo>
                      <a:pt x="6" y="1565"/>
                    </a:lnTo>
                    <a:lnTo>
                      <a:pt x="6" y="1565"/>
                    </a:lnTo>
                    <a:lnTo>
                      <a:pt x="8" y="1575"/>
                    </a:lnTo>
                    <a:lnTo>
                      <a:pt x="8" y="1575"/>
                    </a:lnTo>
                    <a:lnTo>
                      <a:pt x="8" y="1579"/>
                    </a:lnTo>
                    <a:lnTo>
                      <a:pt x="8" y="1579"/>
                    </a:lnTo>
                    <a:lnTo>
                      <a:pt x="12" y="1589"/>
                    </a:lnTo>
                    <a:lnTo>
                      <a:pt x="12" y="1589"/>
                    </a:lnTo>
                    <a:lnTo>
                      <a:pt x="12" y="1591"/>
                    </a:lnTo>
                    <a:lnTo>
                      <a:pt x="12" y="1591"/>
                    </a:lnTo>
                    <a:lnTo>
                      <a:pt x="12" y="1593"/>
                    </a:lnTo>
                    <a:lnTo>
                      <a:pt x="12" y="1593"/>
                    </a:lnTo>
                    <a:lnTo>
                      <a:pt x="16" y="1601"/>
                    </a:lnTo>
                    <a:lnTo>
                      <a:pt x="16" y="1601"/>
                    </a:lnTo>
                    <a:lnTo>
                      <a:pt x="18" y="1607"/>
                    </a:lnTo>
                    <a:lnTo>
                      <a:pt x="18" y="1607"/>
                    </a:lnTo>
                    <a:lnTo>
                      <a:pt x="20" y="1615"/>
                    </a:lnTo>
                    <a:lnTo>
                      <a:pt x="20" y="1615"/>
                    </a:lnTo>
                    <a:lnTo>
                      <a:pt x="22" y="1619"/>
                    </a:lnTo>
                    <a:lnTo>
                      <a:pt x="22" y="1619"/>
                    </a:lnTo>
                    <a:lnTo>
                      <a:pt x="26" y="1627"/>
                    </a:lnTo>
                    <a:lnTo>
                      <a:pt x="26" y="1627"/>
                    </a:lnTo>
                    <a:lnTo>
                      <a:pt x="28" y="1631"/>
                    </a:lnTo>
                    <a:lnTo>
                      <a:pt x="28" y="1631"/>
                    </a:lnTo>
                    <a:lnTo>
                      <a:pt x="34" y="1643"/>
                    </a:lnTo>
                    <a:lnTo>
                      <a:pt x="348" y="2200"/>
                    </a:lnTo>
                    <a:lnTo>
                      <a:pt x="348" y="2200"/>
                    </a:lnTo>
                    <a:lnTo>
                      <a:pt x="344" y="2190"/>
                    </a:lnTo>
                    <a:lnTo>
                      <a:pt x="344" y="2190"/>
                    </a:lnTo>
                    <a:lnTo>
                      <a:pt x="342" y="2188"/>
                    </a:lnTo>
                    <a:lnTo>
                      <a:pt x="342" y="2188"/>
                    </a:lnTo>
                    <a:lnTo>
                      <a:pt x="340" y="2182"/>
                    </a:lnTo>
                    <a:lnTo>
                      <a:pt x="340" y="2182"/>
                    </a:lnTo>
                    <a:lnTo>
                      <a:pt x="338" y="2178"/>
                    </a:lnTo>
                    <a:lnTo>
                      <a:pt x="338" y="2178"/>
                    </a:lnTo>
                    <a:lnTo>
                      <a:pt x="336" y="2172"/>
                    </a:lnTo>
                    <a:lnTo>
                      <a:pt x="336" y="2172"/>
                    </a:lnTo>
                    <a:lnTo>
                      <a:pt x="336" y="2168"/>
                    </a:lnTo>
                    <a:lnTo>
                      <a:pt x="336" y="2168"/>
                    </a:lnTo>
                    <a:lnTo>
                      <a:pt x="334" y="2162"/>
                    </a:lnTo>
                    <a:lnTo>
                      <a:pt x="334" y="2162"/>
                    </a:lnTo>
                    <a:lnTo>
                      <a:pt x="334" y="2158"/>
                    </a:lnTo>
                    <a:lnTo>
                      <a:pt x="334" y="2158"/>
                    </a:lnTo>
                    <a:lnTo>
                      <a:pt x="332" y="2150"/>
                    </a:lnTo>
                    <a:lnTo>
                      <a:pt x="332" y="2150"/>
                    </a:lnTo>
                    <a:lnTo>
                      <a:pt x="332" y="2146"/>
                    </a:lnTo>
                    <a:lnTo>
                      <a:pt x="332" y="2146"/>
                    </a:lnTo>
                    <a:lnTo>
                      <a:pt x="330" y="2140"/>
                    </a:lnTo>
                    <a:lnTo>
                      <a:pt x="330" y="2140"/>
                    </a:lnTo>
                    <a:lnTo>
                      <a:pt x="330" y="2134"/>
                    </a:lnTo>
                    <a:lnTo>
                      <a:pt x="330" y="2134"/>
                    </a:lnTo>
                    <a:lnTo>
                      <a:pt x="330" y="2128"/>
                    </a:lnTo>
                    <a:lnTo>
                      <a:pt x="330" y="2128"/>
                    </a:lnTo>
                    <a:lnTo>
                      <a:pt x="330" y="2124"/>
                    </a:lnTo>
                    <a:lnTo>
                      <a:pt x="330" y="2124"/>
                    </a:lnTo>
                    <a:lnTo>
                      <a:pt x="330" y="2116"/>
                    </a:lnTo>
                    <a:lnTo>
                      <a:pt x="330" y="2116"/>
                    </a:lnTo>
                    <a:lnTo>
                      <a:pt x="330" y="2112"/>
                    </a:lnTo>
                    <a:lnTo>
                      <a:pt x="330" y="2112"/>
                    </a:lnTo>
                    <a:lnTo>
                      <a:pt x="330" y="2104"/>
                    </a:lnTo>
                    <a:lnTo>
                      <a:pt x="330" y="2104"/>
                    </a:lnTo>
                    <a:lnTo>
                      <a:pt x="330" y="2100"/>
                    </a:lnTo>
                    <a:lnTo>
                      <a:pt x="330" y="2100"/>
                    </a:lnTo>
                    <a:lnTo>
                      <a:pt x="332" y="2090"/>
                    </a:lnTo>
                    <a:lnTo>
                      <a:pt x="332" y="2090"/>
                    </a:lnTo>
                    <a:lnTo>
                      <a:pt x="332" y="2086"/>
                    </a:lnTo>
                    <a:lnTo>
                      <a:pt x="332" y="2086"/>
                    </a:lnTo>
                    <a:lnTo>
                      <a:pt x="334" y="2074"/>
                    </a:lnTo>
                    <a:lnTo>
                      <a:pt x="334" y="2074"/>
                    </a:lnTo>
                    <a:lnTo>
                      <a:pt x="334" y="2072"/>
                    </a:lnTo>
                    <a:lnTo>
                      <a:pt x="334" y="2072"/>
                    </a:lnTo>
                    <a:lnTo>
                      <a:pt x="336" y="2060"/>
                    </a:lnTo>
                    <a:lnTo>
                      <a:pt x="336" y="2060"/>
                    </a:lnTo>
                    <a:lnTo>
                      <a:pt x="338" y="2056"/>
                    </a:lnTo>
                    <a:lnTo>
                      <a:pt x="338" y="2056"/>
                    </a:lnTo>
                    <a:lnTo>
                      <a:pt x="340" y="2046"/>
                    </a:lnTo>
                    <a:lnTo>
                      <a:pt x="340" y="2046"/>
                    </a:lnTo>
                    <a:lnTo>
                      <a:pt x="342" y="2040"/>
                    </a:lnTo>
                    <a:lnTo>
                      <a:pt x="342" y="2040"/>
                    </a:lnTo>
                    <a:lnTo>
                      <a:pt x="344" y="2032"/>
                    </a:lnTo>
                    <a:lnTo>
                      <a:pt x="344" y="2032"/>
                    </a:lnTo>
                    <a:lnTo>
                      <a:pt x="346" y="2026"/>
                    </a:lnTo>
                    <a:lnTo>
                      <a:pt x="346" y="2026"/>
                    </a:lnTo>
                    <a:lnTo>
                      <a:pt x="350" y="2018"/>
                    </a:lnTo>
                    <a:lnTo>
                      <a:pt x="350" y="2018"/>
                    </a:lnTo>
                    <a:lnTo>
                      <a:pt x="352" y="2012"/>
                    </a:lnTo>
                    <a:lnTo>
                      <a:pt x="352" y="2012"/>
                    </a:lnTo>
                    <a:lnTo>
                      <a:pt x="356" y="2004"/>
                    </a:lnTo>
                    <a:lnTo>
                      <a:pt x="356" y="2004"/>
                    </a:lnTo>
                    <a:lnTo>
                      <a:pt x="358" y="1996"/>
                    </a:lnTo>
                    <a:lnTo>
                      <a:pt x="358" y="1996"/>
                    </a:lnTo>
                    <a:lnTo>
                      <a:pt x="362" y="1988"/>
                    </a:lnTo>
                    <a:lnTo>
                      <a:pt x="362" y="1988"/>
                    </a:lnTo>
                    <a:lnTo>
                      <a:pt x="364" y="1980"/>
                    </a:lnTo>
                    <a:lnTo>
                      <a:pt x="364" y="1980"/>
                    </a:lnTo>
                    <a:lnTo>
                      <a:pt x="370" y="1970"/>
                    </a:lnTo>
                    <a:lnTo>
                      <a:pt x="370" y="1970"/>
                    </a:lnTo>
                    <a:lnTo>
                      <a:pt x="372" y="1964"/>
                    </a:lnTo>
                    <a:lnTo>
                      <a:pt x="372" y="1964"/>
                    </a:lnTo>
                    <a:lnTo>
                      <a:pt x="378" y="1952"/>
                    </a:lnTo>
                    <a:lnTo>
                      <a:pt x="378" y="1952"/>
                    </a:lnTo>
                    <a:lnTo>
                      <a:pt x="380" y="1948"/>
                    </a:lnTo>
                    <a:lnTo>
                      <a:pt x="380" y="1948"/>
                    </a:lnTo>
                    <a:lnTo>
                      <a:pt x="390" y="1932"/>
                    </a:lnTo>
                    <a:lnTo>
                      <a:pt x="390" y="1932"/>
                    </a:lnTo>
                    <a:lnTo>
                      <a:pt x="392" y="1926"/>
                    </a:lnTo>
                    <a:lnTo>
                      <a:pt x="392" y="1926"/>
                    </a:lnTo>
                    <a:lnTo>
                      <a:pt x="398" y="1916"/>
                    </a:lnTo>
                    <a:lnTo>
                      <a:pt x="398" y="1916"/>
                    </a:lnTo>
                    <a:lnTo>
                      <a:pt x="402" y="1910"/>
                    </a:lnTo>
                    <a:lnTo>
                      <a:pt x="402" y="1910"/>
                    </a:lnTo>
                    <a:lnTo>
                      <a:pt x="406" y="1902"/>
                    </a:lnTo>
                    <a:lnTo>
                      <a:pt x="406" y="1902"/>
                    </a:lnTo>
                    <a:lnTo>
                      <a:pt x="412" y="1894"/>
                    </a:lnTo>
                    <a:lnTo>
                      <a:pt x="412" y="1894"/>
                    </a:lnTo>
                    <a:lnTo>
                      <a:pt x="416" y="1886"/>
                    </a:lnTo>
                    <a:lnTo>
                      <a:pt x="416" y="1886"/>
                    </a:lnTo>
                    <a:lnTo>
                      <a:pt x="422" y="1878"/>
                    </a:lnTo>
                    <a:lnTo>
                      <a:pt x="422" y="1878"/>
                    </a:lnTo>
                    <a:lnTo>
                      <a:pt x="428" y="1870"/>
                    </a:lnTo>
                    <a:lnTo>
                      <a:pt x="428" y="1870"/>
                    </a:lnTo>
                    <a:lnTo>
                      <a:pt x="432" y="1862"/>
                    </a:lnTo>
                    <a:lnTo>
                      <a:pt x="432" y="1862"/>
                    </a:lnTo>
                    <a:lnTo>
                      <a:pt x="438" y="1854"/>
                    </a:lnTo>
                    <a:lnTo>
                      <a:pt x="438" y="1854"/>
                    </a:lnTo>
                    <a:lnTo>
                      <a:pt x="442" y="1848"/>
                    </a:lnTo>
                    <a:lnTo>
                      <a:pt x="442" y="1848"/>
                    </a:lnTo>
                    <a:lnTo>
                      <a:pt x="452" y="1832"/>
                    </a:lnTo>
                    <a:lnTo>
                      <a:pt x="452" y="1832"/>
                    </a:lnTo>
                    <a:lnTo>
                      <a:pt x="456" y="1828"/>
                    </a:lnTo>
                    <a:lnTo>
                      <a:pt x="456" y="1828"/>
                    </a:lnTo>
                    <a:lnTo>
                      <a:pt x="464" y="1816"/>
                    </a:lnTo>
                    <a:lnTo>
                      <a:pt x="464" y="1816"/>
                    </a:lnTo>
                    <a:lnTo>
                      <a:pt x="468" y="1812"/>
                    </a:lnTo>
                    <a:lnTo>
                      <a:pt x="468" y="1812"/>
                    </a:lnTo>
                    <a:lnTo>
                      <a:pt x="478" y="1798"/>
                    </a:lnTo>
                    <a:lnTo>
                      <a:pt x="478" y="1798"/>
                    </a:lnTo>
                    <a:lnTo>
                      <a:pt x="480" y="1796"/>
                    </a:lnTo>
                    <a:lnTo>
                      <a:pt x="480" y="1796"/>
                    </a:lnTo>
                    <a:lnTo>
                      <a:pt x="492" y="1780"/>
                    </a:lnTo>
                    <a:lnTo>
                      <a:pt x="492" y="1780"/>
                    </a:lnTo>
                    <a:lnTo>
                      <a:pt x="496" y="1776"/>
                    </a:lnTo>
                    <a:lnTo>
                      <a:pt x="496" y="1776"/>
                    </a:lnTo>
                    <a:lnTo>
                      <a:pt x="508" y="1762"/>
                    </a:lnTo>
                    <a:lnTo>
                      <a:pt x="508" y="1762"/>
                    </a:lnTo>
                    <a:lnTo>
                      <a:pt x="510" y="1760"/>
                    </a:lnTo>
                    <a:lnTo>
                      <a:pt x="510" y="1760"/>
                    </a:lnTo>
                    <a:lnTo>
                      <a:pt x="524" y="1744"/>
                    </a:lnTo>
                    <a:lnTo>
                      <a:pt x="524" y="1744"/>
                    </a:lnTo>
                    <a:lnTo>
                      <a:pt x="528" y="1738"/>
                    </a:lnTo>
                    <a:lnTo>
                      <a:pt x="528" y="1738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19"/>
                    </a:lnTo>
                    <a:lnTo>
                      <a:pt x="542" y="1719"/>
                    </a:lnTo>
                    <a:lnTo>
                      <a:pt x="558" y="1705"/>
                    </a:lnTo>
                    <a:lnTo>
                      <a:pt x="558" y="1705"/>
                    </a:lnTo>
                    <a:lnTo>
                      <a:pt x="560" y="1701"/>
                    </a:lnTo>
                    <a:lnTo>
                      <a:pt x="560" y="1701"/>
                    </a:lnTo>
                    <a:lnTo>
                      <a:pt x="576" y="1683"/>
                    </a:lnTo>
                    <a:lnTo>
                      <a:pt x="576" y="1683"/>
                    </a:lnTo>
                    <a:lnTo>
                      <a:pt x="580" y="1679"/>
                    </a:lnTo>
                    <a:lnTo>
                      <a:pt x="580" y="1679"/>
                    </a:lnTo>
                    <a:lnTo>
                      <a:pt x="596" y="1663"/>
                    </a:lnTo>
                    <a:lnTo>
                      <a:pt x="596" y="1663"/>
                    </a:lnTo>
                    <a:lnTo>
                      <a:pt x="598" y="1661"/>
                    </a:lnTo>
                    <a:lnTo>
                      <a:pt x="598" y="1661"/>
                    </a:lnTo>
                    <a:lnTo>
                      <a:pt x="612" y="1645"/>
                    </a:lnTo>
                    <a:lnTo>
                      <a:pt x="612" y="1645"/>
                    </a:lnTo>
                    <a:lnTo>
                      <a:pt x="616" y="1641"/>
                    </a:lnTo>
                    <a:lnTo>
                      <a:pt x="616" y="1641"/>
                    </a:lnTo>
                    <a:lnTo>
                      <a:pt x="632" y="1625"/>
                    </a:lnTo>
                    <a:lnTo>
                      <a:pt x="632" y="1625"/>
                    </a:lnTo>
                    <a:lnTo>
                      <a:pt x="638" y="1619"/>
                    </a:lnTo>
                    <a:lnTo>
                      <a:pt x="638" y="1619"/>
                    </a:lnTo>
                    <a:lnTo>
                      <a:pt x="652" y="1605"/>
                    </a:lnTo>
                    <a:lnTo>
                      <a:pt x="652" y="1605"/>
                    </a:lnTo>
                    <a:lnTo>
                      <a:pt x="658" y="1599"/>
                    </a:lnTo>
                    <a:lnTo>
                      <a:pt x="658" y="1599"/>
                    </a:lnTo>
                    <a:lnTo>
                      <a:pt x="674" y="1583"/>
                    </a:lnTo>
                    <a:lnTo>
                      <a:pt x="674" y="1583"/>
                    </a:lnTo>
                    <a:lnTo>
                      <a:pt x="680" y="1579"/>
                    </a:lnTo>
                    <a:lnTo>
                      <a:pt x="680" y="1579"/>
                    </a:lnTo>
                    <a:lnTo>
                      <a:pt x="698" y="1563"/>
                    </a:lnTo>
                    <a:lnTo>
                      <a:pt x="698" y="1563"/>
                    </a:lnTo>
                    <a:lnTo>
                      <a:pt x="698" y="1561"/>
                    </a:lnTo>
                    <a:lnTo>
                      <a:pt x="698" y="1561"/>
                    </a:lnTo>
                    <a:lnTo>
                      <a:pt x="700" y="1559"/>
                    </a:lnTo>
                    <a:lnTo>
                      <a:pt x="700" y="1559"/>
                    </a:lnTo>
                    <a:lnTo>
                      <a:pt x="718" y="1543"/>
                    </a:lnTo>
                    <a:lnTo>
                      <a:pt x="718" y="1543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42" y="1521"/>
                    </a:lnTo>
                    <a:lnTo>
                      <a:pt x="742" y="1521"/>
                    </a:lnTo>
                    <a:lnTo>
                      <a:pt x="744" y="1519"/>
                    </a:lnTo>
                    <a:lnTo>
                      <a:pt x="744" y="1519"/>
                    </a:lnTo>
                    <a:lnTo>
                      <a:pt x="764" y="1501"/>
                    </a:lnTo>
                    <a:lnTo>
                      <a:pt x="764" y="1501"/>
                    </a:lnTo>
                    <a:lnTo>
                      <a:pt x="768" y="1497"/>
                    </a:lnTo>
                    <a:lnTo>
                      <a:pt x="768" y="1497"/>
                    </a:lnTo>
                    <a:lnTo>
                      <a:pt x="790" y="1479"/>
                    </a:lnTo>
                    <a:lnTo>
                      <a:pt x="790" y="1479"/>
                    </a:lnTo>
                    <a:lnTo>
                      <a:pt x="792" y="1477"/>
                    </a:lnTo>
                    <a:lnTo>
                      <a:pt x="792" y="1477"/>
                    </a:lnTo>
                    <a:lnTo>
                      <a:pt x="814" y="1457"/>
                    </a:lnTo>
                    <a:lnTo>
                      <a:pt x="814" y="1457"/>
                    </a:lnTo>
                    <a:lnTo>
                      <a:pt x="816" y="1457"/>
                    </a:lnTo>
                    <a:lnTo>
                      <a:pt x="816" y="1457"/>
                    </a:lnTo>
                    <a:lnTo>
                      <a:pt x="840" y="1435"/>
                    </a:lnTo>
                    <a:lnTo>
                      <a:pt x="840" y="1435"/>
                    </a:lnTo>
                    <a:lnTo>
                      <a:pt x="894" y="1393"/>
                    </a:lnTo>
                    <a:lnTo>
                      <a:pt x="894" y="1393"/>
                    </a:lnTo>
                    <a:lnTo>
                      <a:pt x="894" y="1391"/>
                    </a:lnTo>
                    <a:lnTo>
                      <a:pt x="894" y="1391"/>
                    </a:lnTo>
                    <a:lnTo>
                      <a:pt x="948" y="1349"/>
                    </a:lnTo>
                    <a:lnTo>
                      <a:pt x="948" y="1349"/>
                    </a:lnTo>
                    <a:lnTo>
                      <a:pt x="952" y="1349"/>
                    </a:lnTo>
                    <a:lnTo>
                      <a:pt x="952" y="1349"/>
                    </a:lnTo>
                    <a:lnTo>
                      <a:pt x="1006" y="1307"/>
                    </a:lnTo>
                    <a:lnTo>
                      <a:pt x="1006" y="1307"/>
                    </a:lnTo>
                    <a:lnTo>
                      <a:pt x="1008" y="1305"/>
                    </a:lnTo>
                    <a:lnTo>
                      <a:pt x="1008" y="1305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8" y="1261"/>
                    </a:lnTo>
                    <a:lnTo>
                      <a:pt x="1068" y="1261"/>
                    </a:lnTo>
                    <a:lnTo>
                      <a:pt x="1128" y="1221"/>
                    </a:lnTo>
                    <a:lnTo>
                      <a:pt x="1128" y="1221"/>
                    </a:lnTo>
                    <a:lnTo>
                      <a:pt x="1128" y="1219"/>
                    </a:lnTo>
                    <a:lnTo>
                      <a:pt x="1128" y="1219"/>
                    </a:lnTo>
                    <a:lnTo>
                      <a:pt x="1130" y="1219"/>
                    </a:lnTo>
                    <a:lnTo>
                      <a:pt x="1130" y="1219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256" y="1135"/>
                    </a:lnTo>
                    <a:lnTo>
                      <a:pt x="1256" y="1135"/>
                    </a:lnTo>
                    <a:lnTo>
                      <a:pt x="1258" y="1135"/>
                    </a:lnTo>
                    <a:lnTo>
                      <a:pt x="1258" y="1135"/>
                    </a:lnTo>
                    <a:lnTo>
                      <a:pt x="1324" y="1093"/>
                    </a:lnTo>
                    <a:lnTo>
                      <a:pt x="1324" y="1093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42" y="965"/>
                    </a:lnTo>
                    <a:lnTo>
                      <a:pt x="1542" y="965"/>
                    </a:lnTo>
                    <a:lnTo>
                      <a:pt x="1610" y="929"/>
                    </a:lnTo>
                    <a:lnTo>
                      <a:pt x="1610" y="929"/>
                    </a:lnTo>
                    <a:lnTo>
                      <a:pt x="1614" y="927"/>
                    </a:lnTo>
                    <a:lnTo>
                      <a:pt x="1614" y="927"/>
                    </a:lnTo>
                    <a:lnTo>
                      <a:pt x="1680" y="893"/>
                    </a:lnTo>
                    <a:lnTo>
                      <a:pt x="1680" y="893"/>
                    </a:lnTo>
                    <a:lnTo>
                      <a:pt x="1684" y="891"/>
                    </a:lnTo>
                    <a:lnTo>
                      <a:pt x="1684" y="891"/>
                    </a:lnTo>
                    <a:lnTo>
                      <a:pt x="1750" y="859"/>
                    </a:lnTo>
                    <a:lnTo>
                      <a:pt x="1750" y="859"/>
                    </a:lnTo>
                    <a:lnTo>
                      <a:pt x="1752" y="859"/>
                    </a:lnTo>
                    <a:lnTo>
                      <a:pt x="1752" y="859"/>
                    </a:lnTo>
                    <a:lnTo>
                      <a:pt x="1754" y="857"/>
                    </a:lnTo>
                    <a:lnTo>
                      <a:pt x="1754" y="857"/>
                    </a:lnTo>
                    <a:lnTo>
                      <a:pt x="1820" y="827"/>
                    </a:lnTo>
                    <a:lnTo>
                      <a:pt x="1820" y="827"/>
                    </a:lnTo>
                    <a:lnTo>
                      <a:pt x="1822" y="825"/>
                    </a:lnTo>
                    <a:lnTo>
                      <a:pt x="1822" y="82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922" y="781"/>
                    </a:lnTo>
                    <a:lnTo>
                      <a:pt x="1922" y="781"/>
                    </a:lnTo>
                    <a:lnTo>
                      <a:pt x="1924" y="781"/>
                    </a:lnTo>
                    <a:lnTo>
                      <a:pt x="1924" y="781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86" y="755"/>
                    </a:lnTo>
                    <a:lnTo>
                      <a:pt x="1986" y="755"/>
                    </a:lnTo>
                    <a:lnTo>
                      <a:pt x="1990" y="753"/>
                    </a:lnTo>
                    <a:lnTo>
                      <a:pt x="1990" y="753"/>
                    </a:lnTo>
                    <a:lnTo>
                      <a:pt x="2018" y="741"/>
                    </a:lnTo>
                    <a:lnTo>
                      <a:pt x="2018" y="741"/>
                    </a:lnTo>
                    <a:lnTo>
                      <a:pt x="2022" y="741"/>
                    </a:lnTo>
                    <a:lnTo>
                      <a:pt x="2022" y="741"/>
                    </a:lnTo>
                    <a:lnTo>
                      <a:pt x="2050" y="729"/>
                    </a:lnTo>
                    <a:lnTo>
                      <a:pt x="2050" y="729"/>
                    </a:lnTo>
                    <a:lnTo>
                      <a:pt x="2054" y="729"/>
                    </a:lnTo>
                    <a:lnTo>
                      <a:pt x="2054" y="729"/>
                    </a:lnTo>
                    <a:lnTo>
                      <a:pt x="2080" y="719"/>
                    </a:lnTo>
                    <a:lnTo>
                      <a:pt x="2080" y="719"/>
                    </a:lnTo>
                    <a:lnTo>
                      <a:pt x="2082" y="717"/>
                    </a:lnTo>
                    <a:lnTo>
                      <a:pt x="2082" y="717"/>
                    </a:lnTo>
                    <a:lnTo>
                      <a:pt x="2086" y="717"/>
                    </a:lnTo>
                    <a:lnTo>
                      <a:pt x="2086" y="717"/>
                    </a:lnTo>
                    <a:lnTo>
                      <a:pt x="2112" y="707"/>
                    </a:lnTo>
                    <a:lnTo>
                      <a:pt x="2112" y="707"/>
                    </a:lnTo>
                    <a:lnTo>
                      <a:pt x="2116" y="705"/>
                    </a:lnTo>
                    <a:lnTo>
                      <a:pt x="2116" y="705"/>
                    </a:lnTo>
                    <a:lnTo>
                      <a:pt x="2142" y="697"/>
                    </a:lnTo>
                    <a:lnTo>
                      <a:pt x="2142" y="697"/>
                    </a:lnTo>
                    <a:lnTo>
                      <a:pt x="2146" y="695"/>
                    </a:lnTo>
                    <a:lnTo>
                      <a:pt x="2146" y="695"/>
                    </a:lnTo>
                    <a:lnTo>
                      <a:pt x="2172" y="687"/>
                    </a:lnTo>
                    <a:lnTo>
                      <a:pt x="2172" y="687"/>
                    </a:lnTo>
                    <a:lnTo>
                      <a:pt x="2176" y="685"/>
                    </a:lnTo>
                    <a:lnTo>
                      <a:pt x="2176" y="685"/>
                    </a:lnTo>
                    <a:lnTo>
                      <a:pt x="2178" y="685"/>
                    </a:lnTo>
                    <a:lnTo>
                      <a:pt x="2178" y="685"/>
                    </a:lnTo>
                    <a:lnTo>
                      <a:pt x="2202" y="677"/>
                    </a:lnTo>
                    <a:lnTo>
                      <a:pt x="2202" y="677"/>
                    </a:lnTo>
                    <a:lnTo>
                      <a:pt x="2208" y="675"/>
                    </a:lnTo>
                    <a:lnTo>
                      <a:pt x="2208" y="675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6" y="667"/>
                    </a:lnTo>
                    <a:lnTo>
                      <a:pt x="2236" y="667"/>
                    </a:lnTo>
                    <a:lnTo>
                      <a:pt x="2260" y="659"/>
                    </a:lnTo>
                    <a:lnTo>
                      <a:pt x="2260" y="659"/>
                    </a:lnTo>
                    <a:lnTo>
                      <a:pt x="2262" y="659"/>
                    </a:lnTo>
                    <a:lnTo>
                      <a:pt x="2262" y="659"/>
                    </a:lnTo>
                    <a:lnTo>
                      <a:pt x="2264" y="659"/>
                    </a:lnTo>
                    <a:lnTo>
                      <a:pt x="2264" y="659"/>
                    </a:lnTo>
                    <a:lnTo>
                      <a:pt x="2290" y="651"/>
                    </a:lnTo>
                    <a:lnTo>
                      <a:pt x="2290" y="651"/>
                    </a:lnTo>
                    <a:lnTo>
                      <a:pt x="2292" y="651"/>
                    </a:lnTo>
                    <a:lnTo>
                      <a:pt x="2292" y="651"/>
                    </a:lnTo>
                    <a:lnTo>
                      <a:pt x="2316" y="645"/>
                    </a:lnTo>
                    <a:lnTo>
                      <a:pt x="2316" y="645"/>
                    </a:lnTo>
                    <a:lnTo>
                      <a:pt x="2320" y="643"/>
                    </a:lnTo>
                    <a:lnTo>
                      <a:pt x="2320" y="643"/>
                    </a:lnTo>
                    <a:lnTo>
                      <a:pt x="2344" y="637"/>
                    </a:lnTo>
                    <a:lnTo>
                      <a:pt x="2344" y="637"/>
                    </a:lnTo>
                    <a:lnTo>
                      <a:pt x="2348" y="637"/>
                    </a:lnTo>
                    <a:lnTo>
                      <a:pt x="2348" y="637"/>
                    </a:lnTo>
                    <a:lnTo>
                      <a:pt x="2372" y="631"/>
                    </a:lnTo>
                    <a:lnTo>
                      <a:pt x="2372" y="631"/>
                    </a:lnTo>
                    <a:lnTo>
                      <a:pt x="2374" y="631"/>
                    </a:lnTo>
                    <a:lnTo>
                      <a:pt x="2374" y="631"/>
                    </a:lnTo>
                    <a:lnTo>
                      <a:pt x="2396" y="625"/>
                    </a:lnTo>
                    <a:lnTo>
                      <a:pt x="2396" y="625"/>
                    </a:lnTo>
                    <a:lnTo>
                      <a:pt x="2398" y="625"/>
                    </a:lnTo>
                    <a:lnTo>
                      <a:pt x="2398" y="625"/>
                    </a:lnTo>
                    <a:lnTo>
                      <a:pt x="2420" y="621"/>
                    </a:lnTo>
                    <a:lnTo>
                      <a:pt x="2420" y="621"/>
                    </a:lnTo>
                    <a:lnTo>
                      <a:pt x="2424" y="619"/>
                    </a:lnTo>
                    <a:lnTo>
                      <a:pt x="2424" y="619"/>
                    </a:lnTo>
                    <a:lnTo>
                      <a:pt x="2444" y="615"/>
                    </a:lnTo>
                    <a:lnTo>
                      <a:pt x="2444" y="615"/>
                    </a:lnTo>
                    <a:lnTo>
                      <a:pt x="2448" y="615"/>
                    </a:lnTo>
                    <a:lnTo>
                      <a:pt x="2448" y="615"/>
                    </a:lnTo>
                    <a:lnTo>
                      <a:pt x="2468" y="611"/>
                    </a:lnTo>
                    <a:lnTo>
                      <a:pt x="2468" y="611"/>
                    </a:lnTo>
                    <a:lnTo>
                      <a:pt x="2474" y="611"/>
                    </a:lnTo>
                    <a:lnTo>
                      <a:pt x="2474" y="611"/>
                    </a:lnTo>
                    <a:lnTo>
                      <a:pt x="2492" y="607"/>
                    </a:lnTo>
                    <a:lnTo>
                      <a:pt x="2492" y="607"/>
                    </a:lnTo>
                    <a:lnTo>
                      <a:pt x="2498" y="607"/>
                    </a:lnTo>
                    <a:lnTo>
                      <a:pt x="2498" y="607"/>
                    </a:lnTo>
                    <a:lnTo>
                      <a:pt x="2512" y="605"/>
                    </a:lnTo>
                    <a:lnTo>
                      <a:pt x="2512" y="605"/>
                    </a:lnTo>
                    <a:lnTo>
                      <a:pt x="2518" y="605"/>
                    </a:lnTo>
                    <a:lnTo>
                      <a:pt x="2518" y="605"/>
                    </a:lnTo>
                    <a:lnTo>
                      <a:pt x="2536" y="601"/>
                    </a:lnTo>
                    <a:lnTo>
                      <a:pt x="2536" y="601"/>
                    </a:lnTo>
                    <a:lnTo>
                      <a:pt x="2542" y="601"/>
                    </a:lnTo>
                    <a:lnTo>
                      <a:pt x="2542" y="601"/>
                    </a:lnTo>
                    <a:lnTo>
                      <a:pt x="2558" y="599"/>
                    </a:lnTo>
                    <a:lnTo>
                      <a:pt x="2558" y="599"/>
                    </a:lnTo>
                    <a:lnTo>
                      <a:pt x="2560" y="599"/>
                    </a:lnTo>
                    <a:lnTo>
                      <a:pt x="2560" y="599"/>
                    </a:lnTo>
                    <a:lnTo>
                      <a:pt x="2578" y="599"/>
                    </a:lnTo>
                    <a:lnTo>
                      <a:pt x="2578" y="599"/>
                    </a:lnTo>
                    <a:lnTo>
                      <a:pt x="2584" y="597"/>
                    </a:lnTo>
                    <a:lnTo>
                      <a:pt x="2584" y="597"/>
                    </a:lnTo>
                    <a:lnTo>
                      <a:pt x="2600" y="597"/>
                    </a:lnTo>
                    <a:lnTo>
                      <a:pt x="2600" y="597"/>
                    </a:lnTo>
                    <a:lnTo>
                      <a:pt x="2604" y="597"/>
                    </a:lnTo>
                    <a:lnTo>
                      <a:pt x="2604" y="597"/>
                    </a:lnTo>
                    <a:lnTo>
                      <a:pt x="2618" y="597"/>
                    </a:lnTo>
                    <a:lnTo>
                      <a:pt x="2618" y="597"/>
                    </a:lnTo>
                    <a:lnTo>
                      <a:pt x="2622" y="597"/>
                    </a:lnTo>
                    <a:lnTo>
                      <a:pt x="2622" y="597"/>
                    </a:lnTo>
                    <a:lnTo>
                      <a:pt x="2638" y="597"/>
                    </a:lnTo>
                    <a:lnTo>
                      <a:pt x="2638" y="597"/>
                    </a:lnTo>
                    <a:lnTo>
                      <a:pt x="2642" y="597"/>
                    </a:lnTo>
                    <a:lnTo>
                      <a:pt x="2642" y="597"/>
                    </a:lnTo>
                    <a:lnTo>
                      <a:pt x="2658" y="597"/>
                    </a:lnTo>
                    <a:lnTo>
                      <a:pt x="2658" y="597"/>
                    </a:lnTo>
                    <a:lnTo>
                      <a:pt x="2660" y="597"/>
                    </a:lnTo>
                    <a:lnTo>
                      <a:pt x="2660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92" y="599"/>
                    </a:lnTo>
                    <a:lnTo>
                      <a:pt x="2692" y="599"/>
                    </a:lnTo>
                    <a:lnTo>
                      <a:pt x="2694" y="599"/>
                    </a:lnTo>
                    <a:lnTo>
                      <a:pt x="2694" y="599"/>
                    </a:lnTo>
                    <a:lnTo>
                      <a:pt x="2710" y="601"/>
                    </a:lnTo>
                    <a:lnTo>
                      <a:pt x="2710" y="601"/>
                    </a:lnTo>
                    <a:lnTo>
                      <a:pt x="2712" y="601"/>
                    </a:lnTo>
                    <a:lnTo>
                      <a:pt x="2712" y="601"/>
                    </a:lnTo>
                    <a:lnTo>
                      <a:pt x="2724" y="603"/>
                    </a:lnTo>
                    <a:lnTo>
                      <a:pt x="2724" y="603"/>
                    </a:lnTo>
                    <a:lnTo>
                      <a:pt x="2728" y="603"/>
                    </a:lnTo>
                    <a:lnTo>
                      <a:pt x="2728" y="603"/>
                    </a:lnTo>
                    <a:lnTo>
                      <a:pt x="2740" y="605"/>
                    </a:lnTo>
                    <a:lnTo>
                      <a:pt x="2740" y="605"/>
                    </a:lnTo>
                    <a:lnTo>
                      <a:pt x="2742" y="605"/>
                    </a:lnTo>
                    <a:lnTo>
                      <a:pt x="2742" y="605"/>
                    </a:lnTo>
                    <a:lnTo>
                      <a:pt x="2754" y="609"/>
                    </a:lnTo>
                    <a:lnTo>
                      <a:pt x="2754" y="609"/>
                    </a:lnTo>
                    <a:lnTo>
                      <a:pt x="2756" y="609"/>
                    </a:lnTo>
                    <a:lnTo>
                      <a:pt x="2756" y="609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70" y="613"/>
                    </a:lnTo>
                    <a:lnTo>
                      <a:pt x="2770" y="613"/>
                    </a:lnTo>
                    <a:lnTo>
                      <a:pt x="2780" y="615"/>
                    </a:lnTo>
                    <a:lnTo>
                      <a:pt x="2780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92" y="619"/>
                    </a:lnTo>
                    <a:lnTo>
                      <a:pt x="2792" y="619"/>
                    </a:lnTo>
                    <a:lnTo>
                      <a:pt x="2794" y="621"/>
                    </a:lnTo>
                    <a:lnTo>
                      <a:pt x="2794" y="621"/>
                    </a:lnTo>
                    <a:lnTo>
                      <a:pt x="2804" y="625"/>
                    </a:lnTo>
                    <a:lnTo>
                      <a:pt x="2804" y="625"/>
                    </a:lnTo>
                    <a:lnTo>
                      <a:pt x="2806" y="625"/>
                    </a:lnTo>
                    <a:lnTo>
                      <a:pt x="2806" y="625"/>
                    </a:lnTo>
                    <a:lnTo>
                      <a:pt x="2816" y="629"/>
                    </a:lnTo>
                    <a:lnTo>
                      <a:pt x="2816" y="629"/>
                    </a:lnTo>
                    <a:lnTo>
                      <a:pt x="2816" y="631"/>
                    </a:lnTo>
                    <a:lnTo>
                      <a:pt x="2816" y="631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8" y="635"/>
                    </a:lnTo>
                    <a:lnTo>
                      <a:pt x="2828" y="635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46" y="647"/>
                    </a:lnTo>
                    <a:lnTo>
                      <a:pt x="2846" y="647"/>
                    </a:lnTo>
                    <a:lnTo>
                      <a:pt x="2846" y="649"/>
                    </a:lnTo>
                    <a:lnTo>
                      <a:pt x="2846" y="649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</p:grpSp>
      </p:grpSp>
      <p:grpSp>
        <p:nvGrpSpPr>
          <p:cNvPr id="75" name="Group 12">
            <a:extLst>
              <a:ext uri="{FF2B5EF4-FFF2-40B4-BE49-F238E27FC236}">
                <a16:creationId xmlns:a16="http://schemas.microsoft.com/office/drawing/2014/main" id="{24B84FBE-6C4C-4491-AE26-7F75F256659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958600" y="2440901"/>
            <a:ext cx="455384" cy="409985"/>
            <a:chOff x="2228" y="1033"/>
            <a:chExt cx="1304" cy="1174"/>
          </a:xfrm>
        </p:grpSpPr>
        <p:sp>
          <p:nvSpPr>
            <p:cNvPr id="76" name="Freeform 13">
              <a:extLst>
                <a:ext uri="{FF2B5EF4-FFF2-40B4-BE49-F238E27FC236}">
                  <a16:creationId xmlns:a16="http://schemas.microsoft.com/office/drawing/2014/main" id="{DFDDC2C6-31D0-41CF-AC48-19D834EE46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28" y="1033"/>
              <a:ext cx="1304" cy="508"/>
            </a:xfrm>
            <a:custGeom>
              <a:avLst/>
              <a:gdLst>
                <a:gd name="T0" fmla="*/ 94 w 1304"/>
                <a:gd name="T1" fmla="*/ 322 h 508"/>
                <a:gd name="T2" fmla="*/ 0 w 1304"/>
                <a:gd name="T3" fmla="*/ 296 h 508"/>
                <a:gd name="T4" fmla="*/ 0 w 1304"/>
                <a:gd name="T5" fmla="*/ 210 h 508"/>
                <a:gd name="T6" fmla="*/ 606 w 1304"/>
                <a:gd name="T7" fmla="*/ 6 h 508"/>
                <a:gd name="T8" fmla="*/ 606 w 1304"/>
                <a:gd name="T9" fmla="*/ 6 h 508"/>
                <a:gd name="T10" fmla="*/ 622 w 1304"/>
                <a:gd name="T11" fmla="*/ 0 h 508"/>
                <a:gd name="T12" fmla="*/ 638 w 1304"/>
                <a:gd name="T13" fmla="*/ 0 h 508"/>
                <a:gd name="T14" fmla="*/ 654 w 1304"/>
                <a:gd name="T15" fmla="*/ 0 h 508"/>
                <a:gd name="T16" fmla="*/ 670 w 1304"/>
                <a:gd name="T17" fmla="*/ 6 h 508"/>
                <a:gd name="T18" fmla="*/ 1304 w 1304"/>
                <a:gd name="T19" fmla="*/ 210 h 508"/>
                <a:gd name="T20" fmla="*/ 1304 w 1304"/>
                <a:gd name="T21" fmla="*/ 296 h 508"/>
                <a:gd name="T22" fmla="*/ 662 w 1304"/>
                <a:gd name="T23" fmla="*/ 504 h 508"/>
                <a:gd name="T24" fmla="*/ 662 w 1304"/>
                <a:gd name="T25" fmla="*/ 504 h 508"/>
                <a:gd name="T26" fmla="*/ 648 w 1304"/>
                <a:gd name="T27" fmla="*/ 508 h 508"/>
                <a:gd name="T28" fmla="*/ 634 w 1304"/>
                <a:gd name="T29" fmla="*/ 508 h 508"/>
                <a:gd name="T30" fmla="*/ 620 w 1304"/>
                <a:gd name="T31" fmla="*/ 508 h 508"/>
                <a:gd name="T32" fmla="*/ 606 w 1304"/>
                <a:gd name="T33" fmla="*/ 504 h 508"/>
                <a:gd name="T34" fmla="*/ 184 w 1304"/>
                <a:gd name="T35" fmla="*/ 352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04" h="508">
                  <a:moveTo>
                    <a:pt x="94" y="322"/>
                  </a:moveTo>
                  <a:lnTo>
                    <a:pt x="0" y="296"/>
                  </a:lnTo>
                  <a:lnTo>
                    <a:pt x="0" y="210"/>
                  </a:lnTo>
                  <a:lnTo>
                    <a:pt x="606" y="6"/>
                  </a:lnTo>
                  <a:lnTo>
                    <a:pt x="606" y="6"/>
                  </a:lnTo>
                  <a:lnTo>
                    <a:pt x="622" y="0"/>
                  </a:lnTo>
                  <a:lnTo>
                    <a:pt x="638" y="0"/>
                  </a:lnTo>
                  <a:lnTo>
                    <a:pt x="654" y="0"/>
                  </a:lnTo>
                  <a:lnTo>
                    <a:pt x="670" y="6"/>
                  </a:lnTo>
                  <a:lnTo>
                    <a:pt x="1304" y="210"/>
                  </a:lnTo>
                  <a:lnTo>
                    <a:pt x="1304" y="296"/>
                  </a:lnTo>
                  <a:lnTo>
                    <a:pt x="662" y="504"/>
                  </a:lnTo>
                  <a:lnTo>
                    <a:pt x="662" y="504"/>
                  </a:lnTo>
                  <a:lnTo>
                    <a:pt x="648" y="508"/>
                  </a:lnTo>
                  <a:lnTo>
                    <a:pt x="634" y="508"/>
                  </a:lnTo>
                  <a:lnTo>
                    <a:pt x="620" y="508"/>
                  </a:lnTo>
                  <a:lnTo>
                    <a:pt x="606" y="504"/>
                  </a:lnTo>
                  <a:lnTo>
                    <a:pt x="184" y="352"/>
                  </a:lnTo>
                </a:path>
              </a:pathLst>
            </a:cu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14">
              <a:extLst>
                <a:ext uri="{FF2B5EF4-FFF2-40B4-BE49-F238E27FC236}">
                  <a16:creationId xmlns:a16="http://schemas.microsoft.com/office/drawing/2014/main" id="{0E1D0493-958B-4179-BC99-B14503AC67D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70" y="1243"/>
              <a:ext cx="482" cy="568"/>
            </a:xfrm>
            <a:custGeom>
              <a:avLst/>
              <a:gdLst>
                <a:gd name="T0" fmla="*/ 482 w 482"/>
                <a:gd name="T1" fmla="*/ 0 h 568"/>
                <a:gd name="T2" fmla="*/ 50 w 482"/>
                <a:gd name="T3" fmla="*/ 138 h 568"/>
                <a:gd name="T4" fmla="*/ 50 w 482"/>
                <a:gd name="T5" fmla="*/ 138 h 568"/>
                <a:gd name="T6" fmla="*/ 40 w 482"/>
                <a:gd name="T7" fmla="*/ 142 h 568"/>
                <a:gd name="T8" fmla="*/ 30 w 482"/>
                <a:gd name="T9" fmla="*/ 148 h 568"/>
                <a:gd name="T10" fmla="*/ 22 w 482"/>
                <a:gd name="T11" fmla="*/ 154 h 568"/>
                <a:gd name="T12" fmla="*/ 14 w 482"/>
                <a:gd name="T13" fmla="*/ 164 h 568"/>
                <a:gd name="T14" fmla="*/ 8 w 482"/>
                <a:gd name="T15" fmla="*/ 176 h 568"/>
                <a:gd name="T16" fmla="*/ 4 w 482"/>
                <a:gd name="T17" fmla="*/ 190 h 568"/>
                <a:gd name="T18" fmla="*/ 0 w 482"/>
                <a:gd name="T19" fmla="*/ 206 h 568"/>
                <a:gd name="T20" fmla="*/ 0 w 482"/>
                <a:gd name="T21" fmla="*/ 226 h 568"/>
                <a:gd name="T22" fmla="*/ 0 w 482"/>
                <a:gd name="T23" fmla="*/ 568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2" h="568">
                  <a:moveTo>
                    <a:pt x="482" y="0"/>
                  </a:moveTo>
                  <a:lnTo>
                    <a:pt x="50" y="138"/>
                  </a:lnTo>
                  <a:lnTo>
                    <a:pt x="50" y="138"/>
                  </a:lnTo>
                  <a:lnTo>
                    <a:pt x="40" y="142"/>
                  </a:lnTo>
                  <a:lnTo>
                    <a:pt x="30" y="148"/>
                  </a:lnTo>
                  <a:lnTo>
                    <a:pt x="22" y="154"/>
                  </a:lnTo>
                  <a:lnTo>
                    <a:pt x="14" y="164"/>
                  </a:lnTo>
                  <a:lnTo>
                    <a:pt x="8" y="176"/>
                  </a:lnTo>
                  <a:lnTo>
                    <a:pt x="4" y="190"/>
                  </a:lnTo>
                  <a:lnTo>
                    <a:pt x="0" y="206"/>
                  </a:lnTo>
                  <a:lnTo>
                    <a:pt x="0" y="226"/>
                  </a:lnTo>
                  <a:lnTo>
                    <a:pt x="0" y="568"/>
                  </a:lnTo>
                </a:path>
              </a:pathLst>
            </a:cu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15">
              <a:extLst>
                <a:ext uri="{FF2B5EF4-FFF2-40B4-BE49-F238E27FC236}">
                  <a16:creationId xmlns:a16="http://schemas.microsoft.com/office/drawing/2014/main" id="{91CE7D7F-75D7-4922-9B1D-3AF76540152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40" y="1441"/>
              <a:ext cx="454" cy="370"/>
            </a:xfrm>
            <a:custGeom>
              <a:avLst/>
              <a:gdLst>
                <a:gd name="T0" fmla="*/ 454 w 454"/>
                <a:gd name="T1" fmla="*/ 362 h 370"/>
                <a:gd name="T2" fmla="*/ 454 w 454"/>
                <a:gd name="T3" fmla="*/ 362 h 370"/>
                <a:gd name="T4" fmla="*/ 398 w 454"/>
                <a:gd name="T5" fmla="*/ 368 h 370"/>
                <a:gd name="T6" fmla="*/ 340 w 454"/>
                <a:gd name="T7" fmla="*/ 370 h 370"/>
                <a:gd name="T8" fmla="*/ 340 w 454"/>
                <a:gd name="T9" fmla="*/ 370 h 370"/>
                <a:gd name="T10" fmla="*/ 272 w 454"/>
                <a:gd name="T11" fmla="*/ 366 h 370"/>
                <a:gd name="T12" fmla="*/ 208 w 454"/>
                <a:gd name="T13" fmla="*/ 360 h 370"/>
                <a:gd name="T14" fmla="*/ 150 w 454"/>
                <a:gd name="T15" fmla="*/ 350 h 370"/>
                <a:gd name="T16" fmla="*/ 124 w 454"/>
                <a:gd name="T17" fmla="*/ 344 h 370"/>
                <a:gd name="T18" fmla="*/ 100 w 454"/>
                <a:gd name="T19" fmla="*/ 336 h 370"/>
                <a:gd name="T20" fmla="*/ 78 w 454"/>
                <a:gd name="T21" fmla="*/ 328 h 370"/>
                <a:gd name="T22" fmla="*/ 58 w 454"/>
                <a:gd name="T23" fmla="*/ 320 h 370"/>
                <a:gd name="T24" fmla="*/ 40 w 454"/>
                <a:gd name="T25" fmla="*/ 310 h 370"/>
                <a:gd name="T26" fmla="*/ 26 w 454"/>
                <a:gd name="T27" fmla="*/ 300 h 370"/>
                <a:gd name="T28" fmla="*/ 16 w 454"/>
                <a:gd name="T29" fmla="*/ 290 h 370"/>
                <a:gd name="T30" fmla="*/ 6 w 454"/>
                <a:gd name="T31" fmla="*/ 278 h 370"/>
                <a:gd name="T32" fmla="*/ 2 w 454"/>
                <a:gd name="T33" fmla="*/ 268 h 370"/>
                <a:gd name="T34" fmla="*/ 0 w 454"/>
                <a:gd name="T35" fmla="*/ 256 h 370"/>
                <a:gd name="T36" fmla="*/ 0 w 454"/>
                <a:gd name="T37" fmla="*/ 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54" h="370">
                  <a:moveTo>
                    <a:pt x="454" y="362"/>
                  </a:moveTo>
                  <a:lnTo>
                    <a:pt x="454" y="362"/>
                  </a:lnTo>
                  <a:lnTo>
                    <a:pt x="398" y="368"/>
                  </a:lnTo>
                  <a:lnTo>
                    <a:pt x="340" y="370"/>
                  </a:lnTo>
                  <a:lnTo>
                    <a:pt x="340" y="370"/>
                  </a:lnTo>
                  <a:lnTo>
                    <a:pt x="272" y="366"/>
                  </a:lnTo>
                  <a:lnTo>
                    <a:pt x="208" y="360"/>
                  </a:lnTo>
                  <a:lnTo>
                    <a:pt x="150" y="350"/>
                  </a:lnTo>
                  <a:lnTo>
                    <a:pt x="124" y="344"/>
                  </a:lnTo>
                  <a:lnTo>
                    <a:pt x="100" y="336"/>
                  </a:lnTo>
                  <a:lnTo>
                    <a:pt x="78" y="328"/>
                  </a:lnTo>
                  <a:lnTo>
                    <a:pt x="58" y="320"/>
                  </a:lnTo>
                  <a:lnTo>
                    <a:pt x="40" y="310"/>
                  </a:lnTo>
                  <a:lnTo>
                    <a:pt x="26" y="300"/>
                  </a:lnTo>
                  <a:lnTo>
                    <a:pt x="16" y="290"/>
                  </a:lnTo>
                  <a:lnTo>
                    <a:pt x="6" y="278"/>
                  </a:lnTo>
                  <a:lnTo>
                    <a:pt x="2" y="268"/>
                  </a:lnTo>
                  <a:lnTo>
                    <a:pt x="0" y="256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Line 16">
              <a:extLst>
                <a:ext uri="{FF2B5EF4-FFF2-40B4-BE49-F238E27FC236}">
                  <a16:creationId xmlns:a16="http://schemas.microsoft.com/office/drawing/2014/main" id="{FB53E6CE-917E-45E9-B536-C9499B9C2DB6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3220" y="1441"/>
              <a:ext cx="0" cy="170"/>
            </a:xfrm>
            <a:prstGeom prst="line">
              <a:avLst/>
            </a:pr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17">
              <a:extLst>
                <a:ext uri="{FF2B5EF4-FFF2-40B4-BE49-F238E27FC236}">
                  <a16:creationId xmlns:a16="http://schemas.microsoft.com/office/drawing/2014/main" id="{1D7FD418-980E-47C3-92E2-5F45DB93486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78" y="1623"/>
              <a:ext cx="396" cy="584"/>
            </a:xfrm>
            <a:custGeom>
              <a:avLst/>
              <a:gdLst>
                <a:gd name="T0" fmla="*/ 392 w 396"/>
                <a:gd name="T1" fmla="*/ 284 h 584"/>
                <a:gd name="T2" fmla="*/ 0 w 396"/>
                <a:gd name="T3" fmla="*/ 0 h 584"/>
                <a:gd name="T4" fmla="*/ 0 w 396"/>
                <a:gd name="T5" fmla="*/ 482 h 584"/>
                <a:gd name="T6" fmla="*/ 0 w 396"/>
                <a:gd name="T7" fmla="*/ 482 h 584"/>
                <a:gd name="T8" fmla="*/ 0 w 396"/>
                <a:gd name="T9" fmla="*/ 488 h 584"/>
                <a:gd name="T10" fmla="*/ 2 w 396"/>
                <a:gd name="T11" fmla="*/ 492 h 584"/>
                <a:gd name="T12" fmla="*/ 4 w 396"/>
                <a:gd name="T13" fmla="*/ 494 h 584"/>
                <a:gd name="T14" fmla="*/ 8 w 396"/>
                <a:gd name="T15" fmla="*/ 496 h 584"/>
                <a:gd name="T16" fmla="*/ 12 w 396"/>
                <a:gd name="T17" fmla="*/ 496 h 584"/>
                <a:gd name="T18" fmla="*/ 16 w 396"/>
                <a:gd name="T19" fmla="*/ 496 h 584"/>
                <a:gd name="T20" fmla="*/ 20 w 396"/>
                <a:gd name="T21" fmla="*/ 494 h 584"/>
                <a:gd name="T22" fmla="*/ 24 w 396"/>
                <a:gd name="T23" fmla="*/ 490 h 584"/>
                <a:gd name="T24" fmla="*/ 134 w 396"/>
                <a:gd name="T25" fmla="*/ 384 h 584"/>
                <a:gd name="T26" fmla="*/ 240 w 396"/>
                <a:gd name="T27" fmla="*/ 570 h 584"/>
                <a:gd name="T28" fmla="*/ 240 w 396"/>
                <a:gd name="T29" fmla="*/ 570 h 584"/>
                <a:gd name="T30" fmla="*/ 244 w 396"/>
                <a:gd name="T31" fmla="*/ 576 h 584"/>
                <a:gd name="T32" fmla="*/ 248 w 396"/>
                <a:gd name="T33" fmla="*/ 580 h 584"/>
                <a:gd name="T34" fmla="*/ 254 w 396"/>
                <a:gd name="T35" fmla="*/ 582 h 584"/>
                <a:gd name="T36" fmla="*/ 260 w 396"/>
                <a:gd name="T37" fmla="*/ 584 h 584"/>
                <a:gd name="T38" fmla="*/ 266 w 396"/>
                <a:gd name="T39" fmla="*/ 584 h 584"/>
                <a:gd name="T40" fmla="*/ 272 w 396"/>
                <a:gd name="T41" fmla="*/ 584 h 584"/>
                <a:gd name="T42" fmla="*/ 280 w 396"/>
                <a:gd name="T43" fmla="*/ 582 h 584"/>
                <a:gd name="T44" fmla="*/ 286 w 396"/>
                <a:gd name="T45" fmla="*/ 578 h 584"/>
                <a:gd name="T46" fmla="*/ 330 w 396"/>
                <a:gd name="T47" fmla="*/ 550 h 584"/>
                <a:gd name="T48" fmla="*/ 330 w 396"/>
                <a:gd name="T49" fmla="*/ 550 h 584"/>
                <a:gd name="T50" fmla="*/ 336 w 396"/>
                <a:gd name="T51" fmla="*/ 546 h 584"/>
                <a:gd name="T52" fmla="*/ 340 w 396"/>
                <a:gd name="T53" fmla="*/ 540 h 584"/>
                <a:gd name="T54" fmla="*/ 346 w 396"/>
                <a:gd name="T55" fmla="*/ 528 h 584"/>
                <a:gd name="T56" fmla="*/ 348 w 396"/>
                <a:gd name="T57" fmla="*/ 522 h 584"/>
                <a:gd name="T58" fmla="*/ 348 w 396"/>
                <a:gd name="T59" fmla="*/ 516 h 584"/>
                <a:gd name="T60" fmla="*/ 348 w 396"/>
                <a:gd name="T61" fmla="*/ 510 h 584"/>
                <a:gd name="T62" fmla="*/ 344 w 396"/>
                <a:gd name="T63" fmla="*/ 504 h 584"/>
                <a:gd name="T64" fmla="*/ 244 w 396"/>
                <a:gd name="T65" fmla="*/ 328 h 584"/>
                <a:gd name="T66" fmla="*/ 376 w 396"/>
                <a:gd name="T67" fmla="*/ 328 h 584"/>
                <a:gd name="T68" fmla="*/ 376 w 396"/>
                <a:gd name="T69" fmla="*/ 328 h 584"/>
                <a:gd name="T70" fmla="*/ 382 w 396"/>
                <a:gd name="T71" fmla="*/ 328 h 584"/>
                <a:gd name="T72" fmla="*/ 388 w 396"/>
                <a:gd name="T73" fmla="*/ 324 h 584"/>
                <a:gd name="T74" fmla="*/ 392 w 396"/>
                <a:gd name="T75" fmla="*/ 316 h 584"/>
                <a:gd name="T76" fmla="*/ 394 w 396"/>
                <a:gd name="T77" fmla="*/ 310 h 584"/>
                <a:gd name="T78" fmla="*/ 396 w 396"/>
                <a:gd name="T79" fmla="*/ 302 h 584"/>
                <a:gd name="T80" fmla="*/ 396 w 396"/>
                <a:gd name="T81" fmla="*/ 294 h 584"/>
                <a:gd name="T82" fmla="*/ 394 w 396"/>
                <a:gd name="T83" fmla="*/ 288 h 584"/>
                <a:gd name="T84" fmla="*/ 392 w 396"/>
                <a:gd name="T85" fmla="*/ 284 h 584"/>
                <a:gd name="T86" fmla="*/ 392 w 396"/>
                <a:gd name="T87" fmla="*/ 284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96" h="584">
                  <a:moveTo>
                    <a:pt x="392" y="284"/>
                  </a:moveTo>
                  <a:lnTo>
                    <a:pt x="0" y="0"/>
                  </a:lnTo>
                  <a:lnTo>
                    <a:pt x="0" y="482"/>
                  </a:lnTo>
                  <a:lnTo>
                    <a:pt x="0" y="482"/>
                  </a:lnTo>
                  <a:lnTo>
                    <a:pt x="0" y="488"/>
                  </a:lnTo>
                  <a:lnTo>
                    <a:pt x="2" y="492"/>
                  </a:lnTo>
                  <a:lnTo>
                    <a:pt x="4" y="494"/>
                  </a:lnTo>
                  <a:lnTo>
                    <a:pt x="8" y="496"/>
                  </a:lnTo>
                  <a:lnTo>
                    <a:pt x="12" y="496"/>
                  </a:lnTo>
                  <a:lnTo>
                    <a:pt x="16" y="496"/>
                  </a:lnTo>
                  <a:lnTo>
                    <a:pt x="20" y="494"/>
                  </a:lnTo>
                  <a:lnTo>
                    <a:pt x="24" y="490"/>
                  </a:lnTo>
                  <a:lnTo>
                    <a:pt x="134" y="384"/>
                  </a:lnTo>
                  <a:lnTo>
                    <a:pt x="240" y="570"/>
                  </a:lnTo>
                  <a:lnTo>
                    <a:pt x="240" y="570"/>
                  </a:lnTo>
                  <a:lnTo>
                    <a:pt x="244" y="576"/>
                  </a:lnTo>
                  <a:lnTo>
                    <a:pt x="248" y="580"/>
                  </a:lnTo>
                  <a:lnTo>
                    <a:pt x="254" y="582"/>
                  </a:lnTo>
                  <a:lnTo>
                    <a:pt x="260" y="584"/>
                  </a:lnTo>
                  <a:lnTo>
                    <a:pt x="266" y="584"/>
                  </a:lnTo>
                  <a:lnTo>
                    <a:pt x="272" y="584"/>
                  </a:lnTo>
                  <a:lnTo>
                    <a:pt x="280" y="582"/>
                  </a:lnTo>
                  <a:lnTo>
                    <a:pt x="286" y="578"/>
                  </a:lnTo>
                  <a:lnTo>
                    <a:pt x="330" y="550"/>
                  </a:lnTo>
                  <a:lnTo>
                    <a:pt x="330" y="550"/>
                  </a:lnTo>
                  <a:lnTo>
                    <a:pt x="336" y="546"/>
                  </a:lnTo>
                  <a:lnTo>
                    <a:pt x="340" y="540"/>
                  </a:lnTo>
                  <a:lnTo>
                    <a:pt x="346" y="528"/>
                  </a:lnTo>
                  <a:lnTo>
                    <a:pt x="348" y="522"/>
                  </a:lnTo>
                  <a:lnTo>
                    <a:pt x="348" y="516"/>
                  </a:lnTo>
                  <a:lnTo>
                    <a:pt x="348" y="510"/>
                  </a:lnTo>
                  <a:lnTo>
                    <a:pt x="344" y="504"/>
                  </a:lnTo>
                  <a:lnTo>
                    <a:pt x="244" y="328"/>
                  </a:lnTo>
                  <a:lnTo>
                    <a:pt x="376" y="328"/>
                  </a:lnTo>
                  <a:lnTo>
                    <a:pt x="376" y="328"/>
                  </a:lnTo>
                  <a:lnTo>
                    <a:pt x="382" y="328"/>
                  </a:lnTo>
                  <a:lnTo>
                    <a:pt x="388" y="324"/>
                  </a:lnTo>
                  <a:lnTo>
                    <a:pt x="392" y="316"/>
                  </a:lnTo>
                  <a:lnTo>
                    <a:pt x="394" y="310"/>
                  </a:lnTo>
                  <a:lnTo>
                    <a:pt x="396" y="302"/>
                  </a:lnTo>
                  <a:lnTo>
                    <a:pt x="396" y="294"/>
                  </a:lnTo>
                  <a:lnTo>
                    <a:pt x="394" y="288"/>
                  </a:lnTo>
                  <a:lnTo>
                    <a:pt x="392" y="284"/>
                  </a:lnTo>
                  <a:lnTo>
                    <a:pt x="392" y="284"/>
                  </a:lnTo>
                  <a:close/>
                </a:path>
              </a:pathLst>
            </a:cu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08385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ED4070D-C4D2-400F-874F-9BF6131A5D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39174"/>
          </a:xfrm>
          <a:prstGeom prst="rect">
            <a:avLst/>
          </a:prstGeom>
        </p:spPr>
      </p:pic>
      <p:sp>
        <p:nvSpPr>
          <p:cNvPr id="26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F05BBEEC-B96D-41D7-A966-B60BFA5FA19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7" y="4055411"/>
            <a:ext cx="5621337" cy="36512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  <p:pic>
        <p:nvPicPr>
          <p:cNvPr id="2" name="Graphic 7">
            <a:extLst>
              <a:ext uri="{FF2B5EF4-FFF2-40B4-BE49-F238E27FC236}">
                <a16:creationId xmlns:a16="http://schemas.microsoft.com/office/drawing/2014/main" id="{E8969933-B73A-4E6D-BF2A-B2922BF9DCB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99634" y="4348760"/>
            <a:ext cx="1020838" cy="527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001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471F459-3FCC-40F9-9049-6512B8E67F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-2282"/>
            <a:ext cx="9144001" cy="5145782"/>
          </a:xfrm>
          <a:prstGeom prst="rect">
            <a:avLst/>
          </a:prstGeom>
        </p:spPr>
      </p:pic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50805" y="2741442"/>
            <a:ext cx="3149387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0A75DC-8F95-4C5D-A661-58C32F965E68}"/>
              </a:ext>
            </a:extLst>
          </p:cNvPr>
          <p:cNvCxnSpPr>
            <a:cxnSpLocks/>
          </p:cNvCxnSpPr>
          <p:nvPr userDrawn="1"/>
        </p:nvCxnSpPr>
        <p:spPr>
          <a:xfrm>
            <a:off x="3451238" y="2720118"/>
            <a:ext cx="2520280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aphic 7">
            <a:extLst>
              <a:ext uri="{FF2B5EF4-FFF2-40B4-BE49-F238E27FC236}">
                <a16:creationId xmlns:a16="http://schemas.microsoft.com/office/drawing/2014/main" id="{2E5F954D-AEEC-5317-9460-285E41B26DB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27626" y="4276752"/>
            <a:ext cx="1020838" cy="527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572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A74978B-7F27-4300-929E-DD9B83335A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"/>
            <a:ext cx="9144000" cy="5181599"/>
          </a:xfrm>
          <a:prstGeom prst="rect">
            <a:avLst/>
          </a:prstGeom>
        </p:spPr>
      </p:pic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03848" y="1653851"/>
            <a:ext cx="2808312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0A75DC-8F95-4C5D-A661-58C32F965E68}"/>
              </a:ext>
            </a:extLst>
          </p:cNvPr>
          <p:cNvCxnSpPr>
            <a:cxnSpLocks/>
          </p:cNvCxnSpPr>
          <p:nvPr userDrawn="1"/>
        </p:nvCxnSpPr>
        <p:spPr>
          <a:xfrm>
            <a:off x="3095003" y="1632527"/>
            <a:ext cx="3024336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aphic 7">
            <a:extLst>
              <a:ext uri="{FF2B5EF4-FFF2-40B4-BE49-F238E27FC236}">
                <a16:creationId xmlns:a16="http://schemas.microsoft.com/office/drawing/2014/main" id="{F94D5811-C5F4-1DE2-C0F2-F5237936188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27626" y="4276752"/>
            <a:ext cx="1020838" cy="527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177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D263526-F55E-4F5E-A7B1-C12E2B6F85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1" y="-1"/>
            <a:ext cx="9121629" cy="5143501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B0370DE1-8EC1-43C8-9C54-1BE4371E753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56709" y="2165378"/>
            <a:ext cx="2808312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2DE264F-1725-4C1C-AC62-D5D893323249}"/>
              </a:ext>
            </a:extLst>
          </p:cNvPr>
          <p:cNvCxnSpPr>
            <a:cxnSpLocks/>
          </p:cNvCxnSpPr>
          <p:nvPr userDrawn="1"/>
        </p:nvCxnSpPr>
        <p:spPr>
          <a:xfrm>
            <a:off x="3347864" y="2144054"/>
            <a:ext cx="3024336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aphic 7">
            <a:extLst>
              <a:ext uri="{FF2B5EF4-FFF2-40B4-BE49-F238E27FC236}">
                <a16:creationId xmlns:a16="http://schemas.microsoft.com/office/drawing/2014/main" id="{9F083975-D592-37C5-00A7-EE168F7347E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27626" y="4276752"/>
            <a:ext cx="1020838" cy="527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587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EBA1091-F064-4062-9C3E-209801E845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1" y="12107"/>
            <a:ext cx="9289030" cy="5211832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E25825C9-E365-484A-BAFE-AEBBFA5CDCB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56709" y="2381402"/>
            <a:ext cx="2808312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0F17B5-B03E-4178-80D1-29ED395009D8}"/>
              </a:ext>
            </a:extLst>
          </p:cNvPr>
          <p:cNvCxnSpPr>
            <a:cxnSpLocks/>
          </p:cNvCxnSpPr>
          <p:nvPr userDrawn="1"/>
        </p:nvCxnSpPr>
        <p:spPr>
          <a:xfrm>
            <a:off x="3347864" y="2360078"/>
            <a:ext cx="3024336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aphic 7">
            <a:extLst>
              <a:ext uri="{FF2B5EF4-FFF2-40B4-BE49-F238E27FC236}">
                <a16:creationId xmlns:a16="http://schemas.microsoft.com/office/drawing/2014/main" id="{44D153F0-5CF5-35BD-3468-F3121CBA03E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27626" y="4276752"/>
            <a:ext cx="1020838" cy="527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289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E853312-D686-46DB-89A1-E94F2B87D61A}"/>
              </a:ext>
            </a:extLst>
          </p:cNvPr>
          <p:cNvSpPr/>
          <p:nvPr userDrawn="1"/>
        </p:nvSpPr>
        <p:spPr>
          <a:xfrm>
            <a:off x="0" y="0"/>
            <a:ext cx="9144000" cy="3147814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5522F2C6-949A-4CB6-9AB3-CF6F4683D1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49864"/>
          <a:stretch/>
        </p:blipFill>
        <p:spPr>
          <a:xfrm>
            <a:off x="5508104" y="583139"/>
            <a:ext cx="3380525" cy="1761429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61DC7C9D-91B4-4F50-9830-B99BEAA91F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0165" y="863108"/>
            <a:ext cx="6742678" cy="1761429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0EBA79A5-D04A-43BA-9EF2-8575AD572DB9}"/>
              </a:ext>
            </a:extLst>
          </p:cNvPr>
          <p:cNvSpPr/>
          <p:nvPr userDrawn="1"/>
        </p:nvSpPr>
        <p:spPr>
          <a:xfrm>
            <a:off x="315855" y="1739724"/>
            <a:ext cx="754791" cy="391524"/>
          </a:xfrm>
          <a:prstGeom prst="ellipse">
            <a:avLst/>
          </a:prstGeom>
          <a:solidFill>
            <a:schemeClr val="tx1">
              <a:lumMod val="50000"/>
              <a:lumOff val="50000"/>
              <a:alpha val="49000"/>
            </a:schemeClr>
          </a:solidFill>
          <a:ln>
            <a:noFill/>
          </a:ln>
          <a:effectLst>
            <a:softEdge rad="165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82F1F39-D0E4-4DE0-BF5C-C17EDDEF2380}"/>
              </a:ext>
            </a:extLst>
          </p:cNvPr>
          <p:cNvSpPr/>
          <p:nvPr userDrawn="1"/>
        </p:nvSpPr>
        <p:spPr>
          <a:xfrm>
            <a:off x="1900429" y="1570472"/>
            <a:ext cx="754791" cy="391524"/>
          </a:xfrm>
          <a:prstGeom prst="ellipse">
            <a:avLst/>
          </a:prstGeom>
          <a:solidFill>
            <a:schemeClr val="tx1">
              <a:lumMod val="50000"/>
              <a:lumOff val="50000"/>
              <a:alpha val="49000"/>
            </a:schemeClr>
          </a:solidFill>
          <a:ln>
            <a:noFill/>
          </a:ln>
          <a:effectLst>
            <a:softEdge rad="165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0EAB71F-37F8-40B7-98F6-1283685DDC6E}"/>
              </a:ext>
            </a:extLst>
          </p:cNvPr>
          <p:cNvSpPr/>
          <p:nvPr userDrawn="1"/>
        </p:nvSpPr>
        <p:spPr>
          <a:xfrm>
            <a:off x="3420798" y="1655414"/>
            <a:ext cx="754791" cy="391524"/>
          </a:xfrm>
          <a:prstGeom prst="ellipse">
            <a:avLst/>
          </a:prstGeom>
          <a:solidFill>
            <a:schemeClr val="tx1">
              <a:lumMod val="50000"/>
              <a:lumOff val="50000"/>
              <a:alpha val="49000"/>
            </a:schemeClr>
          </a:solidFill>
          <a:ln>
            <a:noFill/>
          </a:ln>
          <a:effectLst>
            <a:softEdge rad="165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66BF720-7F9C-48E9-92E0-3438B086CF92}"/>
              </a:ext>
            </a:extLst>
          </p:cNvPr>
          <p:cNvSpPr/>
          <p:nvPr userDrawn="1"/>
        </p:nvSpPr>
        <p:spPr>
          <a:xfrm>
            <a:off x="5680299" y="1794355"/>
            <a:ext cx="754791" cy="391524"/>
          </a:xfrm>
          <a:prstGeom prst="ellipse">
            <a:avLst/>
          </a:prstGeom>
          <a:solidFill>
            <a:schemeClr val="tx1">
              <a:lumMod val="50000"/>
              <a:lumOff val="50000"/>
              <a:alpha val="49000"/>
            </a:schemeClr>
          </a:solidFill>
          <a:ln>
            <a:noFill/>
          </a:ln>
          <a:effectLst>
            <a:softEdge rad="165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aphic 5">
            <a:extLst>
              <a:ext uri="{FF2B5EF4-FFF2-40B4-BE49-F238E27FC236}">
                <a16:creationId xmlns:a16="http://schemas.microsoft.com/office/drawing/2014/main" id="{56959668-8AF8-4360-B550-463CA223CDF9}"/>
              </a:ext>
            </a:extLst>
          </p:cNvPr>
          <p:cNvGrpSpPr/>
          <p:nvPr userDrawn="1"/>
        </p:nvGrpSpPr>
        <p:grpSpPr>
          <a:xfrm>
            <a:off x="1939184" y="722975"/>
            <a:ext cx="476726" cy="1160376"/>
            <a:chOff x="1293624" y="1727493"/>
            <a:chExt cx="465617" cy="1214193"/>
          </a:xfrm>
        </p:grpSpPr>
        <p:grpSp>
          <p:nvGrpSpPr>
            <p:cNvPr id="14" name="Graphic 5">
              <a:extLst>
                <a:ext uri="{FF2B5EF4-FFF2-40B4-BE49-F238E27FC236}">
                  <a16:creationId xmlns:a16="http://schemas.microsoft.com/office/drawing/2014/main" id="{DA19B442-0ABF-4DCE-8215-656B096B454D}"/>
                </a:ext>
              </a:extLst>
            </p:cNvPr>
            <p:cNvGrpSpPr/>
            <p:nvPr/>
          </p:nvGrpSpPr>
          <p:grpSpPr>
            <a:xfrm>
              <a:off x="1293624" y="1895880"/>
              <a:ext cx="206967" cy="402854"/>
              <a:chOff x="1293624" y="1895880"/>
              <a:chExt cx="206967" cy="402854"/>
            </a:xfrm>
          </p:grpSpPr>
          <p:grpSp>
            <p:nvGrpSpPr>
              <p:cNvPr id="107" name="Graphic 5">
                <a:extLst>
                  <a:ext uri="{FF2B5EF4-FFF2-40B4-BE49-F238E27FC236}">
                    <a16:creationId xmlns:a16="http://schemas.microsoft.com/office/drawing/2014/main" id="{AC596E9B-CF8F-4C8E-B89B-46D2E2B12B39}"/>
                  </a:ext>
                </a:extLst>
              </p:cNvPr>
              <p:cNvGrpSpPr/>
              <p:nvPr/>
            </p:nvGrpSpPr>
            <p:grpSpPr>
              <a:xfrm>
                <a:off x="1293624" y="1895880"/>
                <a:ext cx="206967" cy="402854"/>
                <a:chOff x="1293624" y="1895880"/>
                <a:chExt cx="206967" cy="402854"/>
              </a:xfrm>
            </p:grpSpPr>
            <p:sp>
              <p:nvSpPr>
                <p:cNvPr id="110" name="Freeform: Shape 109">
                  <a:extLst>
                    <a:ext uri="{FF2B5EF4-FFF2-40B4-BE49-F238E27FC236}">
                      <a16:creationId xmlns:a16="http://schemas.microsoft.com/office/drawing/2014/main" id="{02EBA236-A8B4-474A-9020-63C099F47164}"/>
                    </a:ext>
                  </a:extLst>
                </p:cNvPr>
                <p:cNvSpPr/>
                <p:nvPr/>
              </p:nvSpPr>
              <p:spPr>
                <a:xfrm>
                  <a:off x="1318827" y="2180630"/>
                  <a:ext cx="40787" cy="34695"/>
                </a:xfrm>
                <a:custGeom>
                  <a:avLst/>
                  <a:gdLst>
                    <a:gd name="connsiteX0" fmla="*/ 386 w 40787"/>
                    <a:gd name="connsiteY0" fmla="*/ 11651 h 34695"/>
                    <a:gd name="connsiteX1" fmla="*/ 38249 w 40787"/>
                    <a:gd name="connsiteY1" fmla="*/ 33230 h 34695"/>
                    <a:gd name="connsiteX2" fmla="*/ 40656 w 40787"/>
                    <a:gd name="connsiteY2" fmla="*/ 29219 h 34695"/>
                    <a:gd name="connsiteX3" fmla="*/ 2472 w 40787"/>
                    <a:gd name="connsiteY3" fmla="*/ 2025 h 34695"/>
                    <a:gd name="connsiteX4" fmla="*/ 386 w 40787"/>
                    <a:gd name="connsiteY4" fmla="*/ 11651 h 346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0787" h="34695">
                      <a:moveTo>
                        <a:pt x="386" y="11651"/>
                      </a:moveTo>
                      <a:cubicBezTo>
                        <a:pt x="4157" y="26090"/>
                        <a:pt x="30548" y="39166"/>
                        <a:pt x="38249" y="33230"/>
                      </a:cubicBezTo>
                      <a:cubicBezTo>
                        <a:pt x="39693" y="32107"/>
                        <a:pt x="40495" y="30502"/>
                        <a:pt x="40656" y="29219"/>
                      </a:cubicBezTo>
                      <a:cubicBezTo>
                        <a:pt x="42821" y="15662"/>
                        <a:pt x="17874" y="-6879"/>
                        <a:pt x="2472" y="2025"/>
                      </a:cubicBezTo>
                      <a:cubicBezTo>
                        <a:pt x="-255" y="3549"/>
                        <a:pt x="-336" y="8844"/>
                        <a:pt x="386" y="11651"/>
                      </a:cubicBezTo>
                      <a:close/>
                    </a:path>
                  </a:pathLst>
                </a:custGeom>
                <a:solidFill>
                  <a:srgbClr val="F5A700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grpSp>
              <p:nvGrpSpPr>
                <p:cNvPr id="111" name="Graphic 5">
                  <a:extLst>
                    <a:ext uri="{FF2B5EF4-FFF2-40B4-BE49-F238E27FC236}">
                      <a16:creationId xmlns:a16="http://schemas.microsoft.com/office/drawing/2014/main" id="{F835D375-0C7B-4C59-B0E3-752E9CB1B229}"/>
                    </a:ext>
                  </a:extLst>
                </p:cNvPr>
                <p:cNvGrpSpPr/>
                <p:nvPr/>
              </p:nvGrpSpPr>
              <p:grpSpPr>
                <a:xfrm>
                  <a:off x="1293624" y="2172708"/>
                  <a:ext cx="71955" cy="126025"/>
                  <a:chOff x="1293624" y="2172708"/>
                  <a:chExt cx="71955" cy="126025"/>
                </a:xfrm>
              </p:grpSpPr>
              <p:sp>
                <p:nvSpPr>
                  <p:cNvPr id="114" name="Freeform: Shape 113">
                    <a:extLst>
                      <a:ext uri="{FF2B5EF4-FFF2-40B4-BE49-F238E27FC236}">
                        <a16:creationId xmlns:a16="http://schemas.microsoft.com/office/drawing/2014/main" id="{CF4BDDFD-E729-4F40-9668-53060BB65BA6}"/>
                      </a:ext>
                    </a:extLst>
                  </p:cNvPr>
                  <p:cNvSpPr/>
                  <p:nvPr/>
                </p:nvSpPr>
                <p:spPr>
                  <a:xfrm>
                    <a:off x="1293624" y="2172708"/>
                    <a:ext cx="71874" cy="126025"/>
                  </a:xfrm>
                  <a:custGeom>
                    <a:avLst/>
                    <a:gdLst>
                      <a:gd name="connsiteX0" fmla="*/ 36659 w 71874"/>
                      <a:gd name="connsiteY0" fmla="*/ 0 h 126025"/>
                      <a:gd name="connsiteX1" fmla="*/ 1203 w 71874"/>
                      <a:gd name="connsiteY1" fmla="*/ 47970 h 126025"/>
                      <a:gd name="connsiteX2" fmla="*/ 0 w 71874"/>
                      <a:gd name="connsiteY2" fmla="*/ 81822 h 126025"/>
                      <a:gd name="connsiteX3" fmla="*/ 6016 w 71874"/>
                      <a:gd name="connsiteY3" fmla="*/ 111823 h 126025"/>
                      <a:gd name="connsiteX4" fmla="*/ 19814 w 71874"/>
                      <a:gd name="connsiteY4" fmla="*/ 126022 h 126025"/>
                      <a:gd name="connsiteX5" fmla="*/ 39467 w 71874"/>
                      <a:gd name="connsiteY5" fmla="*/ 121530 h 126025"/>
                      <a:gd name="connsiteX6" fmla="*/ 41793 w 71874"/>
                      <a:gd name="connsiteY6" fmla="*/ 74683 h 126025"/>
                      <a:gd name="connsiteX7" fmla="*/ 60324 w 71874"/>
                      <a:gd name="connsiteY7" fmla="*/ 49494 h 126025"/>
                      <a:gd name="connsiteX8" fmla="*/ 71875 w 71874"/>
                      <a:gd name="connsiteY8" fmla="*/ 13477 h 126025"/>
                      <a:gd name="connsiteX9" fmla="*/ 36659 w 71874"/>
                      <a:gd name="connsiteY9" fmla="*/ 0 h 1260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71874" h="126025">
                        <a:moveTo>
                          <a:pt x="36659" y="0"/>
                        </a:moveTo>
                        <a:cubicBezTo>
                          <a:pt x="23183" y="16044"/>
                          <a:pt x="12915" y="30964"/>
                          <a:pt x="1203" y="47970"/>
                        </a:cubicBezTo>
                        <a:lnTo>
                          <a:pt x="0" y="81822"/>
                        </a:lnTo>
                        <a:lnTo>
                          <a:pt x="6016" y="111823"/>
                        </a:lnTo>
                        <a:cubicBezTo>
                          <a:pt x="6818" y="115914"/>
                          <a:pt x="14760" y="126263"/>
                          <a:pt x="19814" y="126022"/>
                        </a:cubicBezTo>
                        <a:cubicBezTo>
                          <a:pt x="31124" y="125460"/>
                          <a:pt x="38504" y="123455"/>
                          <a:pt x="39467" y="121530"/>
                        </a:cubicBezTo>
                        <a:cubicBezTo>
                          <a:pt x="44200" y="111904"/>
                          <a:pt x="40590" y="91448"/>
                          <a:pt x="41793" y="74683"/>
                        </a:cubicBezTo>
                        <a:cubicBezTo>
                          <a:pt x="50296" y="65618"/>
                          <a:pt x="57837" y="61206"/>
                          <a:pt x="60324" y="49494"/>
                        </a:cubicBezTo>
                        <a:cubicBezTo>
                          <a:pt x="64335" y="30162"/>
                          <a:pt x="62409" y="23584"/>
                          <a:pt x="71875" y="13477"/>
                        </a:cubicBezTo>
                        <a:lnTo>
                          <a:pt x="36659" y="0"/>
                        </a:lnTo>
                        <a:close/>
                      </a:path>
                    </a:pathLst>
                  </a:custGeom>
                  <a:solidFill>
                    <a:srgbClr val="F1B28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15" name="Freeform: Shape 114">
                    <a:extLst>
                      <a:ext uri="{FF2B5EF4-FFF2-40B4-BE49-F238E27FC236}">
                        <a16:creationId xmlns:a16="http://schemas.microsoft.com/office/drawing/2014/main" id="{2AA08ABD-BEAC-4A6B-961E-E91E532B3187}"/>
                      </a:ext>
                    </a:extLst>
                  </p:cNvPr>
                  <p:cNvSpPr/>
                  <p:nvPr/>
                </p:nvSpPr>
                <p:spPr>
                  <a:xfrm>
                    <a:off x="1306932" y="2177602"/>
                    <a:ext cx="58647" cy="120647"/>
                  </a:xfrm>
                  <a:custGeom>
                    <a:avLst/>
                    <a:gdLst>
                      <a:gd name="connsiteX0" fmla="*/ 17014 w 58647"/>
                      <a:gd name="connsiteY0" fmla="*/ 37061 h 120647"/>
                      <a:gd name="connsiteX1" fmla="*/ 8 w 58647"/>
                      <a:gd name="connsiteY1" fmla="*/ 70431 h 120647"/>
                      <a:gd name="connsiteX2" fmla="*/ 3939 w 58647"/>
                      <a:gd name="connsiteY2" fmla="*/ 98106 h 120647"/>
                      <a:gd name="connsiteX3" fmla="*/ 10276 w 58647"/>
                      <a:gd name="connsiteY3" fmla="*/ 120647 h 120647"/>
                      <a:gd name="connsiteX4" fmla="*/ 26239 w 58647"/>
                      <a:gd name="connsiteY4" fmla="*/ 116556 h 120647"/>
                      <a:gd name="connsiteX5" fmla="*/ 28565 w 58647"/>
                      <a:gd name="connsiteY5" fmla="*/ 69709 h 120647"/>
                      <a:gd name="connsiteX6" fmla="*/ 47096 w 58647"/>
                      <a:gd name="connsiteY6" fmla="*/ 44521 h 120647"/>
                      <a:gd name="connsiteX7" fmla="*/ 58647 w 58647"/>
                      <a:gd name="connsiteY7" fmla="*/ 8503 h 120647"/>
                      <a:gd name="connsiteX8" fmla="*/ 36347 w 58647"/>
                      <a:gd name="connsiteY8" fmla="*/ 0 h 120647"/>
                      <a:gd name="connsiteX9" fmla="*/ 17014 w 58647"/>
                      <a:gd name="connsiteY9" fmla="*/ 37061 h 1206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58647" h="120647">
                        <a:moveTo>
                          <a:pt x="17014" y="37061"/>
                        </a:moveTo>
                        <a:cubicBezTo>
                          <a:pt x="8752" y="51580"/>
                          <a:pt x="6185" y="53184"/>
                          <a:pt x="8" y="70431"/>
                        </a:cubicBezTo>
                        <a:cubicBezTo>
                          <a:pt x="-233" y="79656"/>
                          <a:pt x="5062" y="90726"/>
                          <a:pt x="3939" y="98106"/>
                        </a:cubicBezTo>
                        <a:cubicBezTo>
                          <a:pt x="5784" y="109256"/>
                          <a:pt x="12522" y="111182"/>
                          <a:pt x="10276" y="120647"/>
                        </a:cubicBezTo>
                        <a:cubicBezTo>
                          <a:pt x="17576" y="119765"/>
                          <a:pt x="25437" y="118080"/>
                          <a:pt x="26239" y="116556"/>
                        </a:cubicBezTo>
                        <a:cubicBezTo>
                          <a:pt x="30972" y="106930"/>
                          <a:pt x="27362" y="86475"/>
                          <a:pt x="28565" y="69709"/>
                        </a:cubicBezTo>
                        <a:cubicBezTo>
                          <a:pt x="37069" y="60644"/>
                          <a:pt x="44609" y="56233"/>
                          <a:pt x="47096" y="44521"/>
                        </a:cubicBezTo>
                        <a:cubicBezTo>
                          <a:pt x="51107" y="25188"/>
                          <a:pt x="49181" y="18610"/>
                          <a:pt x="58647" y="8503"/>
                        </a:cubicBezTo>
                        <a:lnTo>
                          <a:pt x="36347" y="0"/>
                        </a:lnTo>
                        <a:lnTo>
                          <a:pt x="17014" y="37061"/>
                        </a:lnTo>
                        <a:close/>
                      </a:path>
                    </a:pathLst>
                  </a:custGeom>
                  <a:solidFill>
                    <a:srgbClr val="E8A476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16" name="Freeform: Shape 115">
                    <a:extLst>
                      <a:ext uri="{FF2B5EF4-FFF2-40B4-BE49-F238E27FC236}">
                        <a16:creationId xmlns:a16="http://schemas.microsoft.com/office/drawing/2014/main" id="{16BC1754-8768-4379-9F7C-CC9B525F22EB}"/>
                      </a:ext>
                    </a:extLst>
                  </p:cNvPr>
                  <p:cNvSpPr/>
                  <p:nvPr/>
                </p:nvSpPr>
                <p:spPr>
                  <a:xfrm>
                    <a:off x="1308588" y="2181211"/>
                    <a:ext cx="40382" cy="77329"/>
                  </a:xfrm>
                  <a:custGeom>
                    <a:avLst/>
                    <a:gdLst>
                      <a:gd name="connsiteX0" fmla="*/ 39343 w 40382"/>
                      <a:gd name="connsiteY0" fmla="*/ 16846 h 77329"/>
                      <a:gd name="connsiteX1" fmla="*/ 22899 w 40382"/>
                      <a:gd name="connsiteY1" fmla="*/ 42515 h 77329"/>
                      <a:gd name="connsiteX2" fmla="*/ 18246 w 40382"/>
                      <a:gd name="connsiteY2" fmla="*/ 56152 h 77329"/>
                      <a:gd name="connsiteX3" fmla="*/ 6855 w 40382"/>
                      <a:gd name="connsiteY3" fmla="*/ 77330 h 77329"/>
                      <a:gd name="connsiteX4" fmla="*/ 438 w 40382"/>
                      <a:gd name="connsiteY4" fmla="*/ 57516 h 77329"/>
                      <a:gd name="connsiteX5" fmla="*/ 18006 w 40382"/>
                      <a:gd name="connsiteY5" fmla="*/ 0 h 77329"/>
                      <a:gd name="connsiteX6" fmla="*/ 39343 w 40382"/>
                      <a:gd name="connsiteY6" fmla="*/ 16846 h 773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0382" h="77329">
                        <a:moveTo>
                          <a:pt x="39343" y="16846"/>
                        </a:moveTo>
                        <a:cubicBezTo>
                          <a:pt x="43755" y="31124"/>
                          <a:pt x="33327" y="30964"/>
                          <a:pt x="22899" y="42515"/>
                        </a:cubicBezTo>
                        <a:cubicBezTo>
                          <a:pt x="22498" y="47088"/>
                          <a:pt x="20252" y="51259"/>
                          <a:pt x="18246" y="56152"/>
                        </a:cubicBezTo>
                        <a:cubicBezTo>
                          <a:pt x="21134" y="72276"/>
                          <a:pt x="14877" y="76688"/>
                          <a:pt x="6855" y="77330"/>
                        </a:cubicBezTo>
                        <a:cubicBezTo>
                          <a:pt x="5091" y="72196"/>
                          <a:pt x="1481" y="62088"/>
                          <a:pt x="438" y="57516"/>
                        </a:cubicBezTo>
                        <a:cubicBezTo>
                          <a:pt x="1962" y="30643"/>
                          <a:pt x="-7263" y="23343"/>
                          <a:pt x="18006" y="0"/>
                        </a:cubicBezTo>
                        <a:cubicBezTo>
                          <a:pt x="28193" y="5535"/>
                          <a:pt x="36295" y="7139"/>
                          <a:pt x="39343" y="16846"/>
                        </a:cubicBezTo>
                        <a:close/>
                      </a:path>
                    </a:pathLst>
                  </a:custGeom>
                  <a:solidFill>
                    <a:srgbClr val="F1B28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  <p:sp>
              <p:nvSpPr>
                <p:cNvPr id="112" name="Freeform: Shape 111">
                  <a:extLst>
                    <a:ext uri="{FF2B5EF4-FFF2-40B4-BE49-F238E27FC236}">
                      <a16:creationId xmlns:a16="http://schemas.microsoft.com/office/drawing/2014/main" id="{1FB32946-47BA-448D-930A-A6CFFC3875F4}"/>
                    </a:ext>
                  </a:extLst>
                </p:cNvPr>
                <p:cNvSpPr/>
                <p:nvPr/>
              </p:nvSpPr>
              <p:spPr>
                <a:xfrm>
                  <a:off x="1320657" y="1895880"/>
                  <a:ext cx="179934" cy="316054"/>
                </a:xfrm>
                <a:custGeom>
                  <a:avLst/>
                  <a:gdLst>
                    <a:gd name="connsiteX0" fmla="*/ 61928 w 179934"/>
                    <a:gd name="connsiteY0" fmla="*/ 180327 h 316054"/>
                    <a:gd name="connsiteX1" fmla="*/ 0 w 179934"/>
                    <a:gd name="connsiteY1" fmla="*/ 287257 h 316054"/>
                    <a:gd name="connsiteX2" fmla="*/ 38023 w 179934"/>
                    <a:gd name="connsiteY2" fmla="*/ 316055 h 316054"/>
                    <a:gd name="connsiteX3" fmla="*/ 125942 w 179934"/>
                    <a:gd name="connsiteY3" fmla="*/ 213858 h 316054"/>
                    <a:gd name="connsiteX4" fmla="*/ 174634 w 179934"/>
                    <a:gd name="connsiteY4" fmla="*/ 74760 h 316054"/>
                    <a:gd name="connsiteX5" fmla="*/ 168537 w 179934"/>
                    <a:gd name="connsiteY5" fmla="*/ 1201 h 316054"/>
                    <a:gd name="connsiteX6" fmla="*/ 126824 w 179934"/>
                    <a:gd name="connsiteY6" fmla="*/ 18929 h 316054"/>
                    <a:gd name="connsiteX7" fmla="*/ 61928 w 179934"/>
                    <a:gd name="connsiteY7" fmla="*/ 180327 h 3160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79934" h="316054">
                      <a:moveTo>
                        <a:pt x="61928" y="180327"/>
                      </a:moveTo>
                      <a:cubicBezTo>
                        <a:pt x="40109" y="219553"/>
                        <a:pt x="18610" y="246105"/>
                        <a:pt x="0" y="287257"/>
                      </a:cubicBezTo>
                      <a:cubicBezTo>
                        <a:pt x="16605" y="283807"/>
                        <a:pt x="33932" y="297124"/>
                        <a:pt x="38023" y="316055"/>
                      </a:cubicBezTo>
                      <a:cubicBezTo>
                        <a:pt x="80378" y="274021"/>
                        <a:pt x="116476" y="237843"/>
                        <a:pt x="125942" y="213858"/>
                      </a:cubicBezTo>
                      <a:cubicBezTo>
                        <a:pt x="145836" y="164043"/>
                        <a:pt x="166612" y="109735"/>
                        <a:pt x="174634" y="74760"/>
                      </a:cubicBezTo>
                      <a:cubicBezTo>
                        <a:pt x="184099" y="33609"/>
                        <a:pt x="180169" y="3367"/>
                        <a:pt x="168537" y="1201"/>
                      </a:cubicBezTo>
                      <a:cubicBezTo>
                        <a:pt x="148403" y="-2569"/>
                        <a:pt x="137653" y="2324"/>
                        <a:pt x="126824" y="18929"/>
                      </a:cubicBezTo>
                      <a:cubicBezTo>
                        <a:pt x="103160" y="55508"/>
                        <a:pt x="78453" y="136929"/>
                        <a:pt x="61928" y="180327"/>
                      </a:cubicBezTo>
                      <a:close/>
                    </a:path>
                  </a:pathLst>
                </a:custGeom>
                <a:solidFill>
                  <a:srgbClr val="FFBB00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13" name="Freeform: Shape 112">
                  <a:extLst>
                    <a:ext uri="{FF2B5EF4-FFF2-40B4-BE49-F238E27FC236}">
                      <a16:creationId xmlns:a16="http://schemas.microsoft.com/office/drawing/2014/main" id="{06B93B74-B9C6-4B3A-A359-23A32B09EB20}"/>
                    </a:ext>
                  </a:extLst>
                </p:cNvPr>
                <p:cNvSpPr/>
                <p:nvPr/>
              </p:nvSpPr>
              <p:spPr>
                <a:xfrm>
                  <a:off x="1344241" y="1895889"/>
                  <a:ext cx="156350" cy="316045"/>
                </a:xfrm>
                <a:custGeom>
                  <a:avLst/>
                  <a:gdLst>
                    <a:gd name="connsiteX0" fmla="*/ 0 w 156350"/>
                    <a:gd name="connsiteY0" fmla="*/ 292863 h 316045"/>
                    <a:gd name="connsiteX1" fmla="*/ 14439 w 156350"/>
                    <a:gd name="connsiteY1" fmla="*/ 316045 h 316045"/>
                    <a:gd name="connsiteX2" fmla="*/ 102358 w 156350"/>
                    <a:gd name="connsiteY2" fmla="*/ 213848 h 316045"/>
                    <a:gd name="connsiteX3" fmla="*/ 151050 w 156350"/>
                    <a:gd name="connsiteY3" fmla="*/ 74751 h 316045"/>
                    <a:gd name="connsiteX4" fmla="*/ 144953 w 156350"/>
                    <a:gd name="connsiteY4" fmla="*/ 1191 h 316045"/>
                    <a:gd name="connsiteX5" fmla="*/ 131477 w 156350"/>
                    <a:gd name="connsiteY5" fmla="*/ 68 h 316045"/>
                    <a:gd name="connsiteX6" fmla="*/ 101716 w 156350"/>
                    <a:gd name="connsiteY6" fmla="*/ 24214 h 316045"/>
                    <a:gd name="connsiteX7" fmla="*/ 73319 w 156350"/>
                    <a:gd name="connsiteY7" fmla="*/ 190986 h 316045"/>
                    <a:gd name="connsiteX8" fmla="*/ 43879 w 156350"/>
                    <a:gd name="connsiteY8" fmla="*/ 183045 h 316045"/>
                    <a:gd name="connsiteX9" fmla="*/ 68265 w 156350"/>
                    <a:gd name="connsiteY9" fmla="*/ 202056 h 316045"/>
                    <a:gd name="connsiteX10" fmla="*/ 0 w 156350"/>
                    <a:gd name="connsiteY10" fmla="*/ 292863 h 3160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56350" h="316045">
                      <a:moveTo>
                        <a:pt x="0" y="292863"/>
                      </a:moveTo>
                      <a:cubicBezTo>
                        <a:pt x="6979" y="298077"/>
                        <a:pt x="12273" y="306339"/>
                        <a:pt x="14439" y="316045"/>
                      </a:cubicBezTo>
                      <a:cubicBezTo>
                        <a:pt x="56794" y="274011"/>
                        <a:pt x="92892" y="237833"/>
                        <a:pt x="102358" y="213848"/>
                      </a:cubicBezTo>
                      <a:cubicBezTo>
                        <a:pt x="122252" y="164033"/>
                        <a:pt x="143028" y="109726"/>
                        <a:pt x="151050" y="74751"/>
                      </a:cubicBezTo>
                      <a:cubicBezTo>
                        <a:pt x="160515" y="33599"/>
                        <a:pt x="156585" y="3357"/>
                        <a:pt x="144953" y="1191"/>
                      </a:cubicBezTo>
                      <a:cubicBezTo>
                        <a:pt x="139900" y="229"/>
                        <a:pt x="135488" y="-172"/>
                        <a:pt x="131477" y="68"/>
                      </a:cubicBezTo>
                      <a:cubicBezTo>
                        <a:pt x="118161" y="6004"/>
                        <a:pt x="109497" y="12342"/>
                        <a:pt x="101716" y="24214"/>
                      </a:cubicBezTo>
                      <a:cubicBezTo>
                        <a:pt x="72597" y="68574"/>
                        <a:pt x="83105" y="127293"/>
                        <a:pt x="73319" y="190986"/>
                      </a:cubicBezTo>
                      <a:cubicBezTo>
                        <a:pt x="61848" y="182724"/>
                        <a:pt x="49976" y="181922"/>
                        <a:pt x="43879" y="183045"/>
                      </a:cubicBezTo>
                      <a:cubicBezTo>
                        <a:pt x="56313" y="188580"/>
                        <a:pt x="60324" y="191869"/>
                        <a:pt x="68265" y="202056"/>
                      </a:cubicBezTo>
                      <a:cubicBezTo>
                        <a:pt x="50938" y="228528"/>
                        <a:pt x="21739" y="266391"/>
                        <a:pt x="0" y="292863"/>
                      </a:cubicBezTo>
                      <a:close/>
                    </a:path>
                  </a:pathLst>
                </a:custGeom>
                <a:solidFill>
                  <a:srgbClr val="F5A700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id="{8150507F-AB01-41C8-9C12-0D7EB4439DD5}"/>
                  </a:ext>
                </a:extLst>
              </p:cNvPr>
              <p:cNvSpPr/>
              <p:nvPr/>
            </p:nvSpPr>
            <p:spPr>
              <a:xfrm>
                <a:off x="1324668" y="2082945"/>
                <a:ext cx="82223" cy="101395"/>
              </a:xfrm>
              <a:custGeom>
                <a:avLst/>
                <a:gdLst>
                  <a:gd name="connsiteX0" fmla="*/ 57676 w 82223"/>
                  <a:gd name="connsiteY0" fmla="*/ 0 h 101395"/>
                  <a:gd name="connsiteX1" fmla="*/ 82223 w 82223"/>
                  <a:gd name="connsiteY1" fmla="*/ 15803 h 101395"/>
                  <a:gd name="connsiteX2" fmla="*/ 18530 w 82223"/>
                  <a:gd name="connsiteY2" fmla="*/ 101395 h 101395"/>
                  <a:gd name="connsiteX3" fmla="*/ 0 w 82223"/>
                  <a:gd name="connsiteY3" fmla="*/ 96903 h 101395"/>
                  <a:gd name="connsiteX4" fmla="*/ 57676 w 82223"/>
                  <a:gd name="connsiteY4" fmla="*/ 0 h 101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223" h="101395">
                    <a:moveTo>
                      <a:pt x="57676" y="0"/>
                    </a:moveTo>
                    <a:cubicBezTo>
                      <a:pt x="69629" y="3128"/>
                      <a:pt x="77009" y="7942"/>
                      <a:pt x="82223" y="15803"/>
                    </a:cubicBezTo>
                    <a:cubicBezTo>
                      <a:pt x="62409" y="43157"/>
                      <a:pt x="39627" y="75084"/>
                      <a:pt x="18530" y="101395"/>
                    </a:cubicBezTo>
                    <a:cubicBezTo>
                      <a:pt x="10348" y="97224"/>
                      <a:pt x="6337" y="96020"/>
                      <a:pt x="0" y="96903"/>
                    </a:cubicBezTo>
                    <a:cubicBezTo>
                      <a:pt x="16685" y="65217"/>
                      <a:pt x="39066" y="30001"/>
                      <a:pt x="57676" y="0"/>
                    </a:cubicBezTo>
                    <a:close/>
                  </a:path>
                </a:pathLst>
              </a:custGeom>
              <a:solidFill>
                <a:srgbClr val="FFCD4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70134D2E-F18B-4C65-A654-1111A094B41F}"/>
                  </a:ext>
                </a:extLst>
              </p:cNvPr>
              <p:cNvSpPr/>
              <p:nvPr/>
            </p:nvSpPr>
            <p:spPr>
              <a:xfrm>
                <a:off x="1388842" y="1972646"/>
                <a:ext cx="33290" cy="105807"/>
              </a:xfrm>
              <a:custGeom>
                <a:avLst/>
                <a:gdLst>
                  <a:gd name="connsiteX0" fmla="*/ 33290 w 33290"/>
                  <a:gd name="connsiteY0" fmla="*/ 0 h 105807"/>
                  <a:gd name="connsiteX1" fmla="*/ 24226 w 33290"/>
                  <a:gd name="connsiteY1" fmla="*/ 105807 h 105807"/>
                  <a:gd name="connsiteX2" fmla="*/ 0 w 33290"/>
                  <a:gd name="connsiteY2" fmla="*/ 98828 h 105807"/>
                  <a:gd name="connsiteX3" fmla="*/ 33290 w 33290"/>
                  <a:gd name="connsiteY3" fmla="*/ 0 h 1058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290" h="105807">
                    <a:moveTo>
                      <a:pt x="33290" y="0"/>
                    </a:moveTo>
                    <a:cubicBezTo>
                      <a:pt x="29279" y="36499"/>
                      <a:pt x="28638" y="69388"/>
                      <a:pt x="24226" y="105807"/>
                    </a:cubicBezTo>
                    <a:cubicBezTo>
                      <a:pt x="15883" y="101395"/>
                      <a:pt x="9065" y="100272"/>
                      <a:pt x="0" y="98828"/>
                    </a:cubicBezTo>
                    <a:cubicBezTo>
                      <a:pt x="12594" y="63211"/>
                      <a:pt x="21418" y="35857"/>
                      <a:pt x="33290" y="0"/>
                    </a:cubicBezTo>
                    <a:close/>
                  </a:path>
                </a:pathLst>
              </a:custGeom>
              <a:solidFill>
                <a:srgbClr val="FFCD4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B3DC976-3A46-4630-8B63-D0240844B9DD}"/>
                </a:ext>
              </a:extLst>
            </p:cNvPr>
            <p:cNvSpPr/>
            <p:nvPr/>
          </p:nvSpPr>
          <p:spPr>
            <a:xfrm>
              <a:off x="1429204" y="2227978"/>
              <a:ext cx="138764" cy="313897"/>
            </a:xfrm>
            <a:custGeom>
              <a:avLst/>
              <a:gdLst>
                <a:gd name="connsiteX0" fmla="*/ 34642 w 138764"/>
                <a:gd name="connsiteY0" fmla="*/ 0 h 313897"/>
                <a:gd name="connsiteX1" fmla="*/ 68 w 138764"/>
                <a:gd name="connsiteY1" fmla="*/ 269531 h 313897"/>
                <a:gd name="connsiteX2" fmla="*/ 80607 w 138764"/>
                <a:gd name="connsiteY2" fmla="*/ 299613 h 313897"/>
                <a:gd name="connsiteX3" fmla="*/ 138764 w 138764"/>
                <a:gd name="connsiteY3" fmla="*/ 85512 h 313897"/>
                <a:gd name="connsiteX4" fmla="*/ 117025 w 138764"/>
                <a:gd name="connsiteY4" fmla="*/ 18931 h 313897"/>
                <a:gd name="connsiteX5" fmla="*/ 51969 w 138764"/>
                <a:gd name="connsiteY5" fmla="*/ 7380 h 313897"/>
                <a:gd name="connsiteX6" fmla="*/ 34642 w 138764"/>
                <a:gd name="connsiteY6" fmla="*/ 0 h 313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8764" h="313897">
                  <a:moveTo>
                    <a:pt x="34642" y="0"/>
                  </a:moveTo>
                  <a:cubicBezTo>
                    <a:pt x="19481" y="53345"/>
                    <a:pt x="4400" y="202309"/>
                    <a:pt x="68" y="269531"/>
                  </a:cubicBezTo>
                  <a:cubicBezTo>
                    <a:pt x="-2419" y="325603"/>
                    <a:pt x="64001" y="319747"/>
                    <a:pt x="80607" y="299613"/>
                  </a:cubicBezTo>
                  <a:cubicBezTo>
                    <a:pt x="99458" y="245947"/>
                    <a:pt x="129218" y="147600"/>
                    <a:pt x="138764" y="85512"/>
                  </a:cubicBezTo>
                  <a:lnTo>
                    <a:pt x="117025" y="18931"/>
                  </a:lnTo>
                  <a:lnTo>
                    <a:pt x="51969" y="7380"/>
                  </a:lnTo>
                  <a:lnTo>
                    <a:pt x="34642" y="0"/>
                  </a:lnTo>
                  <a:close/>
                </a:path>
              </a:pathLst>
            </a:custGeom>
            <a:solidFill>
              <a:srgbClr val="00263D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F1175F4-0DE7-432B-8890-34653664B1C9}"/>
                </a:ext>
              </a:extLst>
            </p:cNvPr>
            <p:cNvSpPr/>
            <p:nvPr/>
          </p:nvSpPr>
          <p:spPr>
            <a:xfrm>
              <a:off x="1429452" y="2456634"/>
              <a:ext cx="226984" cy="228667"/>
            </a:xfrm>
            <a:custGeom>
              <a:avLst/>
              <a:gdLst>
                <a:gd name="connsiteX0" fmla="*/ 8885 w 226984"/>
                <a:gd name="connsiteY0" fmla="*/ 73845 h 228667"/>
                <a:gd name="connsiteX1" fmla="*/ 173251 w 226984"/>
                <a:gd name="connsiteY1" fmla="*/ 227943 h 228667"/>
                <a:gd name="connsiteX2" fmla="*/ 226836 w 226984"/>
                <a:gd name="connsiteY2" fmla="*/ 173555 h 228667"/>
                <a:gd name="connsiteX3" fmla="*/ 142367 w 226984"/>
                <a:gd name="connsiteY3" fmla="*/ 74406 h 228667"/>
                <a:gd name="connsiteX4" fmla="*/ 74262 w 226984"/>
                <a:gd name="connsiteY4" fmla="*/ 23468 h 228667"/>
                <a:gd name="connsiteX5" fmla="*/ 1505 w 226984"/>
                <a:gd name="connsiteY5" fmla="*/ 19537 h 228667"/>
                <a:gd name="connsiteX6" fmla="*/ 8885 w 226984"/>
                <a:gd name="connsiteY6" fmla="*/ 73845 h 228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6984" h="228667">
                  <a:moveTo>
                    <a:pt x="8885" y="73845"/>
                  </a:moveTo>
                  <a:cubicBezTo>
                    <a:pt x="70010" y="132002"/>
                    <a:pt x="116697" y="168902"/>
                    <a:pt x="173251" y="227943"/>
                  </a:cubicBezTo>
                  <a:cubicBezTo>
                    <a:pt x="191941" y="233879"/>
                    <a:pt x="229643" y="202273"/>
                    <a:pt x="226836" y="173555"/>
                  </a:cubicBezTo>
                  <a:cubicBezTo>
                    <a:pt x="186005" y="123018"/>
                    <a:pt x="167154" y="99915"/>
                    <a:pt x="142367" y="74406"/>
                  </a:cubicBezTo>
                  <a:cubicBezTo>
                    <a:pt x="121751" y="53148"/>
                    <a:pt x="99129" y="36704"/>
                    <a:pt x="74262" y="23468"/>
                  </a:cubicBezTo>
                  <a:cubicBezTo>
                    <a:pt x="48833" y="-7175"/>
                    <a:pt x="2788" y="-7095"/>
                    <a:pt x="1505" y="19537"/>
                  </a:cubicBezTo>
                  <a:cubicBezTo>
                    <a:pt x="702" y="35661"/>
                    <a:pt x="-4030" y="59486"/>
                    <a:pt x="8885" y="73845"/>
                  </a:cubicBezTo>
                  <a:close/>
                </a:path>
              </a:pathLst>
            </a:custGeom>
            <a:solidFill>
              <a:srgbClr val="00263D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4AE8BB4-6115-4990-9D35-E9D4BAA3114D}"/>
                </a:ext>
              </a:extLst>
            </p:cNvPr>
            <p:cNvSpPr/>
            <p:nvPr/>
          </p:nvSpPr>
          <p:spPr>
            <a:xfrm>
              <a:off x="1460236" y="2243460"/>
              <a:ext cx="196053" cy="420580"/>
            </a:xfrm>
            <a:custGeom>
              <a:avLst/>
              <a:gdLst>
                <a:gd name="connsiteX0" fmla="*/ 183137 w 196053"/>
                <a:gd name="connsiteY0" fmla="*/ 420581 h 420580"/>
                <a:gd name="connsiteX1" fmla="*/ 195891 w 196053"/>
                <a:gd name="connsiteY1" fmla="*/ 386649 h 420580"/>
                <a:gd name="connsiteX2" fmla="*/ 111422 w 196053"/>
                <a:gd name="connsiteY2" fmla="*/ 287500 h 420580"/>
                <a:gd name="connsiteX3" fmla="*/ 61768 w 196053"/>
                <a:gd name="connsiteY3" fmla="*/ 247231 h 420580"/>
                <a:gd name="connsiteX4" fmla="*/ 110219 w 196053"/>
                <a:gd name="connsiteY4" fmla="*/ 35055 h 420580"/>
                <a:gd name="connsiteX5" fmla="*/ 0 w 196053"/>
                <a:gd name="connsiteY5" fmla="*/ 0 h 420580"/>
                <a:gd name="connsiteX6" fmla="*/ 60163 w 196053"/>
                <a:gd name="connsiteY6" fmla="*/ 40430 h 420580"/>
                <a:gd name="connsiteX7" fmla="*/ 52623 w 196053"/>
                <a:gd name="connsiteY7" fmla="*/ 88640 h 420580"/>
                <a:gd name="connsiteX8" fmla="*/ 22140 w 196053"/>
                <a:gd name="connsiteY8" fmla="*/ 256616 h 420580"/>
                <a:gd name="connsiteX9" fmla="*/ 40189 w 196053"/>
                <a:gd name="connsiteY9" fmla="*/ 277312 h 420580"/>
                <a:gd name="connsiteX10" fmla="*/ 183137 w 196053"/>
                <a:gd name="connsiteY10" fmla="*/ 420581 h 420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6053" h="420580">
                  <a:moveTo>
                    <a:pt x="183137" y="420581"/>
                  </a:moveTo>
                  <a:cubicBezTo>
                    <a:pt x="191479" y="410634"/>
                    <a:pt x="197095" y="398441"/>
                    <a:pt x="195891" y="386649"/>
                  </a:cubicBezTo>
                  <a:cubicBezTo>
                    <a:pt x="155061" y="336112"/>
                    <a:pt x="136210" y="313009"/>
                    <a:pt x="111422" y="287500"/>
                  </a:cubicBezTo>
                  <a:cubicBezTo>
                    <a:pt x="96020" y="271617"/>
                    <a:pt x="79496" y="258381"/>
                    <a:pt x="61768" y="247231"/>
                  </a:cubicBezTo>
                  <a:cubicBezTo>
                    <a:pt x="79335" y="192603"/>
                    <a:pt x="102598" y="84710"/>
                    <a:pt x="110219" y="35055"/>
                  </a:cubicBezTo>
                  <a:lnTo>
                    <a:pt x="0" y="0"/>
                  </a:lnTo>
                  <a:cubicBezTo>
                    <a:pt x="20696" y="26311"/>
                    <a:pt x="35055" y="29841"/>
                    <a:pt x="60163" y="40430"/>
                  </a:cubicBezTo>
                  <a:lnTo>
                    <a:pt x="52623" y="88640"/>
                  </a:lnTo>
                  <a:cubicBezTo>
                    <a:pt x="52302" y="113588"/>
                    <a:pt x="22220" y="237123"/>
                    <a:pt x="22140" y="256616"/>
                  </a:cubicBezTo>
                  <a:cubicBezTo>
                    <a:pt x="22060" y="264879"/>
                    <a:pt x="25750" y="266322"/>
                    <a:pt x="40189" y="277312"/>
                  </a:cubicBezTo>
                  <a:cubicBezTo>
                    <a:pt x="94015" y="318303"/>
                    <a:pt x="137333" y="369402"/>
                    <a:pt x="183137" y="420581"/>
                  </a:cubicBezTo>
                  <a:close/>
                </a:path>
              </a:pathLst>
            </a:custGeom>
            <a:solidFill>
              <a:srgbClr val="001726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BFD9BFE-339F-4D82-9183-514633893CA4}"/>
                </a:ext>
              </a:extLst>
            </p:cNvPr>
            <p:cNvSpPr/>
            <p:nvPr/>
          </p:nvSpPr>
          <p:spPr>
            <a:xfrm>
              <a:off x="1436314" y="2257258"/>
              <a:ext cx="124273" cy="370926"/>
            </a:xfrm>
            <a:custGeom>
              <a:avLst/>
              <a:gdLst>
                <a:gd name="connsiteX0" fmla="*/ 26408 w 124273"/>
                <a:gd name="connsiteY0" fmla="*/ 0 h 370926"/>
                <a:gd name="connsiteX1" fmla="*/ 68844 w 124273"/>
                <a:gd name="connsiteY1" fmla="*/ 28317 h 370926"/>
                <a:gd name="connsiteX2" fmla="*/ 69084 w 124273"/>
                <a:gd name="connsiteY2" fmla="*/ 88721 h 370926"/>
                <a:gd name="connsiteX3" fmla="*/ 36355 w 124273"/>
                <a:gd name="connsiteY3" fmla="*/ 228059 h 370926"/>
                <a:gd name="connsiteX4" fmla="*/ 39805 w 124273"/>
                <a:gd name="connsiteY4" fmla="*/ 257258 h 370926"/>
                <a:gd name="connsiteX5" fmla="*/ 121306 w 124273"/>
                <a:gd name="connsiteY5" fmla="*/ 331459 h 370926"/>
                <a:gd name="connsiteX6" fmla="*/ 124274 w 124273"/>
                <a:gd name="connsiteY6" fmla="*/ 370926 h 370926"/>
                <a:gd name="connsiteX7" fmla="*/ 11007 w 124273"/>
                <a:gd name="connsiteY7" fmla="*/ 270173 h 370926"/>
                <a:gd name="connsiteX8" fmla="*/ 257 w 124273"/>
                <a:gd name="connsiteY8" fmla="*/ 233353 h 370926"/>
                <a:gd name="connsiteX9" fmla="*/ 26408 w 124273"/>
                <a:gd name="connsiteY9" fmla="*/ 0 h 370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4273" h="370926">
                  <a:moveTo>
                    <a:pt x="26408" y="0"/>
                  </a:moveTo>
                  <a:cubicBezTo>
                    <a:pt x="34029" y="4733"/>
                    <a:pt x="53923" y="21899"/>
                    <a:pt x="68844" y="28317"/>
                  </a:cubicBezTo>
                  <a:cubicBezTo>
                    <a:pt x="64752" y="61366"/>
                    <a:pt x="61544" y="80458"/>
                    <a:pt x="69084" y="88721"/>
                  </a:cubicBezTo>
                  <a:cubicBezTo>
                    <a:pt x="64432" y="118882"/>
                    <a:pt x="39243" y="211614"/>
                    <a:pt x="36355" y="228059"/>
                  </a:cubicBezTo>
                  <a:cubicBezTo>
                    <a:pt x="34189" y="240813"/>
                    <a:pt x="35714" y="249958"/>
                    <a:pt x="39805" y="257258"/>
                  </a:cubicBezTo>
                  <a:cubicBezTo>
                    <a:pt x="42853" y="262873"/>
                    <a:pt x="95396" y="296645"/>
                    <a:pt x="121306" y="331459"/>
                  </a:cubicBezTo>
                  <a:lnTo>
                    <a:pt x="124274" y="370926"/>
                  </a:lnTo>
                  <a:cubicBezTo>
                    <a:pt x="88176" y="337395"/>
                    <a:pt x="44297" y="303223"/>
                    <a:pt x="11007" y="270173"/>
                  </a:cubicBezTo>
                  <a:cubicBezTo>
                    <a:pt x="1060" y="260306"/>
                    <a:pt x="-785" y="248354"/>
                    <a:pt x="257" y="233353"/>
                  </a:cubicBezTo>
                  <a:cubicBezTo>
                    <a:pt x="2744" y="197496"/>
                    <a:pt x="21355" y="45644"/>
                    <a:pt x="26408" y="0"/>
                  </a:cubicBezTo>
                  <a:close/>
                </a:path>
              </a:pathLst>
            </a:custGeom>
            <a:solidFill>
              <a:srgbClr val="003D63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19" name="Graphic 5">
              <a:extLst>
                <a:ext uri="{FF2B5EF4-FFF2-40B4-BE49-F238E27FC236}">
                  <a16:creationId xmlns:a16="http://schemas.microsoft.com/office/drawing/2014/main" id="{A45082F2-1DFE-4E1D-AF34-F46DA49E7253}"/>
                </a:ext>
              </a:extLst>
            </p:cNvPr>
            <p:cNvGrpSpPr/>
            <p:nvPr/>
          </p:nvGrpSpPr>
          <p:grpSpPr>
            <a:xfrm>
              <a:off x="1587060" y="2608771"/>
              <a:ext cx="129665" cy="209050"/>
              <a:chOff x="1587060" y="2608771"/>
              <a:chExt cx="129665" cy="209050"/>
            </a:xfrm>
          </p:grpSpPr>
          <p:grpSp>
            <p:nvGrpSpPr>
              <p:cNvPr id="93" name="Graphic 5">
                <a:extLst>
                  <a:ext uri="{FF2B5EF4-FFF2-40B4-BE49-F238E27FC236}">
                    <a16:creationId xmlns:a16="http://schemas.microsoft.com/office/drawing/2014/main" id="{C15EA5EE-4D7E-4DE0-8BCF-A767E2707D8D}"/>
                  </a:ext>
                </a:extLst>
              </p:cNvPr>
              <p:cNvGrpSpPr/>
              <p:nvPr/>
            </p:nvGrpSpPr>
            <p:grpSpPr>
              <a:xfrm>
                <a:off x="1587060" y="2608771"/>
                <a:ext cx="119575" cy="205397"/>
                <a:chOff x="1587060" y="2608771"/>
                <a:chExt cx="119575" cy="205397"/>
              </a:xfrm>
            </p:grpSpPr>
            <p:sp>
              <p:nvSpPr>
                <p:cNvPr id="105" name="Freeform: Shape 104">
                  <a:extLst>
                    <a:ext uri="{FF2B5EF4-FFF2-40B4-BE49-F238E27FC236}">
                      <a16:creationId xmlns:a16="http://schemas.microsoft.com/office/drawing/2014/main" id="{B38EFB59-116E-4F77-A065-3D00565A3112}"/>
                    </a:ext>
                  </a:extLst>
                </p:cNvPr>
                <p:cNvSpPr/>
                <p:nvPr/>
              </p:nvSpPr>
              <p:spPr>
                <a:xfrm>
                  <a:off x="1587060" y="2608771"/>
                  <a:ext cx="119575" cy="205397"/>
                </a:xfrm>
                <a:custGeom>
                  <a:avLst/>
                  <a:gdLst>
                    <a:gd name="connsiteX0" fmla="*/ 54708 w 119575"/>
                    <a:gd name="connsiteY0" fmla="*/ 0 h 205397"/>
                    <a:gd name="connsiteX1" fmla="*/ 69950 w 119575"/>
                    <a:gd name="connsiteY1" fmla="*/ 24226 h 205397"/>
                    <a:gd name="connsiteX2" fmla="*/ 92972 w 119575"/>
                    <a:gd name="connsiteY2" fmla="*/ 34092 h 205397"/>
                    <a:gd name="connsiteX3" fmla="*/ 119444 w 119575"/>
                    <a:gd name="connsiteY3" fmla="*/ 60083 h 205397"/>
                    <a:gd name="connsiteX4" fmla="*/ 110861 w 119575"/>
                    <a:gd name="connsiteY4" fmla="*/ 97144 h 205397"/>
                    <a:gd name="connsiteX5" fmla="*/ 107572 w 119575"/>
                    <a:gd name="connsiteY5" fmla="*/ 116636 h 205397"/>
                    <a:gd name="connsiteX6" fmla="*/ 105647 w 119575"/>
                    <a:gd name="connsiteY6" fmla="*/ 148001 h 205397"/>
                    <a:gd name="connsiteX7" fmla="*/ 90967 w 119575"/>
                    <a:gd name="connsiteY7" fmla="*/ 175997 h 205397"/>
                    <a:gd name="connsiteX8" fmla="*/ 57356 w 119575"/>
                    <a:gd name="connsiteY8" fmla="*/ 204314 h 205397"/>
                    <a:gd name="connsiteX9" fmla="*/ 45564 w 119575"/>
                    <a:gd name="connsiteY9" fmla="*/ 203191 h 205397"/>
                    <a:gd name="connsiteX10" fmla="*/ 41793 w 119575"/>
                    <a:gd name="connsiteY10" fmla="*/ 135006 h 205397"/>
                    <a:gd name="connsiteX11" fmla="*/ 33611 w 119575"/>
                    <a:gd name="connsiteY11" fmla="*/ 70672 h 205397"/>
                    <a:gd name="connsiteX12" fmla="*/ 0 w 119575"/>
                    <a:gd name="connsiteY12" fmla="*/ 18771 h 205397"/>
                    <a:gd name="connsiteX13" fmla="*/ 54708 w 119575"/>
                    <a:gd name="connsiteY13" fmla="*/ 0 h 2053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19575" h="205397">
                      <a:moveTo>
                        <a:pt x="54708" y="0"/>
                      </a:moveTo>
                      <a:cubicBezTo>
                        <a:pt x="59602" y="13878"/>
                        <a:pt x="66340" y="21579"/>
                        <a:pt x="69950" y="24226"/>
                      </a:cubicBezTo>
                      <a:cubicBezTo>
                        <a:pt x="74041" y="27354"/>
                        <a:pt x="84228" y="29600"/>
                        <a:pt x="92972" y="34092"/>
                      </a:cubicBezTo>
                      <a:cubicBezTo>
                        <a:pt x="110460" y="43077"/>
                        <a:pt x="117920" y="50537"/>
                        <a:pt x="119444" y="60083"/>
                      </a:cubicBezTo>
                      <a:cubicBezTo>
                        <a:pt x="120487" y="66982"/>
                        <a:pt x="115112" y="83105"/>
                        <a:pt x="110861" y="97144"/>
                      </a:cubicBezTo>
                      <a:cubicBezTo>
                        <a:pt x="108534" y="104925"/>
                        <a:pt x="107171" y="110620"/>
                        <a:pt x="107572" y="116636"/>
                      </a:cubicBezTo>
                      <a:cubicBezTo>
                        <a:pt x="108294" y="128749"/>
                        <a:pt x="109657" y="136049"/>
                        <a:pt x="105647" y="148001"/>
                      </a:cubicBezTo>
                      <a:cubicBezTo>
                        <a:pt x="102839" y="156344"/>
                        <a:pt x="97625" y="166291"/>
                        <a:pt x="90967" y="175997"/>
                      </a:cubicBezTo>
                      <a:cubicBezTo>
                        <a:pt x="84469" y="185463"/>
                        <a:pt x="65859" y="201747"/>
                        <a:pt x="57356" y="204314"/>
                      </a:cubicBezTo>
                      <a:cubicBezTo>
                        <a:pt x="52302" y="205838"/>
                        <a:pt x="47810" y="205999"/>
                        <a:pt x="45564" y="203191"/>
                      </a:cubicBezTo>
                      <a:cubicBezTo>
                        <a:pt x="36980" y="191961"/>
                        <a:pt x="40831" y="158831"/>
                        <a:pt x="41793" y="135006"/>
                      </a:cubicBezTo>
                      <a:cubicBezTo>
                        <a:pt x="42836" y="111342"/>
                        <a:pt x="41472" y="88961"/>
                        <a:pt x="33611" y="70672"/>
                      </a:cubicBezTo>
                      <a:cubicBezTo>
                        <a:pt x="31526" y="65939"/>
                        <a:pt x="3048" y="22942"/>
                        <a:pt x="0" y="18771"/>
                      </a:cubicBezTo>
                      <a:cubicBezTo>
                        <a:pt x="21659" y="10508"/>
                        <a:pt x="42756" y="2166"/>
                        <a:pt x="54708" y="0"/>
                      </a:cubicBezTo>
                      <a:close/>
                    </a:path>
                  </a:pathLst>
                </a:custGeom>
                <a:solidFill>
                  <a:srgbClr val="F1B28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06" name="Freeform: Shape 105">
                  <a:extLst>
                    <a:ext uri="{FF2B5EF4-FFF2-40B4-BE49-F238E27FC236}">
                      <a16:creationId xmlns:a16="http://schemas.microsoft.com/office/drawing/2014/main" id="{6C9F5E41-B36F-4E2C-A8F0-B5C39CC2EBB6}"/>
                    </a:ext>
                  </a:extLst>
                </p:cNvPr>
                <p:cNvSpPr/>
                <p:nvPr/>
              </p:nvSpPr>
              <p:spPr>
                <a:xfrm>
                  <a:off x="1631421" y="2621285"/>
                  <a:ext cx="75215" cy="192352"/>
                </a:xfrm>
                <a:custGeom>
                  <a:avLst/>
                  <a:gdLst>
                    <a:gd name="connsiteX0" fmla="*/ 14279 w 75215"/>
                    <a:gd name="connsiteY0" fmla="*/ 0 h 192352"/>
                    <a:gd name="connsiteX1" fmla="*/ 25589 w 75215"/>
                    <a:gd name="connsiteY1" fmla="*/ 11712 h 192352"/>
                    <a:gd name="connsiteX2" fmla="*/ 48612 w 75215"/>
                    <a:gd name="connsiteY2" fmla="*/ 21579 h 192352"/>
                    <a:gd name="connsiteX3" fmla="*/ 75084 w 75215"/>
                    <a:gd name="connsiteY3" fmla="*/ 47569 h 192352"/>
                    <a:gd name="connsiteX4" fmla="*/ 66500 w 75215"/>
                    <a:gd name="connsiteY4" fmla="*/ 84630 h 192352"/>
                    <a:gd name="connsiteX5" fmla="*/ 63211 w 75215"/>
                    <a:gd name="connsiteY5" fmla="*/ 104122 h 192352"/>
                    <a:gd name="connsiteX6" fmla="*/ 61286 w 75215"/>
                    <a:gd name="connsiteY6" fmla="*/ 135488 h 192352"/>
                    <a:gd name="connsiteX7" fmla="*/ 34413 w 75215"/>
                    <a:gd name="connsiteY7" fmla="*/ 179046 h 192352"/>
                    <a:gd name="connsiteX8" fmla="*/ 0 w 75215"/>
                    <a:gd name="connsiteY8" fmla="*/ 189634 h 192352"/>
                    <a:gd name="connsiteX9" fmla="*/ 35055 w 75215"/>
                    <a:gd name="connsiteY9" fmla="*/ 155622 h 192352"/>
                    <a:gd name="connsiteX10" fmla="*/ 41793 w 75215"/>
                    <a:gd name="connsiteY10" fmla="*/ 97705 h 192352"/>
                    <a:gd name="connsiteX11" fmla="*/ 49173 w 75215"/>
                    <a:gd name="connsiteY11" fmla="*/ 49895 h 192352"/>
                    <a:gd name="connsiteX12" fmla="*/ 15402 w 75215"/>
                    <a:gd name="connsiteY12" fmla="*/ 13637 h 192352"/>
                    <a:gd name="connsiteX13" fmla="*/ 14279 w 75215"/>
                    <a:gd name="connsiteY13" fmla="*/ 0 h 1923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75215" h="192352">
                      <a:moveTo>
                        <a:pt x="14279" y="0"/>
                      </a:moveTo>
                      <a:cubicBezTo>
                        <a:pt x="19734" y="6097"/>
                        <a:pt x="22060" y="9065"/>
                        <a:pt x="25589" y="11712"/>
                      </a:cubicBezTo>
                      <a:cubicBezTo>
                        <a:pt x="29680" y="14840"/>
                        <a:pt x="39868" y="17086"/>
                        <a:pt x="48612" y="21579"/>
                      </a:cubicBezTo>
                      <a:cubicBezTo>
                        <a:pt x="66099" y="30563"/>
                        <a:pt x="73560" y="38023"/>
                        <a:pt x="75084" y="47569"/>
                      </a:cubicBezTo>
                      <a:cubicBezTo>
                        <a:pt x="76127" y="54468"/>
                        <a:pt x="70752" y="70592"/>
                        <a:pt x="66500" y="84630"/>
                      </a:cubicBezTo>
                      <a:cubicBezTo>
                        <a:pt x="64174" y="92411"/>
                        <a:pt x="62810" y="98106"/>
                        <a:pt x="63211" y="104122"/>
                      </a:cubicBezTo>
                      <a:cubicBezTo>
                        <a:pt x="63933" y="116235"/>
                        <a:pt x="65297" y="123535"/>
                        <a:pt x="61286" y="135488"/>
                      </a:cubicBezTo>
                      <a:cubicBezTo>
                        <a:pt x="56874" y="148483"/>
                        <a:pt x="46687" y="165329"/>
                        <a:pt x="34413" y="179046"/>
                      </a:cubicBezTo>
                      <a:cubicBezTo>
                        <a:pt x="30804" y="183057"/>
                        <a:pt x="8904" y="198539"/>
                        <a:pt x="0" y="189634"/>
                      </a:cubicBezTo>
                      <a:cubicBezTo>
                        <a:pt x="16605" y="186506"/>
                        <a:pt x="27836" y="173511"/>
                        <a:pt x="35055" y="155622"/>
                      </a:cubicBezTo>
                      <a:cubicBezTo>
                        <a:pt x="42355" y="137573"/>
                        <a:pt x="36900" y="119364"/>
                        <a:pt x="41793" y="97705"/>
                      </a:cubicBezTo>
                      <a:cubicBezTo>
                        <a:pt x="46687" y="76046"/>
                        <a:pt x="53505" y="62891"/>
                        <a:pt x="49173" y="49895"/>
                      </a:cubicBezTo>
                      <a:cubicBezTo>
                        <a:pt x="44761" y="36820"/>
                        <a:pt x="32649" y="30001"/>
                        <a:pt x="15402" y="13637"/>
                      </a:cubicBezTo>
                      <a:cubicBezTo>
                        <a:pt x="15482" y="11952"/>
                        <a:pt x="15723" y="5214"/>
                        <a:pt x="14279" y="0"/>
                      </a:cubicBezTo>
                      <a:close/>
                    </a:path>
                  </a:pathLst>
                </a:custGeom>
                <a:solidFill>
                  <a:srgbClr val="E8A476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grpSp>
            <p:nvGrpSpPr>
              <p:cNvPr id="94" name="Graphic 5">
                <a:extLst>
                  <a:ext uri="{FF2B5EF4-FFF2-40B4-BE49-F238E27FC236}">
                    <a16:creationId xmlns:a16="http://schemas.microsoft.com/office/drawing/2014/main" id="{4D2AA318-AF31-43CB-BEEC-B4993A20B212}"/>
                  </a:ext>
                </a:extLst>
              </p:cNvPr>
              <p:cNvGrpSpPr/>
              <p:nvPr/>
            </p:nvGrpSpPr>
            <p:grpSpPr>
              <a:xfrm>
                <a:off x="1623399" y="2641981"/>
                <a:ext cx="93327" cy="175840"/>
                <a:chOff x="1623399" y="2641981"/>
                <a:chExt cx="93327" cy="175840"/>
              </a:xfrm>
            </p:grpSpPr>
            <p:sp>
              <p:nvSpPr>
                <p:cNvPr id="95" name="Freeform: Shape 94">
                  <a:extLst>
                    <a:ext uri="{FF2B5EF4-FFF2-40B4-BE49-F238E27FC236}">
                      <a16:creationId xmlns:a16="http://schemas.microsoft.com/office/drawing/2014/main" id="{11B47045-151E-4F79-9D03-8AABB1E7670B}"/>
                    </a:ext>
                  </a:extLst>
                </p:cNvPr>
                <p:cNvSpPr/>
                <p:nvPr/>
              </p:nvSpPr>
              <p:spPr>
                <a:xfrm>
                  <a:off x="1630776" y="2647879"/>
                  <a:ext cx="85949" cy="169942"/>
                </a:xfrm>
                <a:custGeom>
                  <a:avLst/>
                  <a:gdLst>
                    <a:gd name="connsiteX0" fmla="*/ 82948 w 85949"/>
                    <a:gd name="connsiteY0" fmla="*/ 18007 h 169942"/>
                    <a:gd name="connsiteX1" fmla="*/ 85916 w 85949"/>
                    <a:gd name="connsiteY1" fmla="*/ 30200 h 169942"/>
                    <a:gd name="connsiteX2" fmla="*/ 70995 w 85949"/>
                    <a:gd name="connsiteY2" fmla="*/ 72314 h 169942"/>
                    <a:gd name="connsiteX3" fmla="*/ 72038 w 85949"/>
                    <a:gd name="connsiteY3" fmla="*/ 105524 h 169942"/>
                    <a:gd name="connsiteX4" fmla="*/ 54871 w 85949"/>
                    <a:gd name="connsiteY4" fmla="*/ 142825 h 169942"/>
                    <a:gd name="connsiteX5" fmla="*/ 19736 w 85949"/>
                    <a:gd name="connsiteY5" fmla="*/ 168976 h 169942"/>
                    <a:gd name="connsiteX6" fmla="*/ 484 w 85949"/>
                    <a:gd name="connsiteY6" fmla="*/ 160794 h 169942"/>
                    <a:gd name="connsiteX7" fmla="*/ 16046 w 85949"/>
                    <a:gd name="connsiteY7" fmla="*/ 108412 h 169942"/>
                    <a:gd name="connsiteX8" fmla="*/ 32731 w 85949"/>
                    <a:gd name="connsiteY8" fmla="*/ 33088 h 169942"/>
                    <a:gd name="connsiteX9" fmla="*/ 34897 w 85949"/>
                    <a:gd name="connsiteY9" fmla="*/ 33649 h 169942"/>
                    <a:gd name="connsiteX10" fmla="*/ 45727 w 85949"/>
                    <a:gd name="connsiteY10" fmla="*/ 5412 h 169942"/>
                    <a:gd name="connsiteX11" fmla="*/ 59364 w 85949"/>
                    <a:gd name="connsiteY11" fmla="*/ 920 h 169942"/>
                    <a:gd name="connsiteX12" fmla="*/ 82948 w 85949"/>
                    <a:gd name="connsiteY12" fmla="*/ 18007 h 1699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85949" h="169942">
                      <a:moveTo>
                        <a:pt x="82948" y="18007"/>
                      </a:moveTo>
                      <a:cubicBezTo>
                        <a:pt x="85113" y="20253"/>
                        <a:pt x="86156" y="26911"/>
                        <a:pt x="85916" y="30200"/>
                      </a:cubicBezTo>
                      <a:cubicBezTo>
                        <a:pt x="83910" y="61485"/>
                        <a:pt x="73482" y="47687"/>
                        <a:pt x="70995" y="72314"/>
                      </a:cubicBezTo>
                      <a:cubicBezTo>
                        <a:pt x="69311" y="89721"/>
                        <a:pt x="73883" y="93491"/>
                        <a:pt x="72038" y="105524"/>
                      </a:cubicBezTo>
                      <a:cubicBezTo>
                        <a:pt x="69952" y="119562"/>
                        <a:pt x="62893" y="132076"/>
                        <a:pt x="54871" y="142825"/>
                      </a:cubicBezTo>
                      <a:cubicBezTo>
                        <a:pt x="50299" y="148922"/>
                        <a:pt x="33213" y="164885"/>
                        <a:pt x="19736" y="168976"/>
                      </a:cubicBezTo>
                      <a:cubicBezTo>
                        <a:pt x="11313" y="171543"/>
                        <a:pt x="2329" y="169056"/>
                        <a:pt x="484" y="160794"/>
                      </a:cubicBezTo>
                      <a:cubicBezTo>
                        <a:pt x="-3126" y="144109"/>
                        <a:pt x="14602" y="113626"/>
                        <a:pt x="16046" y="108412"/>
                      </a:cubicBezTo>
                      <a:cubicBezTo>
                        <a:pt x="18693" y="99107"/>
                        <a:pt x="23827" y="61404"/>
                        <a:pt x="32731" y="33088"/>
                      </a:cubicBezTo>
                      <a:cubicBezTo>
                        <a:pt x="33453" y="33248"/>
                        <a:pt x="34175" y="33489"/>
                        <a:pt x="34897" y="33649"/>
                      </a:cubicBezTo>
                      <a:cubicBezTo>
                        <a:pt x="45727" y="21456"/>
                        <a:pt x="45646" y="13033"/>
                        <a:pt x="45727" y="5412"/>
                      </a:cubicBezTo>
                      <a:cubicBezTo>
                        <a:pt x="49737" y="680"/>
                        <a:pt x="54310" y="-1326"/>
                        <a:pt x="59364" y="920"/>
                      </a:cubicBezTo>
                      <a:cubicBezTo>
                        <a:pt x="66423" y="3888"/>
                        <a:pt x="79498" y="14557"/>
                        <a:pt x="82948" y="18007"/>
                      </a:cubicBezTo>
                      <a:close/>
                    </a:path>
                  </a:pathLst>
                </a:custGeom>
                <a:solidFill>
                  <a:srgbClr val="594F4B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96" name="Freeform: Shape 95">
                  <a:extLst>
                    <a:ext uri="{FF2B5EF4-FFF2-40B4-BE49-F238E27FC236}">
                      <a16:creationId xmlns:a16="http://schemas.microsoft.com/office/drawing/2014/main" id="{6A0DDAA2-3C8F-47FE-8CE2-0461776F4766}"/>
                    </a:ext>
                  </a:extLst>
                </p:cNvPr>
                <p:cNvSpPr/>
                <p:nvPr/>
              </p:nvSpPr>
              <p:spPr>
                <a:xfrm>
                  <a:off x="1623399" y="2641981"/>
                  <a:ext cx="83236" cy="172187"/>
                </a:xfrm>
                <a:custGeom>
                  <a:avLst/>
                  <a:gdLst>
                    <a:gd name="connsiteX0" fmla="*/ 54869 w 83236"/>
                    <a:gd name="connsiteY0" fmla="*/ 0 h 172187"/>
                    <a:gd name="connsiteX1" fmla="*/ 56634 w 83236"/>
                    <a:gd name="connsiteY1" fmla="*/ 882 h 172187"/>
                    <a:gd name="connsiteX2" fmla="*/ 83105 w 83236"/>
                    <a:gd name="connsiteY2" fmla="*/ 26873 h 172187"/>
                    <a:gd name="connsiteX3" fmla="*/ 74522 w 83236"/>
                    <a:gd name="connsiteY3" fmla="*/ 63933 h 172187"/>
                    <a:gd name="connsiteX4" fmla="*/ 71233 w 83236"/>
                    <a:gd name="connsiteY4" fmla="*/ 83426 h 172187"/>
                    <a:gd name="connsiteX5" fmla="*/ 69308 w 83236"/>
                    <a:gd name="connsiteY5" fmla="*/ 114791 h 172187"/>
                    <a:gd name="connsiteX6" fmla="*/ 54628 w 83236"/>
                    <a:gd name="connsiteY6" fmla="*/ 142787 h 172187"/>
                    <a:gd name="connsiteX7" fmla="*/ 21017 w 83236"/>
                    <a:gd name="connsiteY7" fmla="*/ 171104 h 172187"/>
                    <a:gd name="connsiteX8" fmla="*/ 9225 w 83236"/>
                    <a:gd name="connsiteY8" fmla="*/ 169981 h 172187"/>
                    <a:gd name="connsiteX9" fmla="*/ 5455 w 83236"/>
                    <a:gd name="connsiteY9" fmla="*/ 101796 h 172187"/>
                    <a:gd name="connsiteX10" fmla="*/ 0 w 83236"/>
                    <a:gd name="connsiteY10" fmla="*/ 44761 h 172187"/>
                    <a:gd name="connsiteX11" fmla="*/ 42355 w 83236"/>
                    <a:gd name="connsiteY11" fmla="*/ 39628 h 172187"/>
                    <a:gd name="connsiteX12" fmla="*/ 54869 w 83236"/>
                    <a:gd name="connsiteY12" fmla="*/ 0 h 1721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83236" h="172187">
                      <a:moveTo>
                        <a:pt x="54869" y="0"/>
                      </a:moveTo>
                      <a:cubicBezTo>
                        <a:pt x="55430" y="241"/>
                        <a:pt x="56072" y="562"/>
                        <a:pt x="56634" y="882"/>
                      </a:cubicBezTo>
                      <a:cubicBezTo>
                        <a:pt x="74121" y="9867"/>
                        <a:pt x="81581" y="17327"/>
                        <a:pt x="83105" y="26873"/>
                      </a:cubicBezTo>
                      <a:cubicBezTo>
                        <a:pt x="84148" y="33772"/>
                        <a:pt x="78774" y="49895"/>
                        <a:pt x="74522" y="63933"/>
                      </a:cubicBezTo>
                      <a:cubicBezTo>
                        <a:pt x="72196" y="71715"/>
                        <a:pt x="70832" y="77410"/>
                        <a:pt x="71233" y="83426"/>
                      </a:cubicBezTo>
                      <a:cubicBezTo>
                        <a:pt x="71955" y="95539"/>
                        <a:pt x="73319" y="102839"/>
                        <a:pt x="69308" y="114791"/>
                      </a:cubicBezTo>
                      <a:cubicBezTo>
                        <a:pt x="66500" y="123134"/>
                        <a:pt x="61286" y="133081"/>
                        <a:pt x="54628" y="142787"/>
                      </a:cubicBezTo>
                      <a:cubicBezTo>
                        <a:pt x="48131" y="152253"/>
                        <a:pt x="29520" y="168537"/>
                        <a:pt x="21017" y="171104"/>
                      </a:cubicBezTo>
                      <a:cubicBezTo>
                        <a:pt x="15963" y="172628"/>
                        <a:pt x="11471" y="172789"/>
                        <a:pt x="9225" y="169981"/>
                      </a:cubicBezTo>
                      <a:cubicBezTo>
                        <a:pt x="642" y="158751"/>
                        <a:pt x="4492" y="125621"/>
                        <a:pt x="5455" y="101796"/>
                      </a:cubicBezTo>
                      <a:cubicBezTo>
                        <a:pt x="6337" y="81180"/>
                        <a:pt x="5455" y="61527"/>
                        <a:pt x="0" y="44761"/>
                      </a:cubicBezTo>
                      <a:cubicBezTo>
                        <a:pt x="5856" y="36178"/>
                        <a:pt x="30723" y="36018"/>
                        <a:pt x="42355" y="39628"/>
                      </a:cubicBezTo>
                      <a:cubicBezTo>
                        <a:pt x="58559" y="21177"/>
                        <a:pt x="50216" y="11471"/>
                        <a:pt x="54869" y="0"/>
                      </a:cubicBezTo>
                      <a:close/>
                    </a:path>
                  </a:pathLst>
                </a:custGeom>
                <a:solidFill>
                  <a:srgbClr val="EDE0C5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97" name="Freeform: Shape 96">
                  <a:extLst>
                    <a:ext uri="{FF2B5EF4-FFF2-40B4-BE49-F238E27FC236}">
                      <a16:creationId xmlns:a16="http://schemas.microsoft.com/office/drawing/2014/main" id="{16C990C3-6725-4D28-9787-565B64FE4140}"/>
                    </a:ext>
                  </a:extLst>
                </p:cNvPr>
                <p:cNvSpPr/>
                <p:nvPr/>
              </p:nvSpPr>
              <p:spPr>
                <a:xfrm>
                  <a:off x="1631421" y="2641981"/>
                  <a:ext cx="75215" cy="171656"/>
                </a:xfrm>
                <a:custGeom>
                  <a:avLst/>
                  <a:gdLst>
                    <a:gd name="connsiteX0" fmla="*/ 46847 w 75215"/>
                    <a:gd name="connsiteY0" fmla="*/ 0 h 171656"/>
                    <a:gd name="connsiteX1" fmla="*/ 48612 w 75215"/>
                    <a:gd name="connsiteY1" fmla="*/ 882 h 171656"/>
                    <a:gd name="connsiteX2" fmla="*/ 75084 w 75215"/>
                    <a:gd name="connsiteY2" fmla="*/ 26873 h 171656"/>
                    <a:gd name="connsiteX3" fmla="*/ 66500 w 75215"/>
                    <a:gd name="connsiteY3" fmla="*/ 63933 h 171656"/>
                    <a:gd name="connsiteX4" fmla="*/ 63211 w 75215"/>
                    <a:gd name="connsiteY4" fmla="*/ 83426 h 171656"/>
                    <a:gd name="connsiteX5" fmla="*/ 61286 w 75215"/>
                    <a:gd name="connsiteY5" fmla="*/ 114791 h 171656"/>
                    <a:gd name="connsiteX6" fmla="*/ 34413 w 75215"/>
                    <a:gd name="connsiteY6" fmla="*/ 158350 h 171656"/>
                    <a:gd name="connsiteX7" fmla="*/ 0 w 75215"/>
                    <a:gd name="connsiteY7" fmla="*/ 168938 h 171656"/>
                    <a:gd name="connsiteX8" fmla="*/ 35055 w 75215"/>
                    <a:gd name="connsiteY8" fmla="*/ 134926 h 171656"/>
                    <a:gd name="connsiteX9" fmla="*/ 41793 w 75215"/>
                    <a:gd name="connsiteY9" fmla="*/ 77009 h 171656"/>
                    <a:gd name="connsiteX10" fmla="*/ 49173 w 75215"/>
                    <a:gd name="connsiteY10" fmla="*/ 29199 h 171656"/>
                    <a:gd name="connsiteX11" fmla="*/ 44521 w 75215"/>
                    <a:gd name="connsiteY11" fmla="*/ 20375 h 171656"/>
                    <a:gd name="connsiteX12" fmla="*/ 46847 w 75215"/>
                    <a:gd name="connsiteY12" fmla="*/ 0 h 1716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75215" h="171656">
                      <a:moveTo>
                        <a:pt x="46847" y="0"/>
                      </a:moveTo>
                      <a:cubicBezTo>
                        <a:pt x="47409" y="241"/>
                        <a:pt x="48050" y="562"/>
                        <a:pt x="48612" y="882"/>
                      </a:cubicBezTo>
                      <a:cubicBezTo>
                        <a:pt x="66099" y="9867"/>
                        <a:pt x="73560" y="17327"/>
                        <a:pt x="75084" y="26873"/>
                      </a:cubicBezTo>
                      <a:cubicBezTo>
                        <a:pt x="76127" y="33772"/>
                        <a:pt x="70752" y="49895"/>
                        <a:pt x="66500" y="63933"/>
                      </a:cubicBezTo>
                      <a:cubicBezTo>
                        <a:pt x="64174" y="71715"/>
                        <a:pt x="62810" y="77410"/>
                        <a:pt x="63211" y="83426"/>
                      </a:cubicBezTo>
                      <a:cubicBezTo>
                        <a:pt x="63933" y="95539"/>
                        <a:pt x="65297" y="102839"/>
                        <a:pt x="61286" y="114791"/>
                      </a:cubicBezTo>
                      <a:cubicBezTo>
                        <a:pt x="56874" y="127787"/>
                        <a:pt x="46687" y="144713"/>
                        <a:pt x="34413" y="158350"/>
                      </a:cubicBezTo>
                      <a:cubicBezTo>
                        <a:pt x="30804" y="162360"/>
                        <a:pt x="8904" y="177842"/>
                        <a:pt x="0" y="168938"/>
                      </a:cubicBezTo>
                      <a:cubicBezTo>
                        <a:pt x="16605" y="165810"/>
                        <a:pt x="27836" y="152815"/>
                        <a:pt x="35055" y="134926"/>
                      </a:cubicBezTo>
                      <a:cubicBezTo>
                        <a:pt x="42275" y="116877"/>
                        <a:pt x="36900" y="98668"/>
                        <a:pt x="41793" y="77009"/>
                      </a:cubicBezTo>
                      <a:cubicBezTo>
                        <a:pt x="46687" y="55350"/>
                        <a:pt x="53505" y="42194"/>
                        <a:pt x="49173" y="29199"/>
                      </a:cubicBezTo>
                      <a:cubicBezTo>
                        <a:pt x="48050" y="25990"/>
                        <a:pt x="46526" y="23103"/>
                        <a:pt x="44521" y="20375"/>
                      </a:cubicBezTo>
                      <a:cubicBezTo>
                        <a:pt x="45804" y="12755"/>
                        <a:pt x="44120" y="6658"/>
                        <a:pt x="46847" y="0"/>
                      </a:cubicBezTo>
                      <a:close/>
                    </a:path>
                  </a:pathLst>
                </a:custGeom>
                <a:solidFill>
                  <a:srgbClr val="D9CCB0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grpSp>
              <p:nvGrpSpPr>
                <p:cNvPr id="98" name="Graphic 5">
                  <a:extLst>
                    <a:ext uri="{FF2B5EF4-FFF2-40B4-BE49-F238E27FC236}">
                      <a16:creationId xmlns:a16="http://schemas.microsoft.com/office/drawing/2014/main" id="{7CA2FBD7-FA5B-4711-9D81-5D68E8731AC9}"/>
                    </a:ext>
                  </a:extLst>
                </p:cNvPr>
                <p:cNvGrpSpPr/>
                <p:nvPr/>
              </p:nvGrpSpPr>
              <p:grpSpPr>
                <a:xfrm>
                  <a:off x="1627329" y="2702530"/>
                  <a:ext cx="28878" cy="70687"/>
                  <a:chOff x="1627329" y="2702530"/>
                  <a:chExt cx="28878" cy="70687"/>
                </a:xfrm>
                <a:solidFill>
                  <a:srgbClr val="927E77"/>
                </a:solidFill>
              </p:grpSpPr>
              <p:sp>
                <p:nvSpPr>
                  <p:cNvPr id="99" name="Freeform: Shape 98">
                    <a:extLst>
                      <a:ext uri="{FF2B5EF4-FFF2-40B4-BE49-F238E27FC236}">
                        <a16:creationId xmlns:a16="http://schemas.microsoft.com/office/drawing/2014/main" id="{C6DD1BBD-0265-4442-9AF3-9C1B5923A8CE}"/>
                      </a:ext>
                    </a:extLst>
                  </p:cNvPr>
                  <p:cNvSpPr/>
                  <p:nvPr/>
                </p:nvSpPr>
                <p:spPr>
                  <a:xfrm>
                    <a:off x="1628132" y="2702530"/>
                    <a:ext cx="28076" cy="11165"/>
                  </a:xfrm>
                  <a:custGeom>
                    <a:avLst/>
                    <a:gdLst>
                      <a:gd name="connsiteX0" fmla="*/ 882 w 28076"/>
                      <a:gd name="connsiteY0" fmla="*/ 11166 h 11165"/>
                      <a:gd name="connsiteX1" fmla="*/ 12113 w 28076"/>
                      <a:gd name="connsiteY1" fmla="*/ 4829 h 11165"/>
                      <a:gd name="connsiteX2" fmla="*/ 27434 w 28076"/>
                      <a:gd name="connsiteY2" fmla="*/ 4347 h 11165"/>
                      <a:gd name="connsiteX3" fmla="*/ 28076 w 28076"/>
                      <a:gd name="connsiteY3" fmla="*/ 657 h 11165"/>
                      <a:gd name="connsiteX4" fmla="*/ 11230 w 28076"/>
                      <a:gd name="connsiteY4" fmla="*/ 1219 h 11165"/>
                      <a:gd name="connsiteX5" fmla="*/ 0 w 28076"/>
                      <a:gd name="connsiteY5" fmla="*/ 6834 h 11165"/>
                      <a:gd name="connsiteX6" fmla="*/ 401 w 28076"/>
                      <a:gd name="connsiteY6" fmla="*/ 10684 h 11165"/>
                      <a:gd name="connsiteX7" fmla="*/ 882 w 28076"/>
                      <a:gd name="connsiteY7" fmla="*/ 11166 h 111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8076" h="11165">
                        <a:moveTo>
                          <a:pt x="882" y="11166"/>
                        </a:moveTo>
                        <a:cubicBezTo>
                          <a:pt x="2968" y="8759"/>
                          <a:pt x="6818" y="6192"/>
                          <a:pt x="12113" y="4829"/>
                        </a:cubicBezTo>
                        <a:cubicBezTo>
                          <a:pt x="16364" y="3705"/>
                          <a:pt x="21579" y="3304"/>
                          <a:pt x="27434" y="4347"/>
                        </a:cubicBezTo>
                        <a:lnTo>
                          <a:pt x="28076" y="657"/>
                        </a:lnTo>
                        <a:cubicBezTo>
                          <a:pt x="21659" y="-466"/>
                          <a:pt x="15963" y="-65"/>
                          <a:pt x="11230" y="1219"/>
                        </a:cubicBezTo>
                        <a:cubicBezTo>
                          <a:pt x="6498" y="2502"/>
                          <a:pt x="2647" y="4588"/>
                          <a:pt x="0" y="6834"/>
                        </a:cubicBezTo>
                        <a:cubicBezTo>
                          <a:pt x="160" y="8117"/>
                          <a:pt x="241" y="9401"/>
                          <a:pt x="401" y="10684"/>
                        </a:cubicBezTo>
                        <a:lnTo>
                          <a:pt x="882" y="11166"/>
                        </a:ln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00" name="Freeform: Shape 99">
                    <a:extLst>
                      <a:ext uri="{FF2B5EF4-FFF2-40B4-BE49-F238E27FC236}">
                        <a16:creationId xmlns:a16="http://schemas.microsoft.com/office/drawing/2014/main" id="{4CCD3872-EDD7-4C68-86E4-20C4482A4DA2}"/>
                      </a:ext>
                    </a:extLst>
                  </p:cNvPr>
                  <p:cNvSpPr/>
                  <p:nvPr/>
                </p:nvSpPr>
                <p:spPr>
                  <a:xfrm>
                    <a:off x="1628934" y="2713841"/>
                    <a:ext cx="26712" cy="10523"/>
                  </a:xfrm>
                  <a:custGeom>
                    <a:avLst/>
                    <a:gdLst>
                      <a:gd name="connsiteX0" fmla="*/ 160 w 26712"/>
                      <a:gd name="connsiteY0" fmla="*/ 10524 h 10523"/>
                      <a:gd name="connsiteX1" fmla="*/ 10749 w 26712"/>
                      <a:gd name="connsiteY1" fmla="*/ 4828 h 10523"/>
                      <a:gd name="connsiteX2" fmla="*/ 26071 w 26712"/>
                      <a:gd name="connsiteY2" fmla="*/ 4347 h 10523"/>
                      <a:gd name="connsiteX3" fmla="*/ 26712 w 26712"/>
                      <a:gd name="connsiteY3" fmla="*/ 657 h 10523"/>
                      <a:gd name="connsiteX4" fmla="*/ 9867 w 26712"/>
                      <a:gd name="connsiteY4" fmla="*/ 1219 h 10523"/>
                      <a:gd name="connsiteX5" fmla="*/ 0 w 26712"/>
                      <a:gd name="connsiteY5" fmla="*/ 5791 h 10523"/>
                      <a:gd name="connsiteX6" fmla="*/ 160 w 26712"/>
                      <a:gd name="connsiteY6" fmla="*/ 10524 h 105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712" h="10523">
                        <a:moveTo>
                          <a:pt x="160" y="10524"/>
                        </a:moveTo>
                        <a:cubicBezTo>
                          <a:pt x="2326" y="8278"/>
                          <a:pt x="6016" y="6112"/>
                          <a:pt x="10749" y="4828"/>
                        </a:cubicBezTo>
                        <a:cubicBezTo>
                          <a:pt x="15001" y="3705"/>
                          <a:pt x="20215" y="3304"/>
                          <a:pt x="26071" y="4347"/>
                        </a:cubicBezTo>
                        <a:lnTo>
                          <a:pt x="26712" y="657"/>
                        </a:lnTo>
                        <a:cubicBezTo>
                          <a:pt x="20295" y="-466"/>
                          <a:pt x="14600" y="-65"/>
                          <a:pt x="9867" y="1219"/>
                        </a:cubicBezTo>
                        <a:cubicBezTo>
                          <a:pt x="5856" y="2262"/>
                          <a:pt x="2567" y="3946"/>
                          <a:pt x="0" y="5791"/>
                        </a:cubicBezTo>
                        <a:cubicBezTo>
                          <a:pt x="0" y="7395"/>
                          <a:pt x="80" y="9000"/>
                          <a:pt x="160" y="10524"/>
                        </a:cubicBez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01" name="Freeform: Shape 100">
                    <a:extLst>
                      <a:ext uri="{FF2B5EF4-FFF2-40B4-BE49-F238E27FC236}">
                        <a16:creationId xmlns:a16="http://schemas.microsoft.com/office/drawing/2014/main" id="{9ECF4A70-12FD-4E1C-B6B6-F6ED54443B74}"/>
                      </a:ext>
                    </a:extLst>
                  </p:cNvPr>
                  <p:cNvSpPr/>
                  <p:nvPr/>
                </p:nvSpPr>
                <p:spPr>
                  <a:xfrm>
                    <a:off x="1629094" y="2725713"/>
                    <a:ext cx="26070" cy="10042"/>
                  </a:xfrm>
                  <a:custGeom>
                    <a:avLst/>
                    <a:gdLst>
                      <a:gd name="connsiteX0" fmla="*/ 0 w 26070"/>
                      <a:gd name="connsiteY0" fmla="*/ 10043 h 10042"/>
                      <a:gd name="connsiteX1" fmla="*/ 10107 w 26070"/>
                      <a:gd name="connsiteY1" fmla="*/ 4829 h 10042"/>
                      <a:gd name="connsiteX2" fmla="*/ 25429 w 26070"/>
                      <a:gd name="connsiteY2" fmla="*/ 4347 h 10042"/>
                      <a:gd name="connsiteX3" fmla="*/ 26071 w 26070"/>
                      <a:gd name="connsiteY3" fmla="*/ 657 h 10042"/>
                      <a:gd name="connsiteX4" fmla="*/ 9225 w 26070"/>
                      <a:gd name="connsiteY4" fmla="*/ 1219 h 10042"/>
                      <a:gd name="connsiteX5" fmla="*/ 80 w 26070"/>
                      <a:gd name="connsiteY5" fmla="*/ 5310 h 10042"/>
                      <a:gd name="connsiteX6" fmla="*/ 0 w 26070"/>
                      <a:gd name="connsiteY6" fmla="*/ 10043 h 100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070" h="10042">
                        <a:moveTo>
                          <a:pt x="0" y="10043"/>
                        </a:moveTo>
                        <a:cubicBezTo>
                          <a:pt x="2246" y="7957"/>
                          <a:pt x="5695" y="6032"/>
                          <a:pt x="10107" y="4829"/>
                        </a:cubicBezTo>
                        <a:cubicBezTo>
                          <a:pt x="14359" y="3705"/>
                          <a:pt x="19573" y="3304"/>
                          <a:pt x="25429" y="4347"/>
                        </a:cubicBezTo>
                        <a:lnTo>
                          <a:pt x="26071" y="657"/>
                        </a:lnTo>
                        <a:cubicBezTo>
                          <a:pt x="19653" y="-466"/>
                          <a:pt x="13958" y="-65"/>
                          <a:pt x="9225" y="1219"/>
                        </a:cubicBezTo>
                        <a:cubicBezTo>
                          <a:pt x="5615" y="2181"/>
                          <a:pt x="2487" y="3625"/>
                          <a:pt x="80" y="5310"/>
                        </a:cubicBezTo>
                        <a:cubicBezTo>
                          <a:pt x="80" y="6834"/>
                          <a:pt x="0" y="8438"/>
                          <a:pt x="0" y="10043"/>
                        </a:cubicBez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02" name="Freeform: Shape 101">
                    <a:extLst>
                      <a:ext uri="{FF2B5EF4-FFF2-40B4-BE49-F238E27FC236}">
                        <a16:creationId xmlns:a16="http://schemas.microsoft.com/office/drawing/2014/main" id="{6B3D6779-053A-4310-9F5C-BCB60C8D9A02}"/>
                      </a:ext>
                    </a:extLst>
                  </p:cNvPr>
                  <p:cNvSpPr/>
                  <p:nvPr/>
                </p:nvSpPr>
                <p:spPr>
                  <a:xfrm>
                    <a:off x="1628613" y="2738548"/>
                    <a:ext cx="26391" cy="10283"/>
                  </a:xfrm>
                  <a:custGeom>
                    <a:avLst/>
                    <a:gdLst>
                      <a:gd name="connsiteX0" fmla="*/ 0 w 26391"/>
                      <a:gd name="connsiteY0" fmla="*/ 10283 h 10283"/>
                      <a:gd name="connsiteX1" fmla="*/ 10428 w 26391"/>
                      <a:gd name="connsiteY1" fmla="*/ 4828 h 10283"/>
                      <a:gd name="connsiteX2" fmla="*/ 25750 w 26391"/>
                      <a:gd name="connsiteY2" fmla="*/ 4347 h 10283"/>
                      <a:gd name="connsiteX3" fmla="*/ 26392 w 26391"/>
                      <a:gd name="connsiteY3" fmla="*/ 657 h 10283"/>
                      <a:gd name="connsiteX4" fmla="*/ 9546 w 26391"/>
                      <a:gd name="connsiteY4" fmla="*/ 1219 h 10283"/>
                      <a:gd name="connsiteX5" fmla="*/ 321 w 26391"/>
                      <a:gd name="connsiteY5" fmla="*/ 5310 h 10283"/>
                      <a:gd name="connsiteX6" fmla="*/ 0 w 26391"/>
                      <a:gd name="connsiteY6" fmla="*/ 10283 h 102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391" h="10283">
                        <a:moveTo>
                          <a:pt x="0" y="10283"/>
                        </a:moveTo>
                        <a:cubicBezTo>
                          <a:pt x="2246" y="8117"/>
                          <a:pt x="5776" y="6032"/>
                          <a:pt x="10428" y="4828"/>
                        </a:cubicBezTo>
                        <a:cubicBezTo>
                          <a:pt x="14680" y="3705"/>
                          <a:pt x="19894" y="3304"/>
                          <a:pt x="25750" y="4347"/>
                        </a:cubicBezTo>
                        <a:lnTo>
                          <a:pt x="26392" y="657"/>
                        </a:lnTo>
                        <a:cubicBezTo>
                          <a:pt x="19974" y="-466"/>
                          <a:pt x="14279" y="-65"/>
                          <a:pt x="9546" y="1219"/>
                        </a:cubicBezTo>
                        <a:cubicBezTo>
                          <a:pt x="5856" y="2181"/>
                          <a:pt x="2727" y="3705"/>
                          <a:pt x="321" y="5310"/>
                        </a:cubicBezTo>
                        <a:cubicBezTo>
                          <a:pt x="160" y="6994"/>
                          <a:pt x="80" y="8599"/>
                          <a:pt x="0" y="10283"/>
                        </a:cubicBez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03" name="Freeform: Shape 102">
                    <a:extLst>
                      <a:ext uri="{FF2B5EF4-FFF2-40B4-BE49-F238E27FC236}">
                        <a16:creationId xmlns:a16="http://schemas.microsoft.com/office/drawing/2014/main" id="{F6CA3F9D-F050-4D3D-A280-E060A43C66DD}"/>
                      </a:ext>
                    </a:extLst>
                  </p:cNvPr>
                  <p:cNvSpPr/>
                  <p:nvPr/>
                </p:nvSpPr>
                <p:spPr>
                  <a:xfrm>
                    <a:off x="1627891" y="2751062"/>
                    <a:ext cx="26150" cy="10042"/>
                  </a:xfrm>
                  <a:custGeom>
                    <a:avLst/>
                    <a:gdLst>
                      <a:gd name="connsiteX0" fmla="*/ 0 w 26150"/>
                      <a:gd name="connsiteY0" fmla="*/ 10043 h 10042"/>
                      <a:gd name="connsiteX1" fmla="*/ 10188 w 26150"/>
                      <a:gd name="connsiteY1" fmla="*/ 4828 h 10042"/>
                      <a:gd name="connsiteX2" fmla="*/ 25509 w 26150"/>
                      <a:gd name="connsiteY2" fmla="*/ 4347 h 10042"/>
                      <a:gd name="connsiteX3" fmla="*/ 26151 w 26150"/>
                      <a:gd name="connsiteY3" fmla="*/ 657 h 10042"/>
                      <a:gd name="connsiteX4" fmla="*/ 9305 w 26150"/>
                      <a:gd name="connsiteY4" fmla="*/ 1219 h 10042"/>
                      <a:gd name="connsiteX5" fmla="*/ 401 w 26150"/>
                      <a:gd name="connsiteY5" fmla="*/ 5149 h 10042"/>
                      <a:gd name="connsiteX6" fmla="*/ 0 w 26150"/>
                      <a:gd name="connsiteY6" fmla="*/ 10043 h 100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150" h="10042">
                        <a:moveTo>
                          <a:pt x="0" y="10043"/>
                        </a:moveTo>
                        <a:cubicBezTo>
                          <a:pt x="2246" y="7957"/>
                          <a:pt x="5695" y="5952"/>
                          <a:pt x="10188" y="4828"/>
                        </a:cubicBezTo>
                        <a:cubicBezTo>
                          <a:pt x="14439" y="3705"/>
                          <a:pt x="19653" y="3304"/>
                          <a:pt x="25509" y="4347"/>
                        </a:cubicBezTo>
                        <a:lnTo>
                          <a:pt x="26151" y="657"/>
                        </a:lnTo>
                        <a:cubicBezTo>
                          <a:pt x="19734" y="-466"/>
                          <a:pt x="14038" y="-65"/>
                          <a:pt x="9305" y="1219"/>
                        </a:cubicBezTo>
                        <a:cubicBezTo>
                          <a:pt x="5776" y="2181"/>
                          <a:pt x="2727" y="3545"/>
                          <a:pt x="401" y="5149"/>
                        </a:cubicBezTo>
                        <a:cubicBezTo>
                          <a:pt x="160" y="6754"/>
                          <a:pt x="80" y="8358"/>
                          <a:pt x="0" y="10043"/>
                        </a:cubicBez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04" name="Freeform: Shape 103">
                    <a:extLst>
                      <a:ext uri="{FF2B5EF4-FFF2-40B4-BE49-F238E27FC236}">
                        <a16:creationId xmlns:a16="http://schemas.microsoft.com/office/drawing/2014/main" id="{F7BBD46A-8253-440A-9A18-711642E668C4}"/>
                      </a:ext>
                    </a:extLst>
                  </p:cNvPr>
                  <p:cNvSpPr/>
                  <p:nvPr/>
                </p:nvSpPr>
                <p:spPr>
                  <a:xfrm>
                    <a:off x="1627329" y="2762854"/>
                    <a:ext cx="26471" cy="10363"/>
                  </a:xfrm>
                  <a:custGeom>
                    <a:avLst/>
                    <a:gdLst>
                      <a:gd name="connsiteX0" fmla="*/ 0 w 26471"/>
                      <a:gd name="connsiteY0" fmla="*/ 10364 h 10363"/>
                      <a:gd name="connsiteX1" fmla="*/ 10508 w 26471"/>
                      <a:gd name="connsiteY1" fmla="*/ 4829 h 10363"/>
                      <a:gd name="connsiteX2" fmla="*/ 25830 w 26471"/>
                      <a:gd name="connsiteY2" fmla="*/ 4347 h 10363"/>
                      <a:gd name="connsiteX3" fmla="*/ 26472 w 26471"/>
                      <a:gd name="connsiteY3" fmla="*/ 657 h 10363"/>
                      <a:gd name="connsiteX4" fmla="*/ 9626 w 26471"/>
                      <a:gd name="connsiteY4" fmla="*/ 1219 h 10363"/>
                      <a:gd name="connsiteX5" fmla="*/ 321 w 26471"/>
                      <a:gd name="connsiteY5" fmla="*/ 5390 h 10363"/>
                      <a:gd name="connsiteX6" fmla="*/ 0 w 26471"/>
                      <a:gd name="connsiteY6" fmla="*/ 10364 h 103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471" h="10363">
                        <a:moveTo>
                          <a:pt x="0" y="10364"/>
                        </a:moveTo>
                        <a:cubicBezTo>
                          <a:pt x="2166" y="8198"/>
                          <a:pt x="5776" y="6032"/>
                          <a:pt x="10508" y="4829"/>
                        </a:cubicBezTo>
                        <a:cubicBezTo>
                          <a:pt x="14760" y="3705"/>
                          <a:pt x="19974" y="3304"/>
                          <a:pt x="25830" y="4347"/>
                        </a:cubicBezTo>
                        <a:lnTo>
                          <a:pt x="26472" y="657"/>
                        </a:lnTo>
                        <a:cubicBezTo>
                          <a:pt x="20054" y="-466"/>
                          <a:pt x="14359" y="-65"/>
                          <a:pt x="9626" y="1219"/>
                        </a:cubicBezTo>
                        <a:cubicBezTo>
                          <a:pt x="5856" y="2181"/>
                          <a:pt x="2727" y="3705"/>
                          <a:pt x="321" y="5390"/>
                        </a:cubicBezTo>
                        <a:cubicBezTo>
                          <a:pt x="80" y="7075"/>
                          <a:pt x="0" y="8759"/>
                          <a:pt x="0" y="10364"/>
                        </a:cubicBez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</p:grpSp>
        </p:grp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DEB4AB4-8FC6-4F53-9DEE-955134B190B3}"/>
                </a:ext>
              </a:extLst>
            </p:cNvPr>
            <p:cNvSpPr/>
            <p:nvPr/>
          </p:nvSpPr>
          <p:spPr>
            <a:xfrm>
              <a:off x="1586144" y="2599694"/>
              <a:ext cx="52292" cy="69129"/>
            </a:xfrm>
            <a:custGeom>
              <a:avLst/>
              <a:gdLst>
                <a:gd name="connsiteX0" fmla="*/ 49849 w 52292"/>
                <a:gd name="connsiteY0" fmla="*/ 1376 h 69129"/>
                <a:gd name="connsiteX1" fmla="*/ 2280 w 52292"/>
                <a:gd name="connsiteY1" fmla="*/ 68759 h 69129"/>
                <a:gd name="connsiteX2" fmla="*/ 49849 w 52292"/>
                <a:gd name="connsiteY2" fmla="*/ 1376 h 69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292" h="69129">
                  <a:moveTo>
                    <a:pt x="49849" y="1376"/>
                  </a:moveTo>
                  <a:cubicBezTo>
                    <a:pt x="62443" y="28971"/>
                    <a:pt x="23297" y="73652"/>
                    <a:pt x="2280" y="68759"/>
                  </a:cubicBezTo>
                  <a:cubicBezTo>
                    <a:pt x="-10475" y="55282"/>
                    <a:pt x="33725" y="-10255"/>
                    <a:pt x="49849" y="1376"/>
                  </a:cubicBezTo>
                  <a:close/>
                </a:path>
              </a:pathLst>
            </a:custGeom>
            <a:solidFill>
              <a:srgbClr val="0F273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4565A4FB-4995-4237-B740-C98A2AF5E573}"/>
                </a:ext>
              </a:extLst>
            </p:cNvPr>
            <p:cNvSpPr/>
            <p:nvPr/>
          </p:nvSpPr>
          <p:spPr>
            <a:xfrm>
              <a:off x="1588424" y="2601070"/>
              <a:ext cx="76572" cy="88640"/>
            </a:xfrm>
            <a:custGeom>
              <a:avLst/>
              <a:gdLst>
                <a:gd name="connsiteX0" fmla="*/ 47569 w 76572"/>
                <a:gd name="connsiteY0" fmla="*/ 0 h 88640"/>
                <a:gd name="connsiteX1" fmla="*/ 0 w 76572"/>
                <a:gd name="connsiteY1" fmla="*/ 67383 h 88640"/>
                <a:gd name="connsiteX2" fmla="*/ 36900 w 76572"/>
                <a:gd name="connsiteY2" fmla="*/ 88640 h 88640"/>
                <a:gd name="connsiteX3" fmla="*/ 73961 w 76572"/>
                <a:gd name="connsiteY3" fmla="*/ 20776 h 88640"/>
                <a:gd name="connsiteX4" fmla="*/ 47569 w 76572"/>
                <a:gd name="connsiteY4" fmla="*/ 0 h 88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572" h="88640">
                  <a:moveTo>
                    <a:pt x="47569" y="0"/>
                  </a:moveTo>
                  <a:cubicBezTo>
                    <a:pt x="55671" y="19894"/>
                    <a:pt x="20616" y="61768"/>
                    <a:pt x="0" y="67383"/>
                  </a:cubicBezTo>
                  <a:lnTo>
                    <a:pt x="36900" y="88640"/>
                  </a:lnTo>
                  <a:cubicBezTo>
                    <a:pt x="49735" y="86715"/>
                    <a:pt x="86635" y="39226"/>
                    <a:pt x="73961" y="20776"/>
                  </a:cubicBezTo>
                  <a:lnTo>
                    <a:pt x="47569" y="0"/>
                  </a:lnTo>
                  <a:close/>
                </a:path>
              </a:pathLst>
            </a:custGeom>
            <a:solidFill>
              <a:srgbClr val="0B6299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22" name="Graphic 5">
              <a:extLst>
                <a:ext uri="{FF2B5EF4-FFF2-40B4-BE49-F238E27FC236}">
                  <a16:creationId xmlns:a16="http://schemas.microsoft.com/office/drawing/2014/main" id="{881F8043-7ECA-44DE-BD5D-97BA98D12236}"/>
                </a:ext>
              </a:extLst>
            </p:cNvPr>
            <p:cNvGrpSpPr/>
            <p:nvPr/>
          </p:nvGrpSpPr>
          <p:grpSpPr>
            <a:xfrm>
              <a:off x="1503554" y="2748590"/>
              <a:ext cx="151500" cy="193095"/>
              <a:chOff x="1503554" y="2748590"/>
              <a:chExt cx="151500" cy="193095"/>
            </a:xfrm>
          </p:grpSpPr>
          <p:grpSp>
            <p:nvGrpSpPr>
              <p:cNvPr id="79" name="Graphic 5">
                <a:extLst>
                  <a:ext uri="{FF2B5EF4-FFF2-40B4-BE49-F238E27FC236}">
                    <a16:creationId xmlns:a16="http://schemas.microsoft.com/office/drawing/2014/main" id="{38E20BFC-42A6-4734-ADAF-C110AC215D6C}"/>
                  </a:ext>
                </a:extLst>
              </p:cNvPr>
              <p:cNvGrpSpPr/>
              <p:nvPr/>
            </p:nvGrpSpPr>
            <p:grpSpPr>
              <a:xfrm>
                <a:off x="1503634" y="2748590"/>
                <a:ext cx="146032" cy="186783"/>
                <a:chOff x="1503634" y="2748590"/>
                <a:chExt cx="146032" cy="186783"/>
              </a:xfrm>
            </p:grpSpPr>
            <p:sp>
              <p:nvSpPr>
                <p:cNvPr id="91" name="Freeform: Shape 90">
                  <a:extLst>
                    <a:ext uri="{FF2B5EF4-FFF2-40B4-BE49-F238E27FC236}">
                      <a16:creationId xmlns:a16="http://schemas.microsoft.com/office/drawing/2014/main" id="{04CF64D7-6928-4592-B25C-30FA09D69D2B}"/>
                    </a:ext>
                  </a:extLst>
                </p:cNvPr>
                <p:cNvSpPr/>
                <p:nvPr/>
              </p:nvSpPr>
              <p:spPr>
                <a:xfrm>
                  <a:off x="1503947" y="2748590"/>
                  <a:ext cx="145719" cy="185469"/>
                </a:xfrm>
                <a:custGeom>
                  <a:avLst/>
                  <a:gdLst>
                    <a:gd name="connsiteX0" fmla="*/ 125949 w 145719"/>
                    <a:gd name="connsiteY0" fmla="*/ 16685 h 185469"/>
                    <a:gd name="connsiteX1" fmla="*/ 124184 w 145719"/>
                    <a:gd name="connsiteY1" fmla="*/ 45243 h 185469"/>
                    <a:gd name="connsiteX2" fmla="*/ 137099 w 145719"/>
                    <a:gd name="connsiteY2" fmla="*/ 66661 h 185469"/>
                    <a:gd name="connsiteX3" fmla="*/ 143437 w 145719"/>
                    <a:gd name="connsiteY3" fmla="*/ 103240 h 185469"/>
                    <a:gd name="connsiteX4" fmla="*/ 114879 w 145719"/>
                    <a:gd name="connsiteY4" fmla="*/ 128348 h 185469"/>
                    <a:gd name="connsiteX5" fmla="*/ 100841 w 145719"/>
                    <a:gd name="connsiteY5" fmla="*/ 142226 h 185469"/>
                    <a:gd name="connsiteX6" fmla="*/ 80947 w 145719"/>
                    <a:gd name="connsiteY6" fmla="*/ 166612 h 185469"/>
                    <a:gd name="connsiteX7" fmla="*/ 52711 w 145719"/>
                    <a:gd name="connsiteY7" fmla="*/ 180811 h 185469"/>
                    <a:gd name="connsiteX8" fmla="*/ 8912 w 145719"/>
                    <a:gd name="connsiteY8" fmla="*/ 184180 h 185469"/>
                    <a:gd name="connsiteX9" fmla="*/ 8 w 145719"/>
                    <a:gd name="connsiteY9" fmla="*/ 176399 h 185469"/>
                    <a:gd name="connsiteX10" fmla="*/ 36747 w 145719"/>
                    <a:gd name="connsiteY10" fmla="*/ 118802 h 185469"/>
                    <a:gd name="connsiteX11" fmla="*/ 67551 w 145719"/>
                    <a:gd name="connsiteY11" fmla="*/ 61768 h 185469"/>
                    <a:gd name="connsiteX12" fmla="*/ 70519 w 145719"/>
                    <a:gd name="connsiteY12" fmla="*/ 0 h 185469"/>
                    <a:gd name="connsiteX13" fmla="*/ 125949 w 145719"/>
                    <a:gd name="connsiteY13" fmla="*/ 16685 h 1854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45719" h="185469">
                      <a:moveTo>
                        <a:pt x="125949" y="16685"/>
                      </a:moveTo>
                      <a:cubicBezTo>
                        <a:pt x="121858" y="30804"/>
                        <a:pt x="122821" y="40991"/>
                        <a:pt x="124184" y="45243"/>
                      </a:cubicBezTo>
                      <a:cubicBezTo>
                        <a:pt x="125709" y="50136"/>
                        <a:pt x="132607" y="57917"/>
                        <a:pt x="137099" y="66661"/>
                      </a:cubicBezTo>
                      <a:cubicBezTo>
                        <a:pt x="146084" y="84148"/>
                        <a:pt x="147768" y="94577"/>
                        <a:pt x="143437" y="103240"/>
                      </a:cubicBezTo>
                      <a:cubicBezTo>
                        <a:pt x="140308" y="109417"/>
                        <a:pt x="126431" y="119444"/>
                        <a:pt x="114879" y="128348"/>
                      </a:cubicBezTo>
                      <a:cubicBezTo>
                        <a:pt x="108462" y="133322"/>
                        <a:pt x="104050" y="137172"/>
                        <a:pt x="100841" y="142226"/>
                      </a:cubicBezTo>
                      <a:cubicBezTo>
                        <a:pt x="94343" y="152494"/>
                        <a:pt x="91215" y="159232"/>
                        <a:pt x="80947" y="166612"/>
                      </a:cubicBezTo>
                      <a:cubicBezTo>
                        <a:pt x="73728" y="171746"/>
                        <a:pt x="63700" y="176800"/>
                        <a:pt x="52711" y="180811"/>
                      </a:cubicBezTo>
                      <a:cubicBezTo>
                        <a:pt x="41961" y="184741"/>
                        <a:pt x="17254" y="187067"/>
                        <a:pt x="8912" y="184180"/>
                      </a:cubicBezTo>
                      <a:cubicBezTo>
                        <a:pt x="3938" y="182495"/>
                        <a:pt x="168" y="180008"/>
                        <a:pt x="8" y="176399"/>
                      </a:cubicBezTo>
                      <a:cubicBezTo>
                        <a:pt x="-474" y="162280"/>
                        <a:pt x="21987" y="137573"/>
                        <a:pt x="36747" y="118802"/>
                      </a:cubicBezTo>
                      <a:cubicBezTo>
                        <a:pt x="51347" y="100192"/>
                        <a:pt x="63299" y="81180"/>
                        <a:pt x="67551" y="61768"/>
                      </a:cubicBezTo>
                      <a:cubicBezTo>
                        <a:pt x="68674" y="56714"/>
                        <a:pt x="70519" y="5134"/>
                        <a:pt x="70519" y="0"/>
                      </a:cubicBezTo>
                      <a:cubicBezTo>
                        <a:pt x="92980" y="6016"/>
                        <a:pt x="114959" y="11551"/>
                        <a:pt x="125949" y="16685"/>
                      </a:cubicBezTo>
                      <a:close/>
                    </a:path>
                  </a:pathLst>
                </a:custGeom>
                <a:solidFill>
                  <a:srgbClr val="F1B28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92" name="Freeform: Shape 91">
                  <a:extLst>
                    <a:ext uri="{FF2B5EF4-FFF2-40B4-BE49-F238E27FC236}">
                      <a16:creationId xmlns:a16="http://schemas.microsoft.com/office/drawing/2014/main" id="{7C0ABA17-39FD-4472-9502-ABF13713C3EC}"/>
                    </a:ext>
                  </a:extLst>
                </p:cNvPr>
                <p:cNvSpPr/>
                <p:nvPr/>
              </p:nvSpPr>
              <p:spPr>
                <a:xfrm>
                  <a:off x="1503634" y="2777709"/>
                  <a:ext cx="146032" cy="157664"/>
                </a:xfrm>
                <a:custGeom>
                  <a:avLst/>
                  <a:gdLst>
                    <a:gd name="connsiteX0" fmla="*/ 122091 w 146032"/>
                    <a:gd name="connsiteY0" fmla="*/ 0 h 157664"/>
                    <a:gd name="connsiteX1" fmla="*/ 124498 w 146032"/>
                    <a:gd name="connsiteY1" fmla="*/ 16124 h 157664"/>
                    <a:gd name="connsiteX2" fmla="*/ 137413 w 146032"/>
                    <a:gd name="connsiteY2" fmla="*/ 37542 h 157664"/>
                    <a:gd name="connsiteX3" fmla="*/ 143750 w 146032"/>
                    <a:gd name="connsiteY3" fmla="*/ 74121 h 157664"/>
                    <a:gd name="connsiteX4" fmla="*/ 115193 w 146032"/>
                    <a:gd name="connsiteY4" fmla="*/ 99229 h 157664"/>
                    <a:gd name="connsiteX5" fmla="*/ 101154 w 146032"/>
                    <a:gd name="connsiteY5" fmla="*/ 113107 h 157664"/>
                    <a:gd name="connsiteX6" fmla="*/ 81260 w 146032"/>
                    <a:gd name="connsiteY6" fmla="*/ 137493 h 157664"/>
                    <a:gd name="connsiteX7" fmla="*/ 34092 w 146032"/>
                    <a:gd name="connsiteY7" fmla="*/ 157227 h 157664"/>
                    <a:gd name="connsiteX8" fmla="*/ 0 w 146032"/>
                    <a:gd name="connsiteY8" fmla="*/ 145755 h 157664"/>
                    <a:gd name="connsiteX9" fmla="*/ 48291 w 146032"/>
                    <a:gd name="connsiteY9" fmla="*/ 138536 h 157664"/>
                    <a:gd name="connsiteX10" fmla="*/ 87517 w 146032"/>
                    <a:gd name="connsiteY10" fmla="*/ 95459 h 157664"/>
                    <a:gd name="connsiteX11" fmla="*/ 121369 w 146032"/>
                    <a:gd name="connsiteY11" fmla="*/ 60885 h 157664"/>
                    <a:gd name="connsiteX12" fmla="*/ 115032 w 146032"/>
                    <a:gd name="connsiteY12" fmla="*/ 11712 h 157664"/>
                    <a:gd name="connsiteX13" fmla="*/ 122091 w 146032"/>
                    <a:gd name="connsiteY13" fmla="*/ 0 h 1576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46032" h="157664">
                      <a:moveTo>
                        <a:pt x="122091" y="0"/>
                      </a:moveTo>
                      <a:cubicBezTo>
                        <a:pt x="122974" y="8102"/>
                        <a:pt x="123134" y="11872"/>
                        <a:pt x="124498" y="16124"/>
                      </a:cubicBezTo>
                      <a:cubicBezTo>
                        <a:pt x="126022" y="21017"/>
                        <a:pt x="132921" y="28798"/>
                        <a:pt x="137413" y="37542"/>
                      </a:cubicBezTo>
                      <a:cubicBezTo>
                        <a:pt x="146397" y="55029"/>
                        <a:pt x="148082" y="65458"/>
                        <a:pt x="143750" y="74121"/>
                      </a:cubicBezTo>
                      <a:cubicBezTo>
                        <a:pt x="140621" y="80298"/>
                        <a:pt x="126744" y="90325"/>
                        <a:pt x="115193" y="99229"/>
                      </a:cubicBezTo>
                      <a:cubicBezTo>
                        <a:pt x="108775" y="104203"/>
                        <a:pt x="104363" y="108053"/>
                        <a:pt x="101154" y="113107"/>
                      </a:cubicBezTo>
                      <a:cubicBezTo>
                        <a:pt x="94657" y="123375"/>
                        <a:pt x="91528" y="130113"/>
                        <a:pt x="81260" y="137493"/>
                      </a:cubicBezTo>
                      <a:cubicBezTo>
                        <a:pt x="70110" y="145515"/>
                        <a:pt x="51981" y="153296"/>
                        <a:pt x="34092" y="157227"/>
                      </a:cubicBezTo>
                      <a:cubicBezTo>
                        <a:pt x="28798" y="158350"/>
                        <a:pt x="2005" y="158189"/>
                        <a:pt x="0" y="145755"/>
                      </a:cubicBezTo>
                      <a:cubicBezTo>
                        <a:pt x="15241" y="152895"/>
                        <a:pt x="32007" y="148884"/>
                        <a:pt x="48291" y="138536"/>
                      </a:cubicBezTo>
                      <a:cubicBezTo>
                        <a:pt x="64736" y="128108"/>
                        <a:pt x="70912" y="110139"/>
                        <a:pt x="87517" y="95459"/>
                      </a:cubicBezTo>
                      <a:cubicBezTo>
                        <a:pt x="104122" y="80699"/>
                        <a:pt x="117358" y="74041"/>
                        <a:pt x="121369" y="60885"/>
                      </a:cubicBezTo>
                      <a:cubicBezTo>
                        <a:pt x="125460" y="47729"/>
                        <a:pt x="119524" y="35055"/>
                        <a:pt x="115032" y="11712"/>
                      </a:cubicBezTo>
                      <a:cubicBezTo>
                        <a:pt x="116155" y="10428"/>
                        <a:pt x="120246" y="5134"/>
                        <a:pt x="122091" y="0"/>
                      </a:cubicBezTo>
                      <a:close/>
                    </a:path>
                  </a:pathLst>
                </a:custGeom>
                <a:solidFill>
                  <a:srgbClr val="E8A476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grpSp>
            <p:nvGrpSpPr>
              <p:cNvPr id="80" name="Graphic 5">
                <a:extLst>
                  <a:ext uri="{FF2B5EF4-FFF2-40B4-BE49-F238E27FC236}">
                    <a16:creationId xmlns:a16="http://schemas.microsoft.com/office/drawing/2014/main" id="{3C1BF087-B0A0-46E0-8E4F-CEC6B6801D6A}"/>
                  </a:ext>
                </a:extLst>
              </p:cNvPr>
              <p:cNvGrpSpPr/>
              <p:nvPr/>
            </p:nvGrpSpPr>
            <p:grpSpPr>
              <a:xfrm>
                <a:off x="1503554" y="2813567"/>
                <a:ext cx="151500" cy="128119"/>
                <a:chOff x="1503554" y="2813567"/>
                <a:chExt cx="151500" cy="128119"/>
              </a:xfrm>
            </p:grpSpPr>
            <p:sp>
              <p:nvSpPr>
                <p:cNvPr id="81" name="Freeform: Shape 80">
                  <a:extLst>
                    <a:ext uri="{FF2B5EF4-FFF2-40B4-BE49-F238E27FC236}">
                      <a16:creationId xmlns:a16="http://schemas.microsoft.com/office/drawing/2014/main" id="{BA1B7D4D-2A7C-4B57-9917-C269F77D2D8F}"/>
                    </a:ext>
                  </a:extLst>
                </p:cNvPr>
                <p:cNvSpPr/>
                <p:nvPr/>
              </p:nvSpPr>
              <p:spPr>
                <a:xfrm>
                  <a:off x="1503868" y="2821052"/>
                  <a:ext cx="151185" cy="120634"/>
                </a:xfrm>
                <a:custGeom>
                  <a:avLst/>
                  <a:gdLst>
                    <a:gd name="connsiteX0" fmla="*/ 151136 w 151185"/>
                    <a:gd name="connsiteY0" fmla="*/ 32624 h 120634"/>
                    <a:gd name="connsiteX1" fmla="*/ 146483 w 151185"/>
                    <a:gd name="connsiteY1" fmla="*/ 44255 h 120634"/>
                    <a:gd name="connsiteX2" fmla="*/ 109824 w 151185"/>
                    <a:gd name="connsiteY2" fmla="*/ 69765 h 120634"/>
                    <a:gd name="connsiteX3" fmla="*/ 91294 w 151185"/>
                    <a:gd name="connsiteY3" fmla="*/ 97359 h 120634"/>
                    <a:gd name="connsiteX4" fmla="*/ 55597 w 151185"/>
                    <a:gd name="connsiteY4" fmla="*/ 117574 h 120634"/>
                    <a:gd name="connsiteX5" fmla="*/ 11798 w 151185"/>
                    <a:gd name="connsiteY5" fmla="*/ 118296 h 120634"/>
                    <a:gd name="connsiteX6" fmla="*/ 969 w 151185"/>
                    <a:gd name="connsiteY6" fmla="*/ 100408 h 120634"/>
                    <a:gd name="connsiteX7" fmla="*/ 44126 w 151185"/>
                    <a:gd name="connsiteY7" fmla="*/ 66957 h 120634"/>
                    <a:gd name="connsiteX8" fmla="*/ 101642 w 151185"/>
                    <a:gd name="connsiteY8" fmla="*/ 15457 h 120634"/>
                    <a:gd name="connsiteX9" fmla="*/ 103005 w 151185"/>
                    <a:gd name="connsiteY9" fmla="*/ 17222 h 120634"/>
                    <a:gd name="connsiteX10" fmla="*/ 128274 w 151185"/>
                    <a:gd name="connsiteY10" fmla="*/ 617 h 120634"/>
                    <a:gd name="connsiteX11" fmla="*/ 141991 w 151185"/>
                    <a:gd name="connsiteY11" fmla="*/ 4868 h 120634"/>
                    <a:gd name="connsiteX12" fmla="*/ 151136 w 151185"/>
                    <a:gd name="connsiteY12" fmla="*/ 32624 h 1206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51185" h="120634">
                      <a:moveTo>
                        <a:pt x="151136" y="32624"/>
                      </a:moveTo>
                      <a:cubicBezTo>
                        <a:pt x="151617" y="35752"/>
                        <a:pt x="148489" y="41769"/>
                        <a:pt x="146483" y="44255"/>
                      </a:cubicBezTo>
                      <a:cubicBezTo>
                        <a:pt x="126670" y="68481"/>
                        <a:pt x="126188" y="51154"/>
                        <a:pt x="109824" y="69765"/>
                      </a:cubicBezTo>
                      <a:cubicBezTo>
                        <a:pt x="98273" y="82920"/>
                        <a:pt x="99797" y="88616"/>
                        <a:pt x="91294" y="97359"/>
                      </a:cubicBezTo>
                      <a:cubicBezTo>
                        <a:pt x="81347" y="107547"/>
                        <a:pt x="68351" y="113644"/>
                        <a:pt x="55597" y="117574"/>
                      </a:cubicBezTo>
                      <a:cubicBezTo>
                        <a:pt x="48297" y="119820"/>
                        <a:pt x="25114" y="122788"/>
                        <a:pt x="11798" y="118296"/>
                      </a:cubicBezTo>
                      <a:cubicBezTo>
                        <a:pt x="3455" y="115489"/>
                        <a:pt x="-2401" y="108189"/>
                        <a:pt x="969" y="100408"/>
                      </a:cubicBezTo>
                      <a:cubicBezTo>
                        <a:pt x="7787" y="84765"/>
                        <a:pt x="39954" y="70326"/>
                        <a:pt x="44126" y="66957"/>
                      </a:cubicBezTo>
                      <a:cubicBezTo>
                        <a:pt x="51666" y="60941"/>
                        <a:pt x="77817" y="33346"/>
                        <a:pt x="101642" y="15457"/>
                      </a:cubicBezTo>
                      <a:cubicBezTo>
                        <a:pt x="102123" y="16019"/>
                        <a:pt x="102604" y="16660"/>
                        <a:pt x="103005" y="17222"/>
                      </a:cubicBezTo>
                      <a:cubicBezTo>
                        <a:pt x="118889" y="13612"/>
                        <a:pt x="123782" y="6794"/>
                        <a:pt x="128274" y="617"/>
                      </a:cubicBezTo>
                      <a:cubicBezTo>
                        <a:pt x="134290" y="-827"/>
                        <a:pt x="139103" y="136"/>
                        <a:pt x="141991" y="4868"/>
                      </a:cubicBezTo>
                      <a:cubicBezTo>
                        <a:pt x="145922" y="11527"/>
                        <a:pt x="150334" y="27811"/>
                        <a:pt x="151136" y="32624"/>
                      </a:cubicBezTo>
                      <a:close/>
                    </a:path>
                  </a:pathLst>
                </a:custGeom>
                <a:solidFill>
                  <a:srgbClr val="594F4B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82" name="Freeform: Shape 81">
                  <a:extLst>
                    <a:ext uri="{FF2B5EF4-FFF2-40B4-BE49-F238E27FC236}">
                      <a16:creationId xmlns:a16="http://schemas.microsoft.com/office/drawing/2014/main" id="{9B60866F-6AC9-4EB3-991C-CC3846FADE5F}"/>
                    </a:ext>
                  </a:extLst>
                </p:cNvPr>
                <p:cNvSpPr/>
                <p:nvPr/>
              </p:nvSpPr>
              <p:spPr>
                <a:xfrm>
                  <a:off x="1503867" y="2813567"/>
                  <a:ext cx="145719" cy="120493"/>
                </a:xfrm>
                <a:custGeom>
                  <a:avLst/>
                  <a:gdLst>
                    <a:gd name="connsiteX0" fmla="*/ 136217 w 145719"/>
                    <a:gd name="connsiteY0" fmla="*/ 0 h 120493"/>
                    <a:gd name="connsiteX1" fmla="*/ 137099 w 145719"/>
                    <a:gd name="connsiteY1" fmla="*/ 1685 h 120493"/>
                    <a:gd name="connsiteX2" fmla="*/ 143437 w 145719"/>
                    <a:gd name="connsiteY2" fmla="*/ 38264 h 120493"/>
                    <a:gd name="connsiteX3" fmla="*/ 114879 w 145719"/>
                    <a:gd name="connsiteY3" fmla="*/ 63372 h 120493"/>
                    <a:gd name="connsiteX4" fmla="*/ 100841 w 145719"/>
                    <a:gd name="connsiteY4" fmla="*/ 77250 h 120493"/>
                    <a:gd name="connsiteX5" fmla="*/ 80947 w 145719"/>
                    <a:gd name="connsiteY5" fmla="*/ 101636 h 120493"/>
                    <a:gd name="connsiteX6" fmla="*/ 52711 w 145719"/>
                    <a:gd name="connsiteY6" fmla="*/ 115834 h 120493"/>
                    <a:gd name="connsiteX7" fmla="*/ 8912 w 145719"/>
                    <a:gd name="connsiteY7" fmla="*/ 119203 h 120493"/>
                    <a:gd name="connsiteX8" fmla="*/ 8 w 145719"/>
                    <a:gd name="connsiteY8" fmla="*/ 111422 h 120493"/>
                    <a:gd name="connsiteX9" fmla="*/ 36747 w 145719"/>
                    <a:gd name="connsiteY9" fmla="*/ 53826 h 120493"/>
                    <a:gd name="connsiteX10" fmla="*/ 65545 w 145719"/>
                    <a:gd name="connsiteY10" fmla="*/ 4252 h 120493"/>
                    <a:gd name="connsiteX11" fmla="*/ 102927 w 145719"/>
                    <a:gd name="connsiteY11" fmla="*/ 24787 h 120493"/>
                    <a:gd name="connsiteX12" fmla="*/ 136217 w 145719"/>
                    <a:gd name="connsiteY12" fmla="*/ 0 h 1204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45719" h="120493">
                      <a:moveTo>
                        <a:pt x="136217" y="0"/>
                      </a:moveTo>
                      <a:cubicBezTo>
                        <a:pt x="136538" y="562"/>
                        <a:pt x="136859" y="1123"/>
                        <a:pt x="137099" y="1685"/>
                      </a:cubicBezTo>
                      <a:cubicBezTo>
                        <a:pt x="146084" y="19172"/>
                        <a:pt x="147768" y="29600"/>
                        <a:pt x="143437" y="38264"/>
                      </a:cubicBezTo>
                      <a:cubicBezTo>
                        <a:pt x="140308" y="44441"/>
                        <a:pt x="126431" y="54468"/>
                        <a:pt x="114879" y="63372"/>
                      </a:cubicBezTo>
                      <a:cubicBezTo>
                        <a:pt x="108462" y="68345"/>
                        <a:pt x="104050" y="72196"/>
                        <a:pt x="100841" y="77250"/>
                      </a:cubicBezTo>
                      <a:cubicBezTo>
                        <a:pt x="94344" y="87517"/>
                        <a:pt x="91215" y="94256"/>
                        <a:pt x="80947" y="101636"/>
                      </a:cubicBezTo>
                      <a:cubicBezTo>
                        <a:pt x="73728" y="106770"/>
                        <a:pt x="63700" y="111823"/>
                        <a:pt x="52711" y="115834"/>
                      </a:cubicBezTo>
                      <a:cubicBezTo>
                        <a:pt x="41961" y="119765"/>
                        <a:pt x="17254" y="122091"/>
                        <a:pt x="8912" y="119203"/>
                      </a:cubicBezTo>
                      <a:cubicBezTo>
                        <a:pt x="3938" y="117519"/>
                        <a:pt x="168" y="115032"/>
                        <a:pt x="8" y="111422"/>
                      </a:cubicBezTo>
                      <a:cubicBezTo>
                        <a:pt x="-474" y="97304"/>
                        <a:pt x="21987" y="72597"/>
                        <a:pt x="36747" y="53826"/>
                      </a:cubicBezTo>
                      <a:cubicBezTo>
                        <a:pt x="49502" y="37622"/>
                        <a:pt x="60171" y="21097"/>
                        <a:pt x="65545" y="4252"/>
                      </a:cubicBezTo>
                      <a:cubicBezTo>
                        <a:pt x="75332" y="722"/>
                        <a:pt x="95627" y="15081"/>
                        <a:pt x="102927" y="24787"/>
                      </a:cubicBezTo>
                      <a:cubicBezTo>
                        <a:pt x="126912" y="19332"/>
                        <a:pt x="125789" y="6578"/>
                        <a:pt x="136217" y="0"/>
                      </a:cubicBezTo>
                      <a:close/>
                    </a:path>
                  </a:pathLst>
                </a:custGeom>
                <a:solidFill>
                  <a:srgbClr val="EDE0C5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83" name="Freeform: Shape 82">
                  <a:extLst>
                    <a:ext uri="{FF2B5EF4-FFF2-40B4-BE49-F238E27FC236}">
                      <a16:creationId xmlns:a16="http://schemas.microsoft.com/office/drawing/2014/main" id="{4836A545-CEB6-4CB8-8A40-4AA320674C69}"/>
                    </a:ext>
                  </a:extLst>
                </p:cNvPr>
                <p:cNvSpPr/>
                <p:nvPr/>
              </p:nvSpPr>
              <p:spPr>
                <a:xfrm>
                  <a:off x="1503554" y="2813567"/>
                  <a:ext cx="146032" cy="121807"/>
                </a:xfrm>
                <a:custGeom>
                  <a:avLst/>
                  <a:gdLst>
                    <a:gd name="connsiteX0" fmla="*/ 136530 w 146032"/>
                    <a:gd name="connsiteY0" fmla="*/ 0 h 121807"/>
                    <a:gd name="connsiteX1" fmla="*/ 137413 w 146032"/>
                    <a:gd name="connsiteY1" fmla="*/ 1685 h 121807"/>
                    <a:gd name="connsiteX2" fmla="*/ 143750 w 146032"/>
                    <a:gd name="connsiteY2" fmla="*/ 38264 h 121807"/>
                    <a:gd name="connsiteX3" fmla="*/ 115193 w 146032"/>
                    <a:gd name="connsiteY3" fmla="*/ 63372 h 121807"/>
                    <a:gd name="connsiteX4" fmla="*/ 101154 w 146032"/>
                    <a:gd name="connsiteY4" fmla="*/ 77250 h 121807"/>
                    <a:gd name="connsiteX5" fmla="*/ 81260 w 146032"/>
                    <a:gd name="connsiteY5" fmla="*/ 101636 h 121807"/>
                    <a:gd name="connsiteX6" fmla="*/ 34092 w 146032"/>
                    <a:gd name="connsiteY6" fmla="*/ 121369 h 121807"/>
                    <a:gd name="connsiteX7" fmla="*/ 0 w 146032"/>
                    <a:gd name="connsiteY7" fmla="*/ 109898 h 121807"/>
                    <a:gd name="connsiteX8" fmla="*/ 48291 w 146032"/>
                    <a:gd name="connsiteY8" fmla="*/ 102679 h 121807"/>
                    <a:gd name="connsiteX9" fmla="*/ 87517 w 146032"/>
                    <a:gd name="connsiteY9" fmla="*/ 59602 h 121807"/>
                    <a:gd name="connsiteX10" fmla="*/ 121369 w 146032"/>
                    <a:gd name="connsiteY10" fmla="*/ 25028 h 121807"/>
                    <a:gd name="connsiteX11" fmla="*/ 122733 w 146032"/>
                    <a:gd name="connsiteY11" fmla="*/ 15161 h 121807"/>
                    <a:gd name="connsiteX12" fmla="*/ 136530 w 146032"/>
                    <a:gd name="connsiteY12" fmla="*/ 0 h 1218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46032" h="121807">
                      <a:moveTo>
                        <a:pt x="136530" y="0"/>
                      </a:moveTo>
                      <a:cubicBezTo>
                        <a:pt x="136851" y="562"/>
                        <a:pt x="137172" y="1123"/>
                        <a:pt x="137413" y="1685"/>
                      </a:cubicBezTo>
                      <a:cubicBezTo>
                        <a:pt x="146397" y="19172"/>
                        <a:pt x="148082" y="29600"/>
                        <a:pt x="143750" y="38264"/>
                      </a:cubicBezTo>
                      <a:cubicBezTo>
                        <a:pt x="140621" y="44441"/>
                        <a:pt x="126744" y="54468"/>
                        <a:pt x="115193" y="63372"/>
                      </a:cubicBezTo>
                      <a:cubicBezTo>
                        <a:pt x="108775" y="68345"/>
                        <a:pt x="104363" y="72196"/>
                        <a:pt x="101154" y="77250"/>
                      </a:cubicBezTo>
                      <a:cubicBezTo>
                        <a:pt x="94657" y="87517"/>
                        <a:pt x="91528" y="94256"/>
                        <a:pt x="81260" y="101636"/>
                      </a:cubicBezTo>
                      <a:cubicBezTo>
                        <a:pt x="70110" y="109657"/>
                        <a:pt x="51981" y="117439"/>
                        <a:pt x="34092" y="121369"/>
                      </a:cubicBezTo>
                      <a:cubicBezTo>
                        <a:pt x="28798" y="122492"/>
                        <a:pt x="2005" y="122332"/>
                        <a:pt x="0" y="109898"/>
                      </a:cubicBezTo>
                      <a:cubicBezTo>
                        <a:pt x="15241" y="117037"/>
                        <a:pt x="32007" y="113027"/>
                        <a:pt x="48291" y="102679"/>
                      </a:cubicBezTo>
                      <a:cubicBezTo>
                        <a:pt x="64736" y="92250"/>
                        <a:pt x="70912" y="74281"/>
                        <a:pt x="87517" y="59602"/>
                      </a:cubicBezTo>
                      <a:cubicBezTo>
                        <a:pt x="104122" y="44842"/>
                        <a:pt x="117358" y="38184"/>
                        <a:pt x="121369" y="25028"/>
                      </a:cubicBezTo>
                      <a:cubicBezTo>
                        <a:pt x="122332" y="21739"/>
                        <a:pt x="122733" y="18530"/>
                        <a:pt x="122733" y="15161"/>
                      </a:cubicBezTo>
                      <a:cubicBezTo>
                        <a:pt x="128348" y="9787"/>
                        <a:pt x="130434" y="3850"/>
                        <a:pt x="136530" y="0"/>
                      </a:cubicBezTo>
                      <a:close/>
                    </a:path>
                  </a:pathLst>
                </a:custGeom>
                <a:solidFill>
                  <a:srgbClr val="D9CCB0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grpSp>
              <p:nvGrpSpPr>
                <p:cNvPr id="84" name="Graphic 5">
                  <a:extLst>
                    <a:ext uri="{FF2B5EF4-FFF2-40B4-BE49-F238E27FC236}">
                      <a16:creationId xmlns:a16="http://schemas.microsoft.com/office/drawing/2014/main" id="{3B19AA2C-24A3-4C4E-9ADC-68FA11A1C337}"/>
                    </a:ext>
                  </a:extLst>
                </p:cNvPr>
                <p:cNvGrpSpPr/>
                <p:nvPr/>
              </p:nvGrpSpPr>
              <p:grpSpPr>
                <a:xfrm>
                  <a:off x="1522164" y="2838983"/>
                  <a:ext cx="64254" cy="61619"/>
                  <a:chOff x="1522164" y="2838983"/>
                  <a:chExt cx="64254" cy="61619"/>
                </a:xfrm>
                <a:solidFill>
                  <a:srgbClr val="927E77"/>
                </a:solidFill>
              </p:grpSpPr>
              <p:sp>
                <p:nvSpPr>
                  <p:cNvPr id="85" name="Freeform: Shape 84">
                    <a:extLst>
                      <a:ext uri="{FF2B5EF4-FFF2-40B4-BE49-F238E27FC236}">
                        <a16:creationId xmlns:a16="http://schemas.microsoft.com/office/drawing/2014/main" id="{1A844777-C2E2-4FD5-86BB-CB8019C8A24F}"/>
                      </a:ext>
                    </a:extLst>
                  </p:cNvPr>
                  <p:cNvSpPr/>
                  <p:nvPr/>
                </p:nvSpPr>
                <p:spPr>
                  <a:xfrm>
                    <a:off x="1558021" y="2838983"/>
                    <a:ext cx="28397" cy="13970"/>
                  </a:xfrm>
                  <a:custGeom>
                    <a:avLst/>
                    <a:gdLst>
                      <a:gd name="connsiteX0" fmla="*/ 241 w 28397"/>
                      <a:gd name="connsiteY0" fmla="*/ 4104 h 13970"/>
                      <a:gd name="connsiteX1" fmla="*/ 13075 w 28397"/>
                      <a:gd name="connsiteY1" fmla="*/ 5467 h 13970"/>
                      <a:gd name="connsiteX2" fmla="*/ 25750 w 28397"/>
                      <a:gd name="connsiteY2" fmla="*/ 13970 h 13970"/>
                      <a:gd name="connsiteX3" fmla="*/ 28397 w 28397"/>
                      <a:gd name="connsiteY3" fmla="*/ 11403 h 13970"/>
                      <a:gd name="connsiteX4" fmla="*/ 14359 w 28397"/>
                      <a:gd name="connsiteY4" fmla="*/ 2018 h 13970"/>
                      <a:gd name="connsiteX5" fmla="*/ 1925 w 28397"/>
                      <a:gd name="connsiteY5" fmla="*/ 93 h 13970"/>
                      <a:gd name="connsiteX6" fmla="*/ 0 w 28397"/>
                      <a:gd name="connsiteY6" fmla="*/ 3462 h 13970"/>
                      <a:gd name="connsiteX7" fmla="*/ 241 w 28397"/>
                      <a:gd name="connsiteY7" fmla="*/ 4104 h 139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8397" h="13970">
                        <a:moveTo>
                          <a:pt x="241" y="4104"/>
                        </a:moveTo>
                        <a:cubicBezTo>
                          <a:pt x="3369" y="3301"/>
                          <a:pt x="8022" y="3542"/>
                          <a:pt x="13075" y="5467"/>
                        </a:cubicBezTo>
                        <a:cubicBezTo>
                          <a:pt x="17247" y="7072"/>
                          <a:pt x="21659" y="9719"/>
                          <a:pt x="25750" y="13970"/>
                        </a:cubicBezTo>
                        <a:lnTo>
                          <a:pt x="28397" y="11403"/>
                        </a:lnTo>
                        <a:cubicBezTo>
                          <a:pt x="23825" y="6751"/>
                          <a:pt x="18931" y="3783"/>
                          <a:pt x="14359" y="2018"/>
                        </a:cubicBezTo>
                        <a:cubicBezTo>
                          <a:pt x="9787" y="253"/>
                          <a:pt x="5455" y="-228"/>
                          <a:pt x="1925" y="93"/>
                        </a:cubicBezTo>
                        <a:cubicBezTo>
                          <a:pt x="1284" y="1216"/>
                          <a:pt x="642" y="2339"/>
                          <a:pt x="0" y="3462"/>
                        </a:cubicBezTo>
                        <a:lnTo>
                          <a:pt x="241" y="4104"/>
                        </a:ln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86" name="Freeform: Shape 85">
                    <a:extLst>
                      <a:ext uri="{FF2B5EF4-FFF2-40B4-BE49-F238E27FC236}">
                        <a16:creationId xmlns:a16="http://schemas.microsoft.com/office/drawing/2014/main" id="{17DF36A8-99CD-444C-9D25-FA1FB82F5EE5}"/>
                      </a:ext>
                    </a:extLst>
                  </p:cNvPr>
                  <p:cNvSpPr/>
                  <p:nvPr/>
                </p:nvSpPr>
                <p:spPr>
                  <a:xfrm>
                    <a:off x="1552085" y="2847973"/>
                    <a:ext cx="27274" cy="13964"/>
                  </a:xfrm>
                  <a:custGeom>
                    <a:avLst/>
                    <a:gdLst>
                      <a:gd name="connsiteX0" fmla="*/ 0 w 27274"/>
                      <a:gd name="connsiteY0" fmla="*/ 3857 h 13964"/>
                      <a:gd name="connsiteX1" fmla="*/ 11952 w 27274"/>
                      <a:gd name="connsiteY1" fmla="*/ 5462 h 13964"/>
                      <a:gd name="connsiteX2" fmla="*/ 24627 w 27274"/>
                      <a:gd name="connsiteY2" fmla="*/ 13965 h 13964"/>
                      <a:gd name="connsiteX3" fmla="*/ 27274 w 27274"/>
                      <a:gd name="connsiteY3" fmla="*/ 11398 h 13964"/>
                      <a:gd name="connsiteX4" fmla="*/ 13236 w 27274"/>
                      <a:gd name="connsiteY4" fmla="*/ 2012 h 13964"/>
                      <a:gd name="connsiteX5" fmla="*/ 2567 w 27274"/>
                      <a:gd name="connsiteY5" fmla="*/ 7 h 13964"/>
                      <a:gd name="connsiteX6" fmla="*/ 0 w 27274"/>
                      <a:gd name="connsiteY6" fmla="*/ 3857 h 139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7274" h="13964">
                        <a:moveTo>
                          <a:pt x="0" y="3857"/>
                        </a:moveTo>
                        <a:cubicBezTo>
                          <a:pt x="3048" y="3296"/>
                          <a:pt x="7300" y="3697"/>
                          <a:pt x="11952" y="5462"/>
                        </a:cubicBezTo>
                        <a:cubicBezTo>
                          <a:pt x="16124" y="7066"/>
                          <a:pt x="20536" y="9713"/>
                          <a:pt x="24627" y="13965"/>
                        </a:cubicBezTo>
                        <a:lnTo>
                          <a:pt x="27274" y="11398"/>
                        </a:lnTo>
                        <a:cubicBezTo>
                          <a:pt x="22702" y="6745"/>
                          <a:pt x="17808" y="3777"/>
                          <a:pt x="13236" y="2012"/>
                        </a:cubicBezTo>
                        <a:cubicBezTo>
                          <a:pt x="9385" y="568"/>
                          <a:pt x="5695" y="-74"/>
                          <a:pt x="2567" y="7"/>
                        </a:cubicBezTo>
                        <a:cubicBezTo>
                          <a:pt x="1765" y="1210"/>
                          <a:pt x="882" y="2574"/>
                          <a:pt x="0" y="3857"/>
                        </a:cubicBez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87" name="Freeform: Shape 86">
                    <a:extLst>
                      <a:ext uri="{FF2B5EF4-FFF2-40B4-BE49-F238E27FC236}">
                        <a16:creationId xmlns:a16="http://schemas.microsoft.com/office/drawing/2014/main" id="{08E8D942-8E5F-4A9C-90C7-2B2E75855824}"/>
                      </a:ext>
                    </a:extLst>
                  </p:cNvPr>
                  <p:cNvSpPr/>
                  <p:nvPr/>
                </p:nvSpPr>
                <p:spPr>
                  <a:xfrm>
                    <a:off x="1545507" y="2857285"/>
                    <a:ext cx="26552" cy="13957"/>
                  </a:xfrm>
                  <a:custGeom>
                    <a:avLst/>
                    <a:gdLst>
                      <a:gd name="connsiteX0" fmla="*/ 0 w 26552"/>
                      <a:gd name="connsiteY0" fmla="*/ 3770 h 13957"/>
                      <a:gd name="connsiteX1" fmla="*/ 11230 w 26552"/>
                      <a:gd name="connsiteY1" fmla="*/ 5455 h 13957"/>
                      <a:gd name="connsiteX2" fmla="*/ 23905 w 26552"/>
                      <a:gd name="connsiteY2" fmla="*/ 13958 h 13957"/>
                      <a:gd name="connsiteX3" fmla="*/ 26552 w 26552"/>
                      <a:gd name="connsiteY3" fmla="*/ 11391 h 13957"/>
                      <a:gd name="connsiteX4" fmla="*/ 12514 w 26552"/>
                      <a:gd name="connsiteY4" fmla="*/ 2005 h 13957"/>
                      <a:gd name="connsiteX5" fmla="*/ 2727 w 26552"/>
                      <a:gd name="connsiteY5" fmla="*/ 0 h 13957"/>
                      <a:gd name="connsiteX6" fmla="*/ 0 w 26552"/>
                      <a:gd name="connsiteY6" fmla="*/ 3770 h 1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552" h="13957">
                        <a:moveTo>
                          <a:pt x="0" y="3770"/>
                        </a:moveTo>
                        <a:cubicBezTo>
                          <a:pt x="2968" y="3369"/>
                          <a:pt x="6979" y="3770"/>
                          <a:pt x="11230" y="5455"/>
                        </a:cubicBezTo>
                        <a:cubicBezTo>
                          <a:pt x="15402" y="7059"/>
                          <a:pt x="19814" y="9706"/>
                          <a:pt x="23905" y="13958"/>
                        </a:cubicBezTo>
                        <a:lnTo>
                          <a:pt x="26552" y="11391"/>
                        </a:lnTo>
                        <a:cubicBezTo>
                          <a:pt x="21980" y="6738"/>
                          <a:pt x="17086" y="3770"/>
                          <a:pt x="12514" y="2005"/>
                        </a:cubicBezTo>
                        <a:cubicBezTo>
                          <a:pt x="8984" y="642"/>
                          <a:pt x="5615" y="80"/>
                          <a:pt x="2727" y="0"/>
                        </a:cubicBezTo>
                        <a:cubicBezTo>
                          <a:pt x="1925" y="1203"/>
                          <a:pt x="963" y="2487"/>
                          <a:pt x="0" y="3770"/>
                        </a:cubicBez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88" name="Freeform: Shape 87">
                    <a:extLst>
                      <a:ext uri="{FF2B5EF4-FFF2-40B4-BE49-F238E27FC236}">
                        <a16:creationId xmlns:a16="http://schemas.microsoft.com/office/drawing/2014/main" id="{DE4255AA-699A-4B11-999C-6173AC03C840}"/>
                      </a:ext>
                    </a:extLst>
                  </p:cNvPr>
                  <p:cNvSpPr/>
                  <p:nvPr/>
                </p:nvSpPr>
                <p:spPr>
                  <a:xfrm>
                    <a:off x="1537486" y="2867553"/>
                    <a:ext cx="26953" cy="13957"/>
                  </a:xfrm>
                  <a:custGeom>
                    <a:avLst/>
                    <a:gdLst>
                      <a:gd name="connsiteX0" fmla="*/ 0 w 26953"/>
                      <a:gd name="connsiteY0" fmla="*/ 3851 h 13957"/>
                      <a:gd name="connsiteX1" fmla="*/ 11632 w 26953"/>
                      <a:gd name="connsiteY1" fmla="*/ 5455 h 13957"/>
                      <a:gd name="connsiteX2" fmla="*/ 24306 w 26953"/>
                      <a:gd name="connsiteY2" fmla="*/ 13958 h 13957"/>
                      <a:gd name="connsiteX3" fmla="*/ 26953 w 26953"/>
                      <a:gd name="connsiteY3" fmla="*/ 11391 h 13957"/>
                      <a:gd name="connsiteX4" fmla="*/ 12915 w 26953"/>
                      <a:gd name="connsiteY4" fmla="*/ 2005 h 13957"/>
                      <a:gd name="connsiteX5" fmla="*/ 3048 w 26953"/>
                      <a:gd name="connsiteY5" fmla="*/ 0 h 13957"/>
                      <a:gd name="connsiteX6" fmla="*/ 0 w 26953"/>
                      <a:gd name="connsiteY6" fmla="*/ 3851 h 1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953" h="13957">
                        <a:moveTo>
                          <a:pt x="0" y="3851"/>
                        </a:moveTo>
                        <a:cubicBezTo>
                          <a:pt x="3048" y="3369"/>
                          <a:pt x="7139" y="3770"/>
                          <a:pt x="11632" y="5455"/>
                        </a:cubicBezTo>
                        <a:cubicBezTo>
                          <a:pt x="15803" y="7059"/>
                          <a:pt x="20215" y="9706"/>
                          <a:pt x="24306" y="13958"/>
                        </a:cubicBezTo>
                        <a:lnTo>
                          <a:pt x="26953" y="11391"/>
                        </a:lnTo>
                        <a:cubicBezTo>
                          <a:pt x="22381" y="6738"/>
                          <a:pt x="17487" y="3770"/>
                          <a:pt x="12915" y="2005"/>
                        </a:cubicBezTo>
                        <a:cubicBezTo>
                          <a:pt x="9385" y="642"/>
                          <a:pt x="5936" y="80"/>
                          <a:pt x="3048" y="0"/>
                        </a:cubicBezTo>
                        <a:cubicBezTo>
                          <a:pt x="2086" y="1284"/>
                          <a:pt x="1043" y="2567"/>
                          <a:pt x="0" y="3851"/>
                        </a:cubicBez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89" name="Freeform: Shape 88">
                    <a:extLst>
                      <a:ext uri="{FF2B5EF4-FFF2-40B4-BE49-F238E27FC236}">
                        <a16:creationId xmlns:a16="http://schemas.microsoft.com/office/drawing/2014/main" id="{6987E816-9D04-4412-86D6-56EEB0ED321A}"/>
                      </a:ext>
                    </a:extLst>
                  </p:cNvPr>
                  <p:cNvSpPr/>
                  <p:nvPr/>
                </p:nvSpPr>
                <p:spPr>
                  <a:xfrm>
                    <a:off x="1529785" y="2877179"/>
                    <a:ext cx="26632" cy="13957"/>
                  </a:xfrm>
                  <a:custGeom>
                    <a:avLst/>
                    <a:gdLst>
                      <a:gd name="connsiteX0" fmla="*/ 0 w 26632"/>
                      <a:gd name="connsiteY0" fmla="*/ 3770 h 13957"/>
                      <a:gd name="connsiteX1" fmla="*/ 11311 w 26632"/>
                      <a:gd name="connsiteY1" fmla="*/ 5455 h 13957"/>
                      <a:gd name="connsiteX2" fmla="*/ 23985 w 26632"/>
                      <a:gd name="connsiteY2" fmla="*/ 13958 h 13957"/>
                      <a:gd name="connsiteX3" fmla="*/ 26632 w 26632"/>
                      <a:gd name="connsiteY3" fmla="*/ 11391 h 13957"/>
                      <a:gd name="connsiteX4" fmla="*/ 12594 w 26632"/>
                      <a:gd name="connsiteY4" fmla="*/ 2005 h 13957"/>
                      <a:gd name="connsiteX5" fmla="*/ 3048 w 26632"/>
                      <a:gd name="connsiteY5" fmla="*/ 0 h 13957"/>
                      <a:gd name="connsiteX6" fmla="*/ 0 w 26632"/>
                      <a:gd name="connsiteY6" fmla="*/ 3770 h 1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632" h="13957">
                        <a:moveTo>
                          <a:pt x="0" y="3770"/>
                        </a:moveTo>
                        <a:cubicBezTo>
                          <a:pt x="3048" y="3369"/>
                          <a:pt x="6979" y="3770"/>
                          <a:pt x="11311" y="5455"/>
                        </a:cubicBezTo>
                        <a:cubicBezTo>
                          <a:pt x="15482" y="7059"/>
                          <a:pt x="19894" y="9706"/>
                          <a:pt x="23985" y="13958"/>
                        </a:cubicBezTo>
                        <a:lnTo>
                          <a:pt x="26632" y="11391"/>
                        </a:lnTo>
                        <a:cubicBezTo>
                          <a:pt x="22060" y="6738"/>
                          <a:pt x="17167" y="3770"/>
                          <a:pt x="12594" y="2005"/>
                        </a:cubicBezTo>
                        <a:cubicBezTo>
                          <a:pt x="9225" y="722"/>
                          <a:pt x="5936" y="80"/>
                          <a:pt x="3048" y="0"/>
                        </a:cubicBezTo>
                        <a:cubicBezTo>
                          <a:pt x="2005" y="1203"/>
                          <a:pt x="1043" y="2487"/>
                          <a:pt x="0" y="3770"/>
                        </a:cubicBez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90" name="Freeform: Shape 89">
                    <a:extLst>
                      <a:ext uri="{FF2B5EF4-FFF2-40B4-BE49-F238E27FC236}">
                        <a16:creationId xmlns:a16="http://schemas.microsoft.com/office/drawing/2014/main" id="{F58710D4-7EA3-4121-A752-1E0AE8FE2794}"/>
                      </a:ext>
                    </a:extLst>
                  </p:cNvPr>
                  <p:cNvSpPr/>
                  <p:nvPr/>
                </p:nvSpPr>
                <p:spPr>
                  <a:xfrm>
                    <a:off x="1522164" y="2886645"/>
                    <a:ext cx="27113" cy="13957"/>
                  </a:xfrm>
                  <a:custGeom>
                    <a:avLst/>
                    <a:gdLst>
                      <a:gd name="connsiteX0" fmla="*/ 0 w 27113"/>
                      <a:gd name="connsiteY0" fmla="*/ 3850 h 13957"/>
                      <a:gd name="connsiteX1" fmla="*/ 11792 w 27113"/>
                      <a:gd name="connsiteY1" fmla="*/ 5455 h 13957"/>
                      <a:gd name="connsiteX2" fmla="*/ 24466 w 27113"/>
                      <a:gd name="connsiteY2" fmla="*/ 13958 h 13957"/>
                      <a:gd name="connsiteX3" fmla="*/ 27114 w 27113"/>
                      <a:gd name="connsiteY3" fmla="*/ 11391 h 13957"/>
                      <a:gd name="connsiteX4" fmla="*/ 13076 w 27113"/>
                      <a:gd name="connsiteY4" fmla="*/ 2005 h 13957"/>
                      <a:gd name="connsiteX5" fmla="*/ 3048 w 27113"/>
                      <a:gd name="connsiteY5" fmla="*/ 0 h 13957"/>
                      <a:gd name="connsiteX6" fmla="*/ 0 w 27113"/>
                      <a:gd name="connsiteY6" fmla="*/ 3850 h 1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7113" h="13957">
                        <a:moveTo>
                          <a:pt x="0" y="3850"/>
                        </a:moveTo>
                        <a:cubicBezTo>
                          <a:pt x="3048" y="3369"/>
                          <a:pt x="7220" y="3690"/>
                          <a:pt x="11792" y="5455"/>
                        </a:cubicBezTo>
                        <a:cubicBezTo>
                          <a:pt x="15963" y="7059"/>
                          <a:pt x="20375" y="9706"/>
                          <a:pt x="24466" y="13958"/>
                        </a:cubicBezTo>
                        <a:lnTo>
                          <a:pt x="27114" y="11391"/>
                        </a:lnTo>
                        <a:cubicBezTo>
                          <a:pt x="22541" y="6738"/>
                          <a:pt x="17648" y="3770"/>
                          <a:pt x="13076" y="2005"/>
                        </a:cubicBezTo>
                        <a:cubicBezTo>
                          <a:pt x="9466" y="642"/>
                          <a:pt x="6016" y="0"/>
                          <a:pt x="3048" y="0"/>
                        </a:cubicBezTo>
                        <a:cubicBezTo>
                          <a:pt x="2086" y="1284"/>
                          <a:pt x="1043" y="2567"/>
                          <a:pt x="0" y="3850"/>
                        </a:cubicBez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</p:grpSp>
        </p:grp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45619F2B-1005-43DC-ABD2-F78ECCB329E5}"/>
                </a:ext>
              </a:extLst>
            </p:cNvPr>
            <p:cNvSpPr/>
            <p:nvPr/>
          </p:nvSpPr>
          <p:spPr>
            <a:xfrm>
              <a:off x="1558503" y="2753990"/>
              <a:ext cx="82142" cy="32441"/>
            </a:xfrm>
            <a:custGeom>
              <a:avLst/>
              <a:gdLst>
                <a:gd name="connsiteX0" fmla="*/ 82143 w 82142"/>
                <a:gd name="connsiteY0" fmla="*/ 11366 h 32441"/>
                <a:gd name="connsiteX1" fmla="*/ 0 w 82142"/>
                <a:gd name="connsiteY1" fmla="*/ 18425 h 32441"/>
                <a:gd name="connsiteX2" fmla="*/ 82143 w 82142"/>
                <a:gd name="connsiteY2" fmla="*/ 11366 h 32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2142" h="32441">
                  <a:moveTo>
                    <a:pt x="82143" y="11366"/>
                  </a:moveTo>
                  <a:cubicBezTo>
                    <a:pt x="69228" y="38800"/>
                    <a:pt x="9787" y="37597"/>
                    <a:pt x="0" y="18425"/>
                  </a:cubicBezTo>
                  <a:cubicBezTo>
                    <a:pt x="2005" y="55"/>
                    <a:pt x="80619" y="-8448"/>
                    <a:pt x="82143" y="11366"/>
                  </a:cubicBezTo>
                  <a:close/>
                </a:path>
              </a:pathLst>
            </a:custGeom>
            <a:solidFill>
              <a:srgbClr val="00060A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04BF7605-1623-4ED3-8918-D679B2784BF7}"/>
                </a:ext>
              </a:extLst>
            </p:cNvPr>
            <p:cNvSpPr/>
            <p:nvPr/>
          </p:nvSpPr>
          <p:spPr>
            <a:xfrm>
              <a:off x="1509794" y="2247792"/>
              <a:ext cx="150616" cy="345782"/>
            </a:xfrm>
            <a:custGeom>
              <a:avLst/>
              <a:gdLst>
                <a:gd name="connsiteX0" fmla="*/ 5150 w 150616"/>
                <a:gd name="connsiteY0" fmla="*/ 4492 h 345782"/>
                <a:gd name="connsiteX1" fmla="*/ 1300 w 150616"/>
                <a:gd name="connsiteY1" fmla="*/ 83747 h 345782"/>
                <a:gd name="connsiteX2" fmla="*/ 21916 w 150616"/>
                <a:gd name="connsiteY2" fmla="*/ 124337 h 345782"/>
                <a:gd name="connsiteX3" fmla="*/ 46302 w 150616"/>
                <a:gd name="connsiteY3" fmla="*/ 305629 h 345782"/>
                <a:gd name="connsiteX4" fmla="*/ 127081 w 150616"/>
                <a:gd name="connsiteY4" fmla="*/ 322154 h 345782"/>
                <a:gd name="connsiteX5" fmla="*/ 150585 w 150616"/>
                <a:gd name="connsiteY5" fmla="*/ 103802 h 345782"/>
                <a:gd name="connsiteX6" fmla="*/ 132376 w 150616"/>
                <a:gd name="connsiteY6" fmla="*/ 11311 h 345782"/>
                <a:gd name="connsiteX7" fmla="*/ 82320 w 150616"/>
                <a:gd name="connsiteY7" fmla="*/ 0 h 345782"/>
                <a:gd name="connsiteX8" fmla="*/ 5150 w 150616"/>
                <a:gd name="connsiteY8" fmla="*/ 4492 h 345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0616" h="345782">
                  <a:moveTo>
                    <a:pt x="5150" y="4492"/>
                  </a:moveTo>
                  <a:cubicBezTo>
                    <a:pt x="3707" y="16445"/>
                    <a:pt x="-2711" y="51339"/>
                    <a:pt x="1300" y="83747"/>
                  </a:cubicBezTo>
                  <a:cubicBezTo>
                    <a:pt x="3305" y="99791"/>
                    <a:pt x="20873" y="114390"/>
                    <a:pt x="21916" y="124337"/>
                  </a:cubicBezTo>
                  <a:cubicBezTo>
                    <a:pt x="28414" y="185383"/>
                    <a:pt x="41970" y="260467"/>
                    <a:pt x="46302" y="305629"/>
                  </a:cubicBezTo>
                  <a:cubicBezTo>
                    <a:pt x="47906" y="357450"/>
                    <a:pt x="123873" y="354802"/>
                    <a:pt x="127081" y="322154"/>
                  </a:cubicBezTo>
                  <a:cubicBezTo>
                    <a:pt x="130450" y="285655"/>
                    <a:pt x="151548" y="177040"/>
                    <a:pt x="150585" y="103802"/>
                  </a:cubicBezTo>
                  <a:cubicBezTo>
                    <a:pt x="150184" y="73800"/>
                    <a:pt x="142804" y="22060"/>
                    <a:pt x="132376" y="11311"/>
                  </a:cubicBezTo>
                  <a:lnTo>
                    <a:pt x="82320" y="0"/>
                  </a:lnTo>
                  <a:lnTo>
                    <a:pt x="5150" y="4492"/>
                  </a:lnTo>
                  <a:close/>
                </a:path>
              </a:pathLst>
            </a:custGeom>
            <a:solidFill>
              <a:srgbClr val="00263D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60905E9F-C7B2-4FD9-8820-F38A7DEE8DA6}"/>
                </a:ext>
              </a:extLst>
            </p:cNvPr>
            <p:cNvSpPr/>
            <p:nvPr/>
          </p:nvSpPr>
          <p:spPr>
            <a:xfrm>
              <a:off x="1556471" y="2530121"/>
              <a:ext cx="90219" cy="259279"/>
            </a:xfrm>
            <a:custGeom>
              <a:avLst/>
              <a:gdLst>
                <a:gd name="connsiteX0" fmla="*/ 26 w 90219"/>
                <a:gd name="connsiteY0" fmla="*/ 24263 h 259279"/>
                <a:gd name="connsiteX1" fmla="*/ 5722 w 90219"/>
                <a:gd name="connsiteY1" fmla="*/ 56671 h 259279"/>
                <a:gd name="connsiteX2" fmla="*/ 9011 w 90219"/>
                <a:gd name="connsiteY2" fmla="*/ 250316 h 259279"/>
                <a:gd name="connsiteX3" fmla="*/ 75832 w 90219"/>
                <a:gd name="connsiteY3" fmla="*/ 246064 h 259279"/>
                <a:gd name="connsiteX4" fmla="*/ 90191 w 90219"/>
                <a:gd name="connsiteY4" fmla="*/ 114187 h 259279"/>
                <a:gd name="connsiteX5" fmla="*/ 80485 w 90219"/>
                <a:gd name="connsiteY5" fmla="*/ 39905 h 259279"/>
                <a:gd name="connsiteX6" fmla="*/ 26 w 90219"/>
                <a:gd name="connsiteY6" fmla="*/ 24263 h 25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219" h="259279">
                  <a:moveTo>
                    <a:pt x="26" y="24263"/>
                  </a:moveTo>
                  <a:cubicBezTo>
                    <a:pt x="508" y="43435"/>
                    <a:pt x="5080" y="45681"/>
                    <a:pt x="5722" y="56671"/>
                  </a:cubicBezTo>
                  <a:cubicBezTo>
                    <a:pt x="10134" y="128145"/>
                    <a:pt x="8369" y="179885"/>
                    <a:pt x="9011" y="250316"/>
                  </a:cubicBezTo>
                  <a:cubicBezTo>
                    <a:pt x="32274" y="263231"/>
                    <a:pt x="64682" y="262509"/>
                    <a:pt x="75832" y="246064"/>
                  </a:cubicBezTo>
                  <a:cubicBezTo>
                    <a:pt x="80485" y="181249"/>
                    <a:pt x="90833" y="149803"/>
                    <a:pt x="90191" y="114187"/>
                  </a:cubicBezTo>
                  <a:cubicBezTo>
                    <a:pt x="89629" y="84586"/>
                    <a:pt x="89148" y="66457"/>
                    <a:pt x="80485" y="39905"/>
                  </a:cubicBezTo>
                  <a:cubicBezTo>
                    <a:pt x="70538" y="-5899"/>
                    <a:pt x="-1578" y="-13841"/>
                    <a:pt x="26" y="24263"/>
                  </a:cubicBezTo>
                  <a:close/>
                </a:path>
              </a:pathLst>
            </a:custGeom>
            <a:solidFill>
              <a:srgbClr val="00263D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CB6D2805-80D3-4D17-A711-88569300360E}"/>
                </a:ext>
              </a:extLst>
            </p:cNvPr>
            <p:cNvSpPr/>
            <p:nvPr/>
          </p:nvSpPr>
          <p:spPr>
            <a:xfrm>
              <a:off x="1503153" y="2247230"/>
              <a:ext cx="157344" cy="541709"/>
            </a:xfrm>
            <a:custGeom>
              <a:avLst/>
              <a:gdLst>
                <a:gd name="connsiteX0" fmla="*/ 132199 w 157344"/>
                <a:gd name="connsiteY0" fmla="*/ 529757 h 541709"/>
                <a:gd name="connsiteX1" fmla="*/ 146878 w 157344"/>
                <a:gd name="connsiteY1" fmla="*/ 391302 h 541709"/>
                <a:gd name="connsiteX2" fmla="*/ 133803 w 157344"/>
                <a:gd name="connsiteY2" fmla="*/ 322715 h 541709"/>
                <a:gd name="connsiteX3" fmla="*/ 155622 w 157344"/>
                <a:gd name="connsiteY3" fmla="*/ 77169 h 541709"/>
                <a:gd name="connsiteX4" fmla="*/ 138616 w 157344"/>
                <a:gd name="connsiteY4" fmla="*/ 11391 h 541709"/>
                <a:gd name="connsiteX5" fmla="*/ 88961 w 157344"/>
                <a:gd name="connsiteY5" fmla="*/ 0 h 541709"/>
                <a:gd name="connsiteX6" fmla="*/ 28878 w 157344"/>
                <a:gd name="connsiteY6" fmla="*/ 11712 h 541709"/>
                <a:gd name="connsiteX7" fmla="*/ 0 w 157344"/>
                <a:gd name="connsiteY7" fmla="*/ 26472 h 541709"/>
                <a:gd name="connsiteX8" fmla="*/ 94496 w 157344"/>
                <a:gd name="connsiteY8" fmla="*/ 64014 h 541709"/>
                <a:gd name="connsiteX9" fmla="*/ 103401 w 157344"/>
                <a:gd name="connsiteY9" fmla="*/ 210571 h 541709"/>
                <a:gd name="connsiteX10" fmla="*/ 100593 w 157344"/>
                <a:gd name="connsiteY10" fmla="*/ 300896 h 541709"/>
                <a:gd name="connsiteX11" fmla="*/ 102839 w 157344"/>
                <a:gd name="connsiteY11" fmla="*/ 363626 h 541709"/>
                <a:gd name="connsiteX12" fmla="*/ 98748 w 157344"/>
                <a:gd name="connsiteY12" fmla="*/ 541710 h 541709"/>
                <a:gd name="connsiteX13" fmla="*/ 132199 w 157344"/>
                <a:gd name="connsiteY13" fmla="*/ 529757 h 541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7344" h="541709">
                  <a:moveTo>
                    <a:pt x="132199" y="529757"/>
                  </a:moveTo>
                  <a:cubicBezTo>
                    <a:pt x="139659" y="465423"/>
                    <a:pt x="147600" y="426918"/>
                    <a:pt x="146878" y="391302"/>
                  </a:cubicBezTo>
                  <a:cubicBezTo>
                    <a:pt x="146317" y="361701"/>
                    <a:pt x="142466" y="349348"/>
                    <a:pt x="133803" y="322715"/>
                  </a:cubicBezTo>
                  <a:cubicBezTo>
                    <a:pt x="137653" y="281484"/>
                    <a:pt x="164286" y="147520"/>
                    <a:pt x="155622" y="77169"/>
                  </a:cubicBezTo>
                  <a:cubicBezTo>
                    <a:pt x="153537" y="60243"/>
                    <a:pt x="145595" y="18771"/>
                    <a:pt x="138616" y="11391"/>
                  </a:cubicBezTo>
                  <a:lnTo>
                    <a:pt x="88961" y="0"/>
                  </a:lnTo>
                  <a:lnTo>
                    <a:pt x="28878" y="11712"/>
                  </a:lnTo>
                  <a:lnTo>
                    <a:pt x="0" y="26472"/>
                  </a:lnTo>
                  <a:cubicBezTo>
                    <a:pt x="9305" y="35937"/>
                    <a:pt x="69148" y="51740"/>
                    <a:pt x="94496" y="64014"/>
                  </a:cubicBezTo>
                  <a:cubicBezTo>
                    <a:pt x="98106" y="71474"/>
                    <a:pt x="103320" y="187148"/>
                    <a:pt x="103401" y="210571"/>
                  </a:cubicBezTo>
                  <a:cubicBezTo>
                    <a:pt x="103561" y="240332"/>
                    <a:pt x="102919" y="269772"/>
                    <a:pt x="100593" y="300896"/>
                  </a:cubicBezTo>
                  <a:cubicBezTo>
                    <a:pt x="98748" y="325523"/>
                    <a:pt x="99390" y="339240"/>
                    <a:pt x="102839" y="363626"/>
                  </a:cubicBezTo>
                  <a:cubicBezTo>
                    <a:pt x="113187" y="437346"/>
                    <a:pt x="105727" y="465503"/>
                    <a:pt x="98748" y="541710"/>
                  </a:cubicBezTo>
                  <a:cubicBezTo>
                    <a:pt x="103962" y="541549"/>
                    <a:pt x="127867" y="539143"/>
                    <a:pt x="132199" y="529757"/>
                  </a:cubicBezTo>
                  <a:close/>
                </a:path>
              </a:pathLst>
            </a:custGeom>
            <a:solidFill>
              <a:srgbClr val="001726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40180D2-9C69-405C-909B-71904FB53267}"/>
                </a:ext>
              </a:extLst>
            </p:cNvPr>
            <p:cNvSpPr/>
            <p:nvPr/>
          </p:nvSpPr>
          <p:spPr>
            <a:xfrm>
              <a:off x="1516970" y="2287660"/>
              <a:ext cx="82628" cy="497509"/>
            </a:xfrm>
            <a:custGeom>
              <a:avLst/>
              <a:gdLst>
                <a:gd name="connsiteX0" fmla="*/ 2547 w 82628"/>
                <a:gd name="connsiteY0" fmla="*/ 0 h 497509"/>
                <a:gd name="connsiteX1" fmla="*/ 73861 w 82628"/>
                <a:gd name="connsiteY1" fmla="*/ 29680 h 497509"/>
                <a:gd name="connsiteX2" fmla="*/ 74823 w 82628"/>
                <a:gd name="connsiteY2" fmla="*/ 294559 h 497509"/>
                <a:gd name="connsiteX3" fmla="*/ 82604 w 82628"/>
                <a:gd name="connsiteY3" fmla="*/ 363947 h 497509"/>
                <a:gd name="connsiteX4" fmla="*/ 79877 w 82628"/>
                <a:gd name="connsiteY4" fmla="*/ 497510 h 497509"/>
                <a:gd name="connsiteX5" fmla="*/ 50918 w 82628"/>
                <a:gd name="connsiteY5" fmla="*/ 487001 h 497509"/>
                <a:gd name="connsiteX6" fmla="*/ 50196 w 82628"/>
                <a:gd name="connsiteY6" fmla="*/ 304506 h 497509"/>
                <a:gd name="connsiteX7" fmla="*/ 45143 w 82628"/>
                <a:gd name="connsiteY7" fmla="*/ 278355 h 497509"/>
                <a:gd name="connsiteX8" fmla="*/ 43378 w 82628"/>
                <a:gd name="connsiteY8" fmla="*/ 257258 h 497509"/>
                <a:gd name="connsiteX9" fmla="*/ 18510 w 82628"/>
                <a:gd name="connsiteY9" fmla="*/ 76447 h 497509"/>
                <a:gd name="connsiteX10" fmla="*/ 1344 w 82628"/>
                <a:gd name="connsiteY10" fmla="*/ 41553 h 497509"/>
                <a:gd name="connsiteX11" fmla="*/ 2547 w 82628"/>
                <a:gd name="connsiteY11" fmla="*/ 0 h 497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2628" h="497509">
                  <a:moveTo>
                    <a:pt x="2547" y="0"/>
                  </a:moveTo>
                  <a:cubicBezTo>
                    <a:pt x="20115" y="12995"/>
                    <a:pt x="51400" y="20696"/>
                    <a:pt x="73861" y="29680"/>
                  </a:cubicBezTo>
                  <a:cubicBezTo>
                    <a:pt x="77149" y="106449"/>
                    <a:pt x="71935" y="241535"/>
                    <a:pt x="74823" y="294559"/>
                  </a:cubicBezTo>
                  <a:cubicBezTo>
                    <a:pt x="76107" y="317822"/>
                    <a:pt x="83086" y="340604"/>
                    <a:pt x="82604" y="363947"/>
                  </a:cubicBezTo>
                  <a:lnTo>
                    <a:pt x="79877" y="497510"/>
                  </a:lnTo>
                  <a:cubicBezTo>
                    <a:pt x="69850" y="497429"/>
                    <a:pt x="57336" y="497349"/>
                    <a:pt x="50918" y="487001"/>
                  </a:cubicBezTo>
                  <a:cubicBezTo>
                    <a:pt x="49234" y="424752"/>
                    <a:pt x="57336" y="361300"/>
                    <a:pt x="50196" y="304506"/>
                  </a:cubicBezTo>
                  <a:cubicBezTo>
                    <a:pt x="48993" y="294719"/>
                    <a:pt x="46266" y="287099"/>
                    <a:pt x="45143" y="278355"/>
                  </a:cubicBezTo>
                  <a:cubicBezTo>
                    <a:pt x="44100" y="270173"/>
                    <a:pt x="44421" y="266162"/>
                    <a:pt x="43378" y="257258"/>
                  </a:cubicBezTo>
                  <a:cubicBezTo>
                    <a:pt x="39768" y="226374"/>
                    <a:pt x="31746" y="140862"/>
                    <a:pt x="18510" y="76447"/>
                  </a:cubicBezTo>
                  <a:cubicBezTo>
                    <a:pt x="14580" y="57356"/>
                    <a:pt x="3991" y="56714"/>
                    <a:pt x="1344" y="41553"/>
                  </a:cubicBezTo>
                  <a:cubicBezTo>
                    <a:pt x="-982" y="28557"/>
                    <a:pt x="-100" y="11311"/>
                    <a:pt x="2547" y="0"/>
                  </a:cubicBezTo>
                  <a:close/>
                </a:path>
              </a:pathLst>
            </a:custGeom>
            <a:solidFill>
              <a:srgbClr val="003D63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A9EF42D8-D7AB-4AE3-8E9D-6FB1AA57980B}"/>
                </a:ext>
              </a:extLst>
            </p:cNvPr>
            <p:cNvSpPr/>
            <p:nvPr/>
          </p:nvSpPr>
          <p:spPr>
            <a:xfrm>
              <a:off x="1438123" y="1877405"/>
              <a:ext cx="250472" cy="411641"/>
            </a:xfrm>
            <a:custGeom>
              <a:avLst/>
              <a:gdLst>
                <a:gd name="connsiteX0" fmla="*/ 206855 w 250472"/>
                <a:gd name="connsiteY0" fmla="*/ 57539 h 411641"/>
                <a:gd name="connsiteX1" fmla="*/ 160409 w 250472"/>
                <a:gd name="connsiteY1" fmla="*/ 31869 h 411641"/>
                <a:gd name="connsiteX2" fmla="*/ 102492 w 250472"/>
                <a:gd name="connsiteY2" fmla="*/ 11093 h 411641"/>
                <a:gd name="connsiteX3" fmla="*/ 44334 w 250472"/>
                <a:gd name="connsiteY3" fmla="*/ 183 h 411641"/>
                <a:gd name="connsiteX4" fmla="*/ 19466 w 250472"/>
                <a:gd name="connsiteY4" fmla="*/ 19355 h 411641"/>
                <a:gd name="connsiteX5" fmla="*/ 776 w 250472"/>
                <a:gd name="connsiteY5" fmla="*/ 161661 h 411641"/>
                <a:gd name="connsiteX6" fmla="*/ 10803 w 250472"/>
                <a:gd name="connsiteY6" fmla="*/ 258404 h 411641"/>
                <a:gd name="connsiteX7" fmla="*/ 19867 w 250472"/>
                <a:gd name="connsiteY7" fmla="*/ 350894 h 411641"/>
                <a:gd name="connsiteX8" fmla="*/ 21953 w 250472"/>
                <a:gd name="connsiteY8" fmla="*/ 365494 h 411641"/>
                <a:gd name="connsiteX9" fmla="*/ 210866 w 250472"/>
                <a:gd name="connsiteY9" fmla="*/ 393249 h 411641"/>
                <a:gd name="connsiteX10" fmla="*/ 207577 w 250472"/>
                <a:gd name="connsiteY10" fmla="*/ 380094 h 411641"/>
                <a:gd name="connsiteX11" fmla="*/ 210304 w 250472"/>
                <a:gd name="connsiteY11" fmla="*/ 283351 h 411641"/>
                <a:gd name="connsiteX12" fmla="*/ 250413 w 250472"/>
                <a:gd name="connsiteY12" fmla="*/ 110322 h 411641"/>
                <a:gd name="connsiteX13" fmla="*/ 206855 w 250472"/>
                <a:gd name="connsiteY13" fmla="*/ 57539 h 41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0472" h="411641">
                  <a:moveTo>
                    <a:pt x="206855" y="57539"/>
                  </a:moveTo>
                  <a:cubicBezTo>
                    <a:pt x="197630" y="52726"/>
                    <a:pt x="180222" y="42538"/>
                    <a:pt x="160409" y="31869"/>
                  </a:cubicBezTo>
                  <a:cubicBezTo>
                    <a:pt x="146611" y="24409"/>
                    <a:pt x="124311" y="16948"/>
                    <a:pt x="102492" y="11093"/>
                  </a:cubicBezTo>
                  <a:cubicBezTo>
                    <a:pt x="91021" y="7964"/>
                    <a:pt x="56206" y="-1421"/>
                    <a:pt x="44334" y="183"/>
                  </a:cubicBezTo>
                  <a:cubicBezTo>
                    <a:pt x="33504" y="1627"/>
                    <a:pt x="26846" y="7723"/>
                    <a:pt x="19466" y="19355"/>
                  </a:cubicBezTo>
                  <a:cubicBezTo>
                    <a:pt x="1417" y="47672"/>
                    <a:pt x="-1791" y="108236"/>
                    <a:pt x="776" y="161661"/>
                  </a:cubicBezTo>
                  <a:cubicBezTo>
                    <a:pt x="2220" y="191903"/>
                    <a:pt x="9519" y="220781"/>
                    <a:pt x="10803" y="258404"/>
                  </a:cubicBezTo>
                  <a:cubicBezTo>
                    <a:pt x="11364" y="274688"/>
                    <a:pt x="6230" y="337498"/>
                    <a:pt x="19867" y="350894"/>
                  </a:cubicBezTo>
                  <a:cubicBezTo>
                    <a:pt x="20830" y="352980"/>
                    <a:pt x="21071" y="357633"/>
                    <a:pt x="21953" y="365494"/>
                  </a:cubicBezTo>
                  <a:cubicBezTo>
                    <a:pt x="68961" y="406245"/>
                    <a:pt x="187923" y="430390"/>
                    <a:pt x="210866" y="393249"/>
                  </a:cubicBezTo>
                  <a:cubicBezTo>
                    <a:pt x="209181" y="388436"/>
                    <a:pt x="208459" y="384105"/>
                    <a:pt x="207577" y="380094"/>
                  </a:cubicBezTo>
                  <a:cubicBezTo>
                    <a:pt x="216962" y="365414"/>
                    <a:pt x="202683" y="313192"/>
                    <a:pt x="210304" y="283351"/>
                  </a:cubicBezTo>
                  <a:cubicBezTo>
                    <a:pt x="224021" y="229365"/>
                    <a:pt x="251937" y="154040"/>
                    <a:pt x="250413" y="110322"/>
                  </a:cubicBezTo>
                  <a:cubicBezTo>
                    <a:pt x="249531" y="83850"/>
                    <a:pt x="226588" y="67887"/>
                    <a:pt x="206855" y="57539"/>
                  </a:cubicBezTo>
                  <a:close/>
                </a:path>
              </a:pathLst>
            </a:custGeom>
            <a:solidFill>
              <a:srgbClr val="FFBB0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32ECE03-EDB3-4753-9CEF-F51CE2440DF1}"/>
                </a:ext>
              </a:extLst>
            </p:cNvPr>
            <p:cNvSpPr/>
            <p:nvPr/>
          </p:nvSpPr>
          <p:spPr>
            <a:xfrm>
              <a:off x="1483419" y="1906386"/>
              <a:ext cx="205096" cy="381354"/>
            </a:xfrm>
            <a:custGeom>
              <a:avLst/>
              <a:gdLst>
                <a:gd name="connsiteX0" fmla="*/ 161558 w 205096"/>
                <a:gd name="connsiteY0" fmla="*/ 28557 h 381354"/>
                <a:gd name="connsiteX1" fmla="*/ 115112 w 205096"/>
                <a:gd name="connsiteY1" fmla="*/ 2888 h 381354"/>
                <a:gd name="connsiteX2" fmla="*/ 109256 w 205096"/>
                <a:gd name="connsiteY2" fmla="*/ 0 h 381354"/>
                <a:gd name="connsiteX3" fmla="*/ 108133 w 205096"/>
                <a:gd name="connsiteY3" fmla="*/ 481 h 381354"/>
                <a:gd name="connsiteX4" fmla="*/ 160997 w 205096"/>
                <a:gd name="connsiteY4" fmla="*/ 44761 h 381354"/>
                <a:gd name="connsiteX5" fmla="*/ 132840 w 205096"/>
                <a:gd name="connsiteY5" fmla="*/ 97384 h 381354"/>
                <a:gd name="connsiteX6" fmla="*/ 103080 w 205096"/>
                <a:gd name="connsiteY6" fmla="*/ 251161 h 381354"/>
                <a:gd name="connsiteX7" fmla="*/ 122893 w 205096"/>
                <a:gd name="connsiteY7" fmla="*/ 362343 h 381354"/>
                <a:gd name="connsiteX8" fmla="*/ 0 w 205096"/>
                <a:gd name="connsiteY8" fmla="*/ 333946 h 381354"/>
                <a:gd name="connsiteX9" fmla="*/ 127225 w 205096"/>
                <a:gd name="connsiteY9" fmla="*/ 372290 h 381354"/>
                <a:gd name="connsiteX10" fmla="*/ 130995 w 205096"/>
                <a:gd name="connsiteY10" fmla="*/ 381355 h 381354"/>
                <a:gd name="connsiteX11" fmla="*/ 165489 w 205096"/>
                <a:gd name="connsiteY11" fmla="*/ 364348 h 381354"/>
                <a:gd name="connsiteX12" fmla="*/ 162200 w 205096"/>
                <a:gd name="connsiteY12" fmla="*/ 351193 h 381354"/>
                <a:gd name="connsiteX13" fmla="*/ 164927 w 205096"/>
                <a:gd name="connsiteY13" fmla="*/ 254450 h 381354"/>
                <a:gd name="connsiteX14" fmla="*/ 205036 w 205096"/>
                <a:gd name="connsiteY14" fmla="*/ 81421 h 381354"/>
                <a:gd name="connsiteX15" fmla="*/ 161558 w 205096"/>
                <a:gd name="connsiteY15" fmla="*/ 28557 h 381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05096" h="381354">
                  <a:moveTo>
                    <a:pt x="161558" y="28557"/>
                  </a:moveTo>
                  <a:cubicBezTo>
                    <a:pt x="152333" y="23744"/>
                    <a:pt x="134926" y="13557"/>
                    <a:pt x="115112" y="2888"/>
                  </a:cubicBezTo>
                  <a:cubicBezTo>
                    <a:pt x="113267" y="1925"/>
                    <a:pt x="111342" y="963"/>
                    <a:pt x="109256" y="0"/>
                  </a:cubicBezTo>
                  <a:lnTo>
                    <a:pt x="108133" y="481"/>
                  </a:lnTo>
                  <a:cubicBezTo>
                    <a:pt x="116316" y="12995"/>
                    <a:pt x="137814" y="26071"/>
                    <a:pt x="160997" y="44761"/>
                  </a:cubicBezTo>
                  <a:cubicBezTo>
                    <a:pt x="148403" y="56714"/>
                    <a:pt x="137974" y="74763"/>
                    <a:pt x="132840" y="97384"/>
                  </a:cubicBezTo>
                  <a:cubicBezTo>
                    <a:pt x="122011" y="145033"/>
                    <a:pt x="105165" y="207764"/>
                    <a:pt x="103080" y="251161"/>
                  </a:cubicBezTo>
                  <a:cubicBezTo>
                    <a:pt x="100352" y="307635"/>
                    <a:pt x="110620" y="336352"/>
                    <a:pt x="122893" y="362343"/>
                  </a:cubicBezTo>
                  <a:cubicBezTo>
                    <a:pt x="123294" y="363225"/>
                    <a:pt x="48050" y="360097"/>
                    <a:pt x="0" y="333946"/>
                  </a:cubicBezTo>
                  <a:cubicBezTo>
                    <a:pt x="45483" y="370044"/>
                    <a:pt x="126744" y="371247"/>
                    <a:pt x="127225" y="372290"/>
                  </a:cubicBezTo>
                  <a:cubicBezTo>
                    <a:pt x="129231" y="376461"/>
                    <a:pt x="129070" y="377344"/>
                    <a:pt x="130995" y="381355"/>
                  </a:cubicBezTo>
                  <a:cubicBezTo>
                    <a:pt x="147199" y="379750"/>
                    <a:pt x="159633" y="373734"/>
                    <a:pt x="165489" y="364348"/>
                  </a:cubicBezTo>
                  <a:cubicBezTo>
                    <a:pt x="163804" y="359535"/>
                    <a:pt x="163082" y="355204"/>
                    <a:pt x="162200" y="351193"/>
                  </a:cubicBezTo>
                  <a:cubicBezTo>
                    <a:pt x="171585" y="336513"/>
                    <a:pt x="157307" y="284291"/>
                    <a:pt x="164927" y="254450"/>
                  </a:cubicBezTo>
                  <a:cubicBezTo>
                    <a:pt x="178645" y="200464"/>
                    <a:pt x="206560" y="125139"/>
                    <a:pt x="205036" y="81421"/>
                  </a:cubicBezTo>
                  <a:cubicBezTo>
                    <a:pt x="204234" y="54869"/>
                    <a:pt x="181292" y="38906"/>
                    <a:pt x="161558" y="28557"/>
                  </a:cubicBezTo>
                  <a:close/>
                </a:path>
              </a:pathLst>
            </a:custGeom>
            <a:solidFill>
              <a:srgbClr val="F5A70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A7DE9E8A-AC63-4B8C-8CFE-877EE1CA97DE}"/>
                </a:ext>
              </a:extLst>
            </p:cNvPr>
            <p:cNvSpPr/>
            <p:nvPr/>
          </p:nvSpPr>
          <p:spPr>
            <a:xfrm>
              <a:off x="1497981" y="1841971"/>
              <a:ext cx="93651" cy="112882"/>
            </a:xfrm>
            <a:custGeom>
              <a:avLst/>
              <a:gdLst>
                <a:gd name="connsiteX0" fmla="*/ 7338 w 93651"/>
                <a:gd name="connsiteY0" fmla="*/ 59923 h 112882"/>
                <a:gd name="connsiteX1" fmla="*/ 2685 w 93651"/>
                <a:gd name="connsiteY1" fmla="*/ 38344 h 112882"/>
                <a:gd name="connsiteX2" fmla="*/ 2605 w 93651"/>
                <a:gd name="connsiteY2" fmla="*/ 38184 h 112882"/>
                <a:gd name="connsiteX3" fmla="*/ 67822 w 93651"/>
                <a:gd name="connsiteY3" fmla="*/ 7861 h 112882"/>
                <a:gd name="connsiteX4" fmla="*/ 81780 w 93651"/>
                <a:gd name="connsiteY4" fmla="*/ 0 h 112882"/>
                <a:gd name="connsiteX5" fmla="*/ 93652 w 93651"/>
                <a:gd name="connsiteY5" fmla="*/ 69388 h 112882"/>
                <a:gd name="connsiteX6" fmla="*/ 34692 w 93651"/>
                <a:gd name="connsiteY6" fmla="*/ 112866 h 112882"/>
                <a:gd name="connsiteX7" fmla="*/ 38 w 93651"/>
                <a:gd name="connsiteY7" fmla="*/ 87437 h 112882"/>
                <a:gd name="connsiteX8" fmla="*/ 7338 w 93651"/>
                <a:gd name="connsiteY8" fmla="*/ 59923 h 112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3651" h="112882">
                  <a:moveTo>
                    <a:pt x="7338" y="59923"/>
                  </a:moveTo>
                  <a:cubicBezTo>
                    <a:pt x="6134" y="51259"/>
                    <a:pt x="4691" y="42916"/>
                    <a:pt x="2685" y="38344"/>
                  </a:cubicBezTo>
                  <a:lnTo>
                    <a:pt x="2605" y="38184"/>
                  </a:lnTo>
                  <a:lnTo>
                    <a:pt x="67822" y="7861"/>
                  </a:lnTo>
                  <a:lnTo>
                    <a:pt x="81780" y="0"/>
                  </a:lnTo>
                  <a:cubicBezTo>
                    <a:pt x="76245" y="30483"/>
                    <a:pt x="82502" y="45724"/>
                    <a:pt x="93652" y="69388"/>
                  </a:cubicBezTo>
                  <a:cubicBezTo>
                    <a:pt x="85710" y="93774"/>
                    <a:pt x="53704" y="112465"/>
                    <a:pt x="34692" y="112866"/>
                  </a:cubicBezTo>
                  <a:cubicBezTo>
                    <a:pt x="13755" y="113347"/>
                    <a:pt x="-844" y="103320"/>
                    <a:pt x="38" y="87437"/>
                  </a:cubicBezTo>
                  <a:cubicBezTo>
                    <a:pt x="1723" y="82383"/>
                    <a:pt x="9985" y="72677"/>
                    <a:pt x="7338" y="59923"/>
                  </a:cubicBezTo>
                  <a:close/>
                </a:path>
              </a:pathLst>
            </a:custGeom>
            <a:solidFill>
              <a:srgbClr val="E8A476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D945073D-A2A6-45F3-A61F-111ABD9D17F4}"/>
                </a:ext>
              </a:extLst>
            </p:cNvPr>
            <p:cNvSpPr/>
            <p:nvPr/>
          </p:nvSpPr>
          <p:spPr>
            <a:xfrm>
              <a:off x="1500666" y="1841971"/>
              <a:ext cx="91046" cy="76046"/>
            </a:xfrm>
            <a:custGeom>
              <a:avLst/>
              <a:gdLst>
                <a:gd name="connsiteX0" fmla="*/ 88159 w 91046"/>
                <a:gd name="connsiteY0" fmla="*/ 76046 h 76046"/>
                <a:gd name="connsiteX1" fmla="*/ 6016 w 91046"/>
                <a:gd name="connsiteY1" fmla="*/ 68185 h 76046"/>
                <a:gd name="connsiteX2" fmla="*/ 0 w 91046"/>
                <a:gd name="connsiteY2" fmla="*/ 38184 h 76046"/>
                <a:gd name="connsiteX3" fmla="*/ 65217 w 91046"/>
                <a:gd name="connsiteY3" fmla="*/ 7861 h 76046"/>
                <a:gd name="connsiteX4" fmla="*/ 79175 w 91046"/>
                <a:gd name="connsiteY4" fmla="*/ 0 h 76046"/>
                <a:gd name="connsiteX5" fmla="*/ 91047 w 91046"/>
                <a:gd name="connsiteY5" fmla="*/ 69388 h 76046"/>
                <a:gd name="connsiteX6" fmla="*/ 88159 w 91046"/>
                <a:gd name="connsiteY6" fmla="*/ 76046 h 7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046" h="76046">
                  <a:moveTo>
                    <a:pt x="88159" y="76046"/>
                  </a:moveTo>
                  <a:cubicBezTo>
                    <a:pt x="59602" y="62008"/>
                    <a:pt x="40751" y="76528"/>
                    <a:pt x="6016" y="68185"/>
                  </a:cubicBezTo>
                  <a:cubicBezTo>
                    <a:pt x="4653" y="60324"/>
                    <a:pt x="3369" y="49574"/>
                    <a:pt x="0" y="38184"/>
                  </a:cubicBezTo>
                  <a:lnTo>
                    <a:pt x="65217" y="7861"/>
                  </a:lnTo>
                  <a:lnTo>
                    <a:pt x="79175" y="0"/>
                  </a:lnTo>
                  <a:cubicBezTo>
                    <a:pt x="73640" y="30483"/>
                    <a:pt x="79897" y="45724"/>
                    <a:pt x="91047" y="69388"/>
                  </a:cubicBezTo>
                  <a:cubicBezTo>
                    <a:pt x="90245" y="71715"/>
                    <a:pt x="89282" y="73961"/>
                    <a:pt x="88159" y="76046"/>
                  </a:cubicBezTo>
                  <a:close/>
                </a:path>
              </a:pathLst>
            </a:custGeom>
            <a:solidFill>
              <a:srgbClr val="DB9669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32" name="Graphic 5">
              <a:extLst>
                <a:ext uri="{FF2B5EF4-FFF2-40B4-BE49-F238E27FC236}">
                  <a16:creationId xmlns:a16="http://schemas.microsoft.com/office/drawing/2014/main" id="{C387B656-70B2-4C30-A6F2-228E963059FA}"/>
                </a:ext>
              </a:extLst>
            </p:cNvPr>
            <p:cNvGrpSpPr/>
            <p:nvPr/>
          </p:nvGrpSpPr>
          <p:grpSpPr>
            <a:xfrm>
              <a:off x="1475001" y="1727493"/>
              <a:ext cx="134151" cy="178010"/>
              <a:chOff x="1475001" y="1727493"/>
              <a:chExt cx="134151" cy="178010"/>
            </a:xfrm>
          </p:grpSpPr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19828AF9-AFEB-4662-870B-CCD463B7DC8E}"/>
                  </a:ext>
                </a:extLst>
              </p:cNvPr>
              <p:cNvSpPr/>
              <p:nvPr/>
            </p:nvSpPr>
            <p:spPr>
              <a:xfrm>
                <a:off x="1475001" y="1744367"/>
                <a:ext cx="127140" cy="161072"/>
              </a:xfrm>
              <a:custGeom>
                <a:avLst/>
                <a:gdLst>
                  <a:gd name="connsiteX0" fmla="*/ 39703 w 127140"/>
                  <a:gd name="connsiteY0" fmla="*/ 158730 h 161072"/>
                  <a:gd name="connsiteX1" fmla="*/ 74918 w 127140"/>
                  <a:gd name="connsiteY1" fmla="*/ 147419 h 161072"/>
                  <a:gd name="connsiteX2" fmla="*/ 100428 w 127140"/>
                  <a:gd name="connsiteY2" fmla="*/ 101374 h 161072"/>
                  <a:gd name="connsiteX3" fmla="*/ 124734 w 127140"/>
                  <a:gd name="connsiteY3" fmla="*/ 78512 h 161072"/>
                  <a:gd name="connsiteX4" fmla="*/ 109813 w 127140"/>
                  <a:gd name="connsiteY4" fmla="*/ 18429 h 161072"/>
                  <a:gd name="connsiteX5" fmla="*/ 63608 w 127140"/>
                  <a:gd name="connsiteY5" fmla="*/ 59 h 161072"/>
                  <a:gd name="connsiteX6" fmla="*/ 797 w 127140"/>
                  <a:gd name="connsiteY6" fmla="*/ 55249 h 161072"/>
                  <a:gd name="connsiteX7" fmla="*/ 396 w 127140"/>
                  <a:gd name="connsiteY7" fmla="*/ 62950 h 161072"/>
                  <a:gd name="connsiteX8" fmla="*/ 3926 w 127140"/>
                  <a:gd name="connsiteY8" fmla="*/ 76908 h 161072"/>
                  <a:gd name="connsiteX9" fmla="*/ 1118 w 127140"/>
                  <a:gd name="connsiteY9" fmla="*/ 89983 h 161072"/>
                  <a:gd name="connsiteX10" fmla="*/ 1359 w 127140"/>
                  <a:gd name="connsiteY10" fmla="*/ 119022 h 161072"/>
                  <a:gd name="connsiteX11" fmla="*/ 10183 w 127140"/>
                  <a:gd name="connsiteY11" fmla="*/ 155441 h 161072"/>
                  <a:gd name="connsiteX12" fmla="*/ 21333 w 127140"/>
                  <a:gd name="connsiteY12" fmla="*/ 159853 h 161072"/>
                  <a:gd name="connsiteX13" fmla="*/ 39703 w 127140"/>
                  <a:gd name="connsiteY13" fmla="*/ 158730 h 161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7140" h="161072">
                    <a:moveTo>
                      <a:pt x="39703" y="158730"/>
                    </a:moveTo>
                    <a:cubicBezTo>
                      <a:pt x="48046" y="155120"/>
                      <a:pt x="67298" y="151189"/>
                      <a:pt x="74918" y="147419"/>
                    </a:cubicBezTo>
                    <a:cubicBezTo>
                      <a:pt x="91524" y="139317"/>
                      <a:pt x="92326" y="122070"/>
                      <a:pt x="100428" y="101374"/>
                    </a:cubicBezTo>
                    <a:cubicBezTo>
                      <a:pt x="115910" y="94074"/>
                      <a:pt x="121926" y="87095"/>
                      <a:pt x="124734" y="78512"/>
                    </a:cubicBezTo>
                    <a:cubicBezTo>
                      <a:pt x="131392" y="58137"/>
                      <a:pt x="123530" y="33590"/>
                      <a:pt x="109813" y="18429"/>
                    </a:cubicBezTo>
                    <a:cubicBezTo>
                      <a:pt x="97780" y="5193"/>
                      <a:pt x="82379" y="-663"/>
                      <a:pt x="63608" y="59"/>
                    </a:cubicBezTo>
                    <a:cubicBezTo>
                      <a:pt x="27269" y="1423"/>
                      <a:pt x="8097" y="25328"/>
                      <a:pt x="797" y="55249"/>
                    </a:cubicBezTo>
                    <a:cubicBezTo>
                      <a:pt x="156" y="57816"/>
                      <a:pt x="75" y="60223"/>
                      <a:pt x="396" y="62950"/>
                    </a:cubicBezTo>
                    <a:cubicBezTo>
                      <a:pt x="1199" y="69367"/>
                      <a:pt x="3364" y="72576"/>
                      <a:pt x="3926" y="76908"/>
                    </a:cubicBezTo>
                    <a:cubicBezTo>
                      <a:pt x="5049" y="84769"/>
                      <a:pt x="2723" y="85571"/>
                      <a:pt x="1118" y="89983"/>
                    </a:cubicBezTo>
                    <a:cubicBezTo>
                      <a:pt x="-807" y="95598"/>
                      <a:pt x="75" y="108995"/>
                      <a:pt x="1359" y="119022"/>
                    </a:cubicBezTo>
                    <a:cubicBezTo>
                      <a:pt x="2241" y="125841"/>
                      <a:pt x="4568" y="151911"/>
                      <a:pt x="10183" y="155441"/>
                    </a:cubicBezTo>
                    <a:cubicBezTo>
                      <a:pt x="13231" y="157366"/>
                      <a:pt x="16520" y="158008"/>
                      <a:pt x="21333" y="159853"/>
                    </a:cubicBezTo>
                    <a:cubicBezTo>
                      <a:pt x="25184" y="161377"/>
                      <a:pt x="28954" y="161938"/>
                      <a:pt x="39703" y="158730"/>
                    </a:cubicBezTo>
                    <a:close/>
                  </a:path>
                </a:pathLst>
              </a:custGeom>
              <a:solidFill>
                <a:srgbClr val="F1B28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79D01D74-9D84-4186-A943-0F1B766B6409}"/>
                  </a:ext>
                </a:extLst>
              </p:cNvPr>
              <p:cNvSpPr/>
              <p:nvPr/>
            </p:nvSpPr>
            <p:spPr>
              <a:xfrm>
                <a:off x="1479328" y="1744367"/>
                <a:ext cx="122813" cy="161136"/>
              </a:xfrm>
              <a:custGeom>
                <a:avLst/>
                <a:gdLst>
                  <a:gd name="connsiteX0" fmla="*/ 35376 w 122813"/>
                  <a:gd name="connsiteY0" fmla="*/ 158730 h 161136"/>
                  <a:gd name="connsiteX1" fmla="*/ 70591 w 122813"/>
                  <a:gd name="connsiteY1" fmla="*/ 147419 h 161136"/>
                  <a:gd name="connsiteX2" fmla="*/ 96101 w 122813"/>
                  <a:gd name="connsiteY2" fmla="*/ 101374 h 161136"/>
                  <a:gd name="connsiteX3" fmla="*/ 120407 w 122813"/>
                  <a:gd name="connsiteY3" fmla="*/ 78512 h 161136"/>
                  <a:gd name="connsiteX4" fmla="*/ 105486 w 122813"/>
                  <a:gd name="connsiteY4" fmla="*/ 18429 h 161136"/>
                  <a:gd name="connsiteX5" fmla="*/ 59281 w 122813"/>
                  <a:gd name="connsiteY5" fmla="*/ 59 h 161136"/>
                  <a:gd name="connsiteX6" fmla="*/ 0 w 122813"/>
                  <a:gd name="connsiteY6" fmla="*/ 43778 h 161136"/>
                  <a:gd name="connsiteX7" fmla="*/ 58078 w 122813"/>
                  <a:gd name="connsiteY7" fmla="*/ 61426 h 161136"/>
                  <a:gd name="connsiteX8" fmla="*/ 54147 w 122813"/>
                  <a:gd name="connsiteY8" fmla="*/ 89662 h 161136"/>
                  <a:gd name="connsiteX9" fmla="*/ 53746 w 122813"/>
                  <a:gd name="connsiteY9" fmla="*/ 103781 h 161136"/>
                  <a:gd name="connsiteX10" fmla="*/ 49895 w 122813"/>
                  <a:gd name="connsiteY10" fmla="*/ 109717 h 161136"/>
                  <a:gd name="connsiteX11" fmla="*/ 23584 w 122813"/>
                  <a:gd name="connsiteY11" fmla="*/ 161136 h 161136"/>
                  <a:gd name="connsiteX12" fmla="*/ 35376 w 122813"/>
                  <a:gd name="connsiteY12" fmla="*/ 158730 h 1611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2813" h="161136">
                    <a:moveTo>
                      <a:pt x="35376" y="158730"/>
                    </a:moveTo>
                    <a:cubicBezTo>
                      <a:pt x="43719" y="155120"/>
                      <a:pt x="62971" y="151189"/>
                      <a:pt x="70591" y="147419"/>
                    </a:cubicBezTo>
                    <a:cubicBezTo>
                      <a:pt x="87197" y="139317"/>
                      <a:pt x="87999" y="122070"/>
                      <a:pt x="96101" y="101374"/>
                    </a:cubicBezTo>
                    <a:cubicBezTo>
                      <a:pt x="111583" y="94074"/>
                      <a:pt x="117599" y="87095"/>
                      <a:pt x="120407" y="78512"/>
                    </a:cubicBezTo>
                    <a:cubicBezTo>
                      <a:pt x="127065" y="58137"/>
                      <a:pt x="119203" y="33590"/>
                      <a:pt x="105486" y="18429"/>
                    </a:cubicBezTo>
                    <a:cubicBezTo>
                      <a:pt x="93453" y="5193"/>
                      <a:pt x="78052" y="-663"/>
                      <a:pt x="59281" y="59"/>
                    </a:cubicBezTo>
                    <a:cubicBezTo>
                      <a:pt x="27675" y="1263"/>
                      <a:pt x="9065" y="19472"/>
                      <a:pt x="0" y="43778"/>
                    </a:cubicBezTo>
                    <a:cubicBezTo>
                      <a:pt x="1364" y="47067"/>
                      <a:pt x="31285" y="61907"/>
                      <a:pt x="58078" y="61426"/>
                    </a:cubicBezTo>
                    <a:cubicBezTo>
                      <a:pt x="60404" y="73458"/>
                      <a:pt x="54708" y="83566"/>
                      <a:pt x="54147" y="89662"/>
                    </a:cubicBezTo>
                    <a:cubicBezTo>
                      <a:pt x="53986" y="91106"/>
                      <a:pt x="57997" y="98165"/>
                      <a:pt x="53746" y="103781"/>
                    </a:cubicBezTo>
                    <a:cubicBezTo>
                      <a:pt x="52543" y="105305"/>
                      <a:pt x="49414" y="106989"/>
                      <a:pt x="49895" y="109717"/>
                    </a:cubicBezTo>
                    <a:cubicBezTo>
                      <a:pt x="53184" y="128247"/>
                      <a:pt x="33130" y="153115"/>
                      <a:pt x="23584" y="161136"/>
                    </a:cubicBezTo>
                    <a:cubicBezTo>
                      <a:pt x="26311" y="161056"/>
                      <a:pt x="29921" y="160334"/>
                      <a:pt x="35376" y="158730"/>
                    </a:cubicBezTo>
                    <a:close/>
                  </a:path>
                </a:pathLst>
              </a:custGeom>
              <a:solidFill>
                <a:srgbClr val="E8A476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2B2AD902-DD5A-4DE8-B20E-9B1A9BB10447}"/>
                  </a:ext>
                </a:extLst>
              </p:cNvPr>
              <p:cNvSpPr/>
              <p:nvPr/>
            </p:nvSpPr>
            <p:spPr>
              <a:xfrm>
                <a:off x="1546470" y="1764240"/>
                <a:ext cx="62682" cy="100592"/>
              </a:xfrm>
              <a:custGeom>
                <a:avLst/>
                <a:gdLst>
                  <a:gd name="connsiteX0" fmla="*/ 55190 w 62682"/>
                  <a:gd name="connsiteY0" fmla="*/ 0 h 100592"/>
                  <a:gd name="connsiteX1" fmla="*/ 25349 w 62682"/>
                  <a:gd name="connsiteY1" fmla="*/ 100593 h 100592"/>
                  <a:gd name="connsiteX2" fmla="*/ 19894 w 62682"/>
                  <a:gd name="connsiteY2" fmla="*/ 72437 h 100592"/>
                  <a:gd name="connsiteX3" fmla="*/ 13717 w 62682"/>
                  <a:gd name="connsiteY3" fmla="*/ 84870 h 100592"/>
                  <a:gd name="connsiteX4" fmla="*/ 9065 w 62682"/>
                  <a:gd name="connsiteY4" fmla="*/ 82303 h 100592"/>
                  <a:gd name="connsiteX5" fmla="*/ 3048 w 62682"/>
                  <a:gd name="connsiteY5" fmla="*/ 46446 h 100592"/>
                  <a:gd name="connsiteX6" fmla="*/ 8503 w 62682"/>
                  <a:gd name="connsiteY6" fmla="*/ 32087 h 100592"/>
                  <a:gd name="connsiteX7" fmla="*/ 0 w 62682"/>
                  <a:gd name="connsiteY7" fmla="*/ 28317 h 100592"/>
                  <a:gd name="connsiteX8" fmla="*/ 55190 w 62682"/>
                  <a:gd name="connsiteY8" fmla="*/ 0 h 100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2682" h="100592">
                    <a:moveTo>
                      <a:pt x="55190" y="0"/>
                    </a:moveTo>
                    <a:cubicBezTo>
                      <a:pt x="73399" y="49093"/>
                      <a:pt x="56473" y="72437"/>
                      <a:pt x="25349" y="100593"/>
                    </a:cubicBezTo>
                    <a:cubicBezTo>
                      <a:pt x="19734" y="92250"/>
                      <a:pt x="21739" y="85111"/>
                      <a:pt x="19894" y="72437"/>
                    </a:cubicBezTo>
                    <a:cubicBezTo>
                      <a:pt x="18049" y="76447"/>
                      <a:pt x="15883" y="80538"/>
                      <a:pt x="13717" y="84870"/>
                    </a:cubicBezTo>
                    <a:lnTo>
                      <a:pt x="9065" y="82303"/>
                    </a:lnTo>
                    <a:cubicBezTo>
                      <a:pt x="11792" y="59682"/>
                      <a:pt x="-963" y="59682"/>
                      <a:pt x="3048" y="46446"/>
                    </a:cubicBezTo>
                    <a:cubicBezTo>
                      <a:pt x="3690" y="44200"/>
                      <a:pt x="8503" y="36659"/>
                      <a:pt x="8503" y="32087"/>
                    </a:cubicBezTo>
                    <a:cubicBezTo>
                      <a:pt x="8503" y="29440"/>
                      <a:pt x="3931" y="30242"/>
                      <a:pt x="0" y="28317"/>
                    </a:cubicBezTo>
                    <a:cubicBezTo>
                      <a:pt x="0" y="28397"/>
                      <a:pt x="47810" y="13637"/>
                      <a:pt x="55190" y="0"/>
                    </a:cubicBezTo>
                    <a:close/>
                  </a:path>
                </a:pathLst>
              </a:custGeom>
              <a:solidFill>
                <a:srgbClr val="8C5B3C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FF97BC8D-61F8-4611-B9E3-489C68A83876}"/>
                  </a:ext>
                </a:extLst>
              </p:cNvPr>
              <p:cNvSpPr/>
              <p:nvPr/>
            </p:nvSpPr>
            <p:spPr>
              <a:xfrm>
                <a:off x="1557795" y="1826370"/>
                <a:ext cx="28337" cy="41487"/>
              </a:xfrm>
              <a:custGeom>
                <a:avLst/>
                <a:gdLst>
                  <a:gd name="connsiteX0" fmla="*/ 16350 w 28337"/>
                  <a:gd name="connsiteY0" fmla="*/ 520 h 41487"/>
                  <a:gd name="connsiteX1" fmla="*/ 26458 w 28337"/>
                  <a:gd name="connsiteY1" fmla="*/ 22499 h 41487"/>
                  <a:gd name="connsiteX2" fmla="*/ 16511 w 28337"/>
                  <a:gd name="connsiteY2" fmla="*/ 33248 h 41487"/>
                  <a:gd name="connsiteX3" fmla="*/ 4318 w 28337"/>
                  <a:gd name="connsiteY3" fmla="*/ 41431 h 41487"/>
                  <a:gd name="connsiteX4" fmla="*/ 3516 w 28337"/>
                  <a:gd name="connsiteY4" fmla="*/ 23462 h 41487"/>
                  <a:gd name="connsiteX5" fmla="*/ 16350 w 28337"/>
                  <a:gd name="connsiteY5" fmla="*/ 520 h 41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337" h="41487">
                    <a:moveTo>
                      <a:pt x="16350" y="520"/>
                    </a:moveTo>
                    <a:cubicBezTo>
                      <a:pt x="30629" y="-3090"/>
                      <a:pt x="29426" y="12953"/>
                      <a:pt x="26458" y="22499"/>
                    </a:cubicBezTo>
                    <a:cubicBezTo>
                      <a:pt x="24452" y="29077"/>
                      <a:pt x="18997" y="28115"/>
                      <a:pt x="16511" y="33248"/>
                    </a:cubicBezTo>
                    <a:cubicBezTo>
                      <a:pt x="13623" y="39345"/>
                      <a:pt x="8489" y="41912"/>
                      <a:pt x="4318" y="41431"/>
                    </a:cubicBezTo>
                    <a:cubicBezTo>
                      <a:pt x="-4105" y="40548"/>
                      <a:pt x="2152" y="28355"/>
                      <a:pt x="3516" y="23462"/>
                    </a:cubicBezTo>
                    <a:cubicBezTo>
                      <a:pt x="3275" y="15199"/>
                      <a:pt x="7286" y="2766"/>
                      <a:pt x="16350" y="520"/>
                    </a:cubicBezTo>
                    <a:close/>
                  </a:path>
                </a:pathLst>
              </a:custGeom>
              <a:solidFill>
                <a:srgbClr val="E8A476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FD234A9E-009E-4949-B866-3E8243AD294B}"/>
                  </a:ext>
                </a:extLst>
              </p:cNvPr>
              <p:cNvSpPr/>
              <p:nvPr/>
            </p:nvSpPr>
            <p:spPr>
              <a:xfrm>
                <a:off x="1546470" y="1763827"/>
                <a:ext cx="62088" cy="54720"/>
              </a:xfrm>
              <a:custGeom>
                <a:avLst/>
                <a:gdLst>
                  <a:gd name="connsiteX0" fmla="*/ 54468 w 62088"/>
                  <a:gd name="connsiteY0" fmla="*/ 253 h 54720"/>
                  <a:gd name="connsiteX1" fmla="*/ 62088 w 62088"/>
                  <a:gd name="connsiteY1" fmla="*/ 28409 h 54720"/>
                  <a:gd name="connsiteX2" fmla="*/ 54307 w 62088"/>
                  <a:gd name="connsiteY2" fmla="*/ 15575 h 54720"/>
                  <a:gd name="connsiteX3" fmla="*/ 55511 w 62088"/>
                  <a:gd name="connsiteY3" fmla="*/ 39961 h 54720"/>
                  <a:gd name="connsiteX4" fmla="*/ 47810 w 62088"/>
                  <a:gd name="connsiteY4" fmla="*/ 20388 h 54720"/>
                  <a:gd name="connsiteX5" fmla="*/ 48451 w 62088"/>
                  <a:gd name="connsiteY5" fmla="*/ 54560 h 54720"/>
                  <a:gd name="connsiteX6" fmla="*/ 39066 w 62088"/>
                  <a:gd name="connsiteY6" fmla="*/ 24238 h 54720"/>
                  <a:gd name="connsiteX7" fmla="*/ 38665 w 62088"/>
                  <a:gd name="connsiteY7" fmla="*/ 51673 h 54720"/>
                  <a:gd name="connsiteX8" fmla="*/ 32809 w 62088"/>
                  <a:gd name="connsiteY8" fmla="*/ 27688 h 54720"/>
                  <a:gd name="connsiteX9" fmla="*/ 27996 w 62088"/>
                  <a:gd name="connsiteY9" fmla="*/ 54721 h 54720"/>
                  <a:gd name="connsiteX10" fmla="*/ 24146 w 62088"/>
                  <a:gd name="connsiteY10" fmla="*/ 28811 h 54720"/>
                  <a:gd name="connsiteX11" fmla="*/ 21017 w 62088"/>
                  <a:gd name="connsiteY11" fmla="*/ 45977 h 54720"/>
                  <a:gd name="connsiteX12" fmla="*/ 17327 w 62088"/>
                  <a:gd name="connsiteY12" fmla="*/ 30976 h 54720"/>
                  <a:gd name="connsiteX13" fmla="*/ 8102 w 62088"/>
                  <a:gd name="connsiteY13" fmla="*/ 48143 h 54720"/>
                  <a:gd name="connsiteX14" fmla="*/ 10589 w 62088"/>
                  <a:gd name="connsiteY14" fmla="*/ 31618 h 54720"/>
                  <a:gd name="connsiteX15" fmla="*/ 0 w 62088"/>
                  <a:gd name="connsiteY15" fmla="*/ 27768 h 54720"/>
                  <a:gd name="connsiteX16" fmla="*/ 54468 w 62088"/>
                  <a:gd name="connsiteY16" fmla="*/ 253 h 54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2088" h="54720">
                    <a:moveTo>
                      <a:pt x="54468" y="253"/>
                    </a:moveTo>
                    <a:cubicBezTo>
                      <a:pt x="58398" y="3141"/>
                      <a:pt x="61848" y="18703"/>
                      <a:pt x="62088" y="28409"/>
                    </a:cubicBezTo>
                    <a:cubicBezTo>
                      <a:pt x="60645" y="23115"/>
                      <a:pt x="58719" y="18543"/>
                      <a:pt x="54307" y="15575"/>
                    </a:cubicBezTo>
                    <a:cubicBezTo>
                      <a:pt x="57917" y="24399"/>
                      <a:pt x="58318" y="29212"/>
                      <a:pt x="55511" y="39961"/>
                    </a:cubicBezTo>
                    <a:cubicBezTo>
                      <a:pt x="55671" y="32099"/>
                      <a:pt x="54067" y="24318"/>
                      <a:pt x="47810" y="20388"/>
                    </a:cubicBezTo>
                    <a:cubicBezTo>
                      <a:pt x="53505" y="32501"/>
                      <a:pt x="51500" y="46940"/>
                      <a:pt x="48451" y="54560"/>
                    </a:cubicBezTo>
                    <a:cubicBezTo>
                      <a:pt x="49976" y="42768"/>
                      <a:pt x="46767" y="30014"/>
                      <a:pt x="39066" y="24238"/>
                    </a:cubicBezTo>
                    <a:cubicBezTo>
                      <a:pt x="43318" y="32902"/>
                      <a:pt x="40349" y="43009"/>
                      <a:pt x="38665" y="51673"/>
                    </a:cubicBezTo>
                    <a:cubicBezTo>
                      <a:pt x="37702" y="40282"/>
                      <a:pt x="36740" y="35228"/>
                      <a:pt x="32809" y="27688"/>
                    </a:cubicBezTo>
                    <a:cubicBezTo>
                      <a:pt x="35055" y="37314"/>
                      <a:pt x="32007" y="47581"/>
                      <a:pt x="27996" y="54721"/>
                    </a:cubicBezTo>
                    <a:cubicBezTo>
                      <a:pt x="28878" y="50870"/>
                      <a:pt x="26472" y="34105"/>
                      <a:pt x="24146" y="28811"/>
                    </a:cubicBezTo>
                    <a:cubicBezTo>
                      <a:pt x="24306" y="35068"/>
                      <a:pt x="23343" y="40923"/>
                      <a:pt x="21017" y="45977"/>
                    </a:cubicBezTo>
                    <a:cubicBezTo>
                      <a:pt x="19974" y="38677"/>
                      <a:pt x="19172" y="34025"/>
                      <a:pt x="17327" y="30976"/>
                    </a:cubicBezTo>
                    <a:cubicBezTo>
                      <a:pt x="17889" y="33945"/>
                      <a:pt x="16525" y="43410"/>
                      <a:pt x="8102" y="48143"/>
                    </a:cubicBezTo>
                    <a:cubicBezTo>
                      <a:pt x="9546" y="43330"/>
                      <a:pt x="11952" y="35870"/>
                      <a:pt x="10589" y="31618"/>
                    </a:cubicBezTo>
                    <a:cubicBezTo>
                      <a:pt x="9626" y="28650"/>
                      <a:pt x="6177" y="30415"/>
                      <a:pt x="0" y="27768"/>
                    </a:cubicBezTo>
                    <a:cubicBezTo>
                      <a:pt x="19734" y="21270"/>
                      <a:pt x="49494" y="-2715"/>
                      <a:pt x="54468" y="253"/>
                    </a:cubicBezTo>
                    <a:close/>
                  </a:path>
                </a:pathLst>
              </a:custGeom>
              <a:solidFill>
                <a:srgbClr val="4F2B0C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64A4664B-5FA2-41E2-93A4-C57A01BF867B}"/>
                  </a:ext>
                </a:extLst>
              </p:cNvPr>
              <p:cNvSpPr/>
              <p:nvPr/>
            </p:nvSpPr>
            <p:spPr>
              <a:xfrm>
                <a:off x="1480629" y="1729105"/>
                <a:ext cx="121031" cy="65651"/>
              </a:xfrm>
              <a:custGeom>
                <a:avLst/>
                <a:gdLst>
                  <a:gd name="connsiteX0" fmla="*/ 121031 w 121031"/>
                  <a:gd name="connsiteY0" fmla="*/ 36659 h 65651"/>
                  <a:gd name="connsiteX1" fmla="*/ 95442 w 121031"/>
                  <a:gd name="connsiteY1" fmla="*/ 4572 h 65651"/>
                  <a:gd name="connsiteX2" fmla="*/ 100576 w 121031"/>
                  <a:gd name="connsiteY2" fmla="*/ 7861 h 65651"/>
                  <a:gd name="connsiteX3" fmla="*/ 20358 w 121031"/>
                  <a:gd name="connsiteY3" fmla="*/ 11792 h 65651"/>
                  <a:gd name="connsiteX4" fmla="*/ 705 w 121031"/>
                  <a:gd name="connsiteY4" fmla="*/ 46526 h 65651"/>
                  <a:gd name="connsiteX5" fmla="*/ 39530 w 121031"/>
                  <a:gd name="connsiteY5" fmla="*/ 65377 h 65651"/>
                  <a:gd name="connsiteX6" fmla="*/ 121031 w 121031"/>
                  <a:gd name="connsiteY6" fmla="*/ 36659 h 65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1031" h="65651">
                    <a:moveTo>
                      <a:pt x="121031" y="36659"/>
                    </a:moveTo>
                    <a:cubicBezTo>
                      <a:pt x="121031" y="23423"/>
                      <a:pt x="111245" y="6176"/>
                      <a:pt x="95442" y="4572"/>
                    </a:cubicBezTo>
                    <a:cubicBezTo>
                      <a:pt x="98009" y="5454"/>
                      <a:pt x="99292" y="6497"/>
                      <a:pt x="100576" y="7861"/>
                    </a:cubicBezTo>
                    <a:cubicBezTo>
                      <a:pt x="72820" y="-5215"/>
                      <a:pt x="40733" y="-642"/>
                      <a:pt x="20358" y="11792"/>
                    </a:cubicBezTo>
                    <a:cubicBezTo>
                      <a:pt x="5919" y="20616"/>
                      <a:pt x="-2584" y="33370"/>
                      <a:pt x="705" y="46526"/>
                    </a:cubicBezTo>
                    <a:cubicBezTo>
                      <a:pt x="3432" y="57676"/>
                      <a:pt x="21561" y="63773"/>
                      <a:pt x="39530" y="65377"/>
                    </a:cubicBezTo>
                    <a:cubicBezTo>
                      <a:pt x="63355" y="67382"/>
                      <a:pt x="111245" y="58478"/>
                      <a:pt x="121031" y="36659"/>
                    </a:cubicBezTo>
                    <a:close/>
                  </a:path>
                </a:pathLst>
              </a:custGeom>
              <a:solidFill>
                <a:srgbClr val="361D0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4F7A31C0-632E-4D57-B27C-92EA3F2F3D89}"/>
                  </a:ext>
                </a:extLst>
              </p:cNvPr>
              <p:cNvSpPr/>
              <p:nvPr/>
            </p:nvSpPr>
            <p:spPr>
              <a:xfrm>
                <a:off x="1500666" y="1727493"/>
                <a:ext cx="86314" cy="13965"/>
              </a:xfrm>
              <a:custGeom>
                <a:avLst/>
                <a:gdLst>
                  <a:gd name="connsiteX0" fmla="*/ 86314 w 86314"/>
                  <a:gd name="connsiteY0" fmla="*/ 13966 h 13965"/>
                  <a:gd name="connsiteX1" fmla="*/ 43719 w 86314"/>
                  <a:gd name="connsiteY1" fmla="*/ 8 h 13965"/>
                  <a:gd name="connsiteX2" fmla="*/ 10107 w 86314"/>
                  <a:gd name="connsiteY2" fmla="*/ 5142 h 13965"/>
                  <a:gd name="connsiteX3" fmla="*/ 16846 w 86314"/>
                  <a:gd name="connsiteY3" fmla="*/ 5944 h 13965"/>
                  <a:gd name="connsiteX4" fmla="*/ 0 w 86314"/>
                  <a:gd name="connsiteY4" fmla="*/ 12602 h 13965"/>
                  <a:gd name="connsiteX5" fmla="*/ 40911 w 86314"/>
                  <a:gd name="connsiteY5" fmla="*/ 8832 h 13965"/>
                  <a:gd name="connsiteX6" fmla="*/ 35617 w 86314"/>
                  <a:gd name="connsiteY6" fmla="*/ 11880 h 13965"/>
                  <a:gd name="connsiteX7" fmla="*/ 86314 w 86314"/>
                  <a:gd name="connsiteY7" fmla="*/ 13966 h 13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6314" h="13965">
                    <a:moveTo>
                      <a:pt x="86314" y="13966"/>
                    </a:moveTo>
                    <a:cubicBezTo>
                      <a:pt x="75725" y="5142"/>
                      <a:pt x="57436" y="-233"/>
                      <a:pt x="43719" y="8"/>
                    </a:cubicBezTo>
                    <a:cubicBezTo>
                      <a:pt x="32007" y="168"/>
                      <a:pt x="17889" y="3537"/>
                      <a:pt x="10107" y="5142"/>
                    </a:cubicBezTo>
                    <a:cubicBezTo>
                      <a:pt x="13156" y="5783"/>
                      <a:pt x="14760" y="5783"/>
                      <a:pt x="16846" y="5944"/>
                    </a:cubicBezTo>
                    <a:cubicBezTo>
                      <a:pt x="10990" y="7468"/>
                      <a:pt x="4572" y="9634"/>
                      <a:pt x="0" y="12602"/>
                    </a:cubicBezTo>
                    <a:cubicBezTo>
                      <a:pt x="15161" y="8912"/>
                      <a:pt x="31124" y="8030"/>
                      <a:pt x="40911" y="8832"/>
                    </a:cubicBezTo>
                    <a:cubicBezTo>
                      <a:pt x="39708" y="9634"/>
                      <a:pt x="38184" y="10356"/>
                      <a:pt x="35617" y="11880"/>
                    </a:cubicBezTo>
                    <a:cubicBezTo>
                      <a:pt x="56954" y="8190"/>
                      <a:pt x="71073" y="7869"/>
                      <a:pt x="86314" y="13966"/>
                    </a:cubicBezTo>
                    <a:close/>
                  </a:path>
                </a:pathLst>
              </a:custGeom>
              <a:solidFill>
                <a:srgbClr val="4A2B1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BE46D9BE-9A91-4F50-91B5-4810B2D103EF}"/>
                  </a:ext>
                </a:extLst>
              </p:cNvPr>
              <p:cNvSpPr/>
              <p:nvPr/>
            </p:nvSpPr>
            <p:spPr>
              <a:xfrm>
                <a:off x="1478058" y="1744106"/>
                <a:ext cx="123601" cy="50532"/>
              </a:xfrm>
              <a:custGeom>
                <a:avLst/>
                <a:gdLst>
                  <a:gd name="connsiteX0" fmla="*/ 123602 w 123601"/>
                  <a:gd name="connsiteY0" fmla="*/ 21659 h 50532"/>
                  <a:gd name="connsiteX1" fmla="*/ 122399 w 123601"/>
                  <a:gd name="connsiteY1" fmla="*/ 12995 h 50532"/>
                  <a:gd name="connsiteX2" fmla="*/ 102585 w 123601"/>
                  <a:gd name="connsiteY2" fmla="*/ 16445 h 50532"/>
                  <a:gd name="connsiteX3" fmla="*/ 110045 w 123601"/>
                  <a:gd name="connsiteY3" fmla="*/ 17808 h 50532"/>
                  <a:gd name="connsiteX4" fmla="*/ 76354 w 123601"/>
                  <a:gd name="connsiteY4" fmla="*/ 23905 h 50532"/>
                  <a:gd name="connsiteX5" fmla="*/ 82530 w 123601"/>
                  <a:gd name="connsiteY5" fmla="*/ 27916 h 50532"/>
                  <a:gd name="connsiteX6" fmla="*/ 47315 w 123601"/>
                  <a:gd name="connsiteY6" fmla="*/ 20295 h 50532"/>
                  <a:gd name="connsiteX7" fmla="*/ 51967 w 123601"/>
                  <a:gd name="connsiteY7" fmla="*/ 25991 h 50532"/>
                  <a:gd name="connsiteX8" fmla="*/ 26458 w 123601"/>
                  <a:gd name="connsiteY8" fmla="*/ 12755 h 50532"/>
                  <a:gd name="connsiteX9" fmla="*/ 30950 w 123601"/>
                  <a:gd name="connsiteY9" fmla="*/ 17487 h 50532"/>
                  <a:gd name="connsiteX10" fmla="*/ 15629 w 123601"/>
                  <a:gd name="connsiteY10" fmla="*/ 0 h 50532"/>
                  <a:gd name="connsiteX11" fmla="*/ 468 w 123601"/>
                  <a:gd name="connsiteY11" fmla="*/ 31205 h 50532"/>
                  <a:gd name="connsiteX12" fmla="*/ 42181 w 123601"/>
                  <a:gd name="connsiteY12" fmla="*/ 50216 h 50532"/>
                  <a:gd name="connsiteX13" fmla="*/ 123602 w 123601"/>
                  <a:gd name="connsiteY13" fmla="*/ 21659 h 505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3601" h="50532">
                    <a:moveTo>
                      <a:pt x="123602" y="21659"/>
                    </a:moveTo>
                    <a:cubicBezTo>
                      <a:pt x="123602" y="18931"/>
                      <a:pt x="123201" y="15963"/>
                      <a:pt x="122399" y="12995"/>
                    </a:cubicBezTo>
                    <a:cubicBezTo>
                      <a:pt x="117184" y="19894"/>
                      <a:pt x="110526" y="15883"/>
                      <a:pt x="102585" y="16445"/>
                    </a:cubicBezTo>
                    <a:cubicBezTo>
                      <a:pt x="105633" y="17728"/>
                      <a:pt x="107077" y="17889"/>
                      <a:pt x="110045" y="17808"/>
                    </a:cubicBezTo>
                    <a:cubicBezTo>
                      <a:pt x="102825" y="23504"/>
                      <a:pt x="89269" y="26392"/>
                      <a:pt x="76354" y="23905"/>
                    </a:cubicBezTo>
                    <a:cubicBezTo>
                      <a:pt x="77477" y="26231"/>
                      <a:pt x="78600" y="26712"/>
                      <a:pt x="82530" y="27916"/>
                    </a:cubicBezTo>
                    <a:cubicBezTo>
                      <a:pt x="65524" y="28156"/>
                      <a:pt x="59267" y="26311"/>
                      <a:pt x="47315" y="20295"/>
                    </a:cubicBezTo>
                    <a:cubicBezTo>
                      <a:pt x="47395" y="20375"/>
                      <a:pt x="49882" y="24065"/>
                      <a:pt x="51967" y="25991"/>
                    </a:cubicBezTo>
                    <a:cubicBezTo>
                      <a:pt x="41539" y="21097"/>
                      <a:pt x="37207" y="16124"/>
                      <a:pt x="26458" y="12755"/>
                    </a:cubicBezTo>
                    <a:cubicBezTo>
                      <a:pt x="28223" y="14359"/>
                      <a:pt x="29426" y="15723"/>
                      <a:pt x="30950" y="17487"/>
                    </a:cubicBezTo>
                    <a:cubicBezTo>
                      <a:pt x="26298" y="16685"/>
                      <a:pt x="18356" y="10188"/>
                      <a:pt x="15629" y="0"/>
                    </a:cubicBezTo>
                    <a:cubicBezTo>
                      <a:pt x="2794" y="3289"/>
                      <a:pt x="-1538" y="22862"/>
                      <a:pt x="468" y="31205"/>
                    </a:cubicBezTo>
                    <a:cubicBezTo>
                      <a:pt x="3596" y="44441"/>
                      <a:pt x="31111" y="49254"/>
                      <a:pt x="42181" y="50216"/>
                    </a:cubicBezTo>
                    <a:cubicBezTo>
                      <a:pt x="65925" y="52382"/>
                      <a:pt x="113815" y="43478"/>
                      <a:pt x="123602" y="21659"/>
                    </a:cubicBezTo>
                    <a:close/>
                  </a:path>
                </a:pathLst>
              </a:custGeom>
              <a:solidFill>
                <a:srgbClr val="4A2B1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A1C35905-3A53-4213-AA60-2078BCC2D071}"/>
                  </a:ext>
                </a:extLst>
              </p:cNvPr>
              <p:cNvSpPr/>
              <p:nvPr/>
            </p:nvSpPr>
            <p:spPr>
              <a:xfrm>
                <a:off x="1477964" y="1751806"/>
                <a:ext cx="123695" cy="42890"/>
              </a:xfrm>
              <a:custGeom>
                <a:avLst/>
                <a:gdLst>
                  <a:gd name="connsiteX0" fmla="*/ 123696 w 123695"/>
                  <a:gd name="connsiteY0" fmla="*/ 13958 h 42890"/>
                  <a:gd name="connsiteX1" fmla="*/ 123615 w 123695"/>
                  <a:gd name="connsiteY1" fmla="*/ 11952 h 42890"/>
                  <a:gd name="connsiteX2" fmla="*/ 105887 w 123695"/>
                  <a:gd name="connsiteY2" fmla="*/ 21338 h 42890"/>
                  <a:gd name="connsiteX3" fmla="*/ 111984 w 123695"/>
                  <a:gd name="connsiteY3" fmla="*/ 21819 h 42890"/>
                  <a:gd name="connsiteX4" fmla="*/ 74362 w 123695"/>
                  <a:gd name="connsiteY4" fmla="*/ 28959 h 42890"/>
                  <a:gd name="connsiteX5" fmla="*/ 80538 w 123695"/>
                  <a:gd name="connsiteY5" fmla="*/ 32969 h 42890"/>
                  <a:gd name="connsiteX6" fmla="*/ 42515 w 123695"/>
                  <a:gd name="connsiteY6" fmla="*/ 24948 h 42890"/>
                  <a:gd name="connsiteX7" fmla="*/ 47168 w 123695"/>
                  <a:gd name="connsiteY7" fmla="*/ 30643 h 42890"/>
                  <a:gd name="connsiteX8" fmla="*/ 21579 w 123695"/>
                  <a:gd name="connsiteY8" fmla="*/ 17487 h 42890"/>
                  <a:gd name="connsiteX9" fmla="*/ 26071 w 123695"/>
                  <a:gd name="connsiteY9" fmla="*/ 22220 h 42890"/>
                  <a:gd name="connsiteX10" fmla="*/ 8262 w 123695"/>
                  <a:gd name="connsiteY10" fmla="*/ 0 h 42890"/>
                  <a:gd name="connsiteX11" fmla="*/ 0 w 123695"/>
                  <a:gd name="connsiteY11" fmla="*/ 20616 h 42890"/>
                  <a:gd name="connsiteX12" fmla="*/ 401 w 123695"/>
                  <a:gd name="connsiteY12" fmla="*/ 23584 h 42890"/>
                  <a:gd name="connsiteX13" fmla="*/ 42114 w 123695"/>
                  <a:gd name="connsiteY13" fmla="*/ 42596 h 42890"/>
                  <a:gd name="connsiteX14" fmla="*/ 123696 w 123695"/>
                  <a:gd name="connsiteY14" fmla="*/ 13958 h 42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3695" h="42890">
                    <a:moveTo>
                      <a:pt x="123696" y="13958"/>
                    </a:moveTo>
                    <a:cubicBezTo>
                      <a:pt x="123696" y="13316"/>
                      <a:pt x="123696" y="12674"/>
                      <a:pt x="123615" y="11952"/>
                    </a:cubicBezTo>
                    <a:cubicBezTo>
                      <a:pt x="118642" y="18209"/>
                      <a:pt x="113428" y="20776"/>
                      <a:pt x="105887" y="21338"/>
                    </a:cubicBezTo>
                    <a:cubicBezTo>
                      <a:pt x="108695" y="22220"/>
                      <a:pt x="109658" y="22541"/>
                      <a:pt x="111984" y="21819"/>
                    </a:cubicBezTo>
                    <a:cubicBezTo>
                      <a:pt x="104764" y="27515"/>
                      <a:pt x="87197" y="31445"/>
                      <a:pt x="74362" y="28959"/>
                    </a:cubicBezTo>
                    <a:cubicBezTo>
                      <a:pt x="75485" y="31285"/>
                      <a:pt x="76608" y="31766"/>
                      <a:pt x="80538" y="32969"/>
                    </a:cubicBezTo>
                    <a:cubicBezTo>
                      <a:pt x="63532" y="33210"/>
                      <a:pt x="54468" y="30884"/>
                      <a:pt x="42515" y="24948"/>
                    </a:cubicBezTo>
                    <a:cubicBezTo>
                      <a:pt x="42596" y="25028"/>
                      <a:pt x="45082" y="28718"/>
                      <a:pt x="47168" y="30643"/>
                    </a:cubicBezTo>
                    <a:cubicBezTo>
                      <a:pt x="36740" y="25750"/>
                      <a:pt x="32328" y="20776"/>
                      <a:pt x="21579" y="17487"/>
                    </a:cubicBezTo>
                    <a:cubicBezTo>
                      <a:pt x="23343" y="19092"/>
                      <a:pt x="24547" y="20455"/>
                      <a:pt x="26071" y="22220"/>
                    </a:cubicBezTo>
                    <a:cubicBezTo>
                      <a:pt x="19814" y="20215"/>
                      <a:pt x="7621" y="11872"/>
                      <a:pt x="8262" y="0"/>
                    </a:cubicBezTo>
                    <a:cubicBezTo>
                      <a:pt x="4252" y="3530"/>
                      <a:pt x="241" y="13236"/>
                      <a:pt x="0" y="20616"/>
                    </a:cubicBezTo>
                    <a:cubicBezTo>
                      <a:pt x="80" y="21659"/>
                      <a:pt x="160" y="22702"/>
                      <a:pt x="401" y="23584"/>
                    </a:cubicBezTo>
                    <a:cubicBezTo>
                      <a:pt x="3530" y="36820"/>
                      <a:pt x="31044" y="41633"/>
                      <a:pt x="42114" y="42596"/>
                    </a:cubicBezTo>
                    <a:cubicBezTo>
                      <a:pt x="66019" y="44681"/>
                      <a:pt x="113909" y="35777"/>
                      <a:pt x="123696" y="13958"/>
                    </a:cubicBezTo>
                    <a:close/>
                  </a:path>
                </a:pathLst>
              </a:custGeom>
              <a:solidFill>
                <a:srgbClr val="361D0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2E1BF8E0-41A2-4B01-A38F-F992360C63A2}"/>
                  </a:ext>
                </a:extLst>
              </p:cNvPr>
              <p:cNvSpPr/>
              <p:nvPr/>
            </p:nvSpPr>
            <p:spPr>
              <a:xfrm>
                <a:off x="1478047" y="1763598"/>
                <a:ext cx="123612" cy="31098"/>
              </a:xfrm>
              <a:custGeom>
                <a:avLst/>
                <a:gdLst>
                  <a:gd name="connsiteX0" fmla="*/ 123612 w 123612"/>
                  <a:gd name="connsiteY0" fmla="*/ 2166 h 31098"/>
                  <a:gd name="connsiteX1" fmla="*/ 123532 w 123612"/>
                  <a:gd name="connsiteY1" fmla="*/ 802 h 31098"/>
                  <a:gd name="connsiteX2" fmla="*/ 110296 w 123612"/>
                  <a:gd name="connsiteY2" fmla="*/ 9305 h 31098"/>
                  <a:gd name="connsiteX3" fmla="*/ 116473 w 123612"/>
                  <a:gd name="connsiteY3" fmla="*/ 8904 h 31098"/>
                  <a:gd name="connsiteX4" fmla="*/ 81498 w 123612"/>
                  <a:gd name="connsiteY4" fmla="*/ 19814 h 31098"/>
                  <a:gd name="connsiteX5" fmla="*/ 89359 w 123612"/>
                  <a:gd name="connsiteY5" fmla="*/ 22621 h 31098"/>
                  <a:gd name="connsiteX6" fmla="*/ 51176 w 123612"/>
                  <a:gd name="connsiteY6" fmla="*/ 21659 h 31098"/>
                  <a:gd name="connsiteX7" fmla="*/ 55828 w 123612"/>
                  <a:gd name="connsiteY7" fmla="*/ 27354 h 31098"/>
                  <a:gd name="connsiteX8" fmla="*/ 31121 w 123612"/>
                  <a:gd name="connsiteY8" fmla="*/ 14760 h 31098"/>
                  <a:gd name="connsiteX9" fmla="*/ 38582 w 123612"/>
                  <a:gd name="connsiteY9" fmla="*/ 23584 h 31098"/>
                  <a:gd name="connsiteX10" fmla="*/ 3366 w 123612"/>
                  <a:gd name="connsiteY10" fmla="*/ 0 h 31098"/>
                  <a:gd name="connsiteX11" fmla="*/ 318 w 123612"/>
                  <a:gd name="connsiteY11" fmla="*/ 11792 h 31098"/>
                  <a:gd name="connsiteX12" fmla="*/ 42031 w 123612"/>
                  <a:gd name="connsiteY12" fmla="*/ 30804 h 31098"/>
                  <a:gd name="connsiteX13" fmla="*/ 123612 w 123612"/>
                  <a:gd name="connsiteY13" fmla="*/ 2166 h 31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3612" h="31098">
                    <a:moveTo>
                      <a:pt x="123612" y="2166"/>
                    </a:moveTo>
                    <a:cubicBezTo>
                      <a:pt x="123612" y="1524"/>
                      <a:pt x="123612" y="1524"/>
                      <a:pt x="123532" y="802"/>
                    </a:cubicBezTo>
                    <a:cubicBezTo>
                      <a:pt x="118960" y="7300"/>
                      <a:pt x="116232" y="8262"/>
                      <a:pt x="110296" y="9305"/>
                    </a:cubicBezTo>
                    <a:cubicBezTo>
                      <a:pt x="113024" y="9466"/>
                      <a:pt x="114147" y="9626"/>
                      <a:pt x="116473" y="8904"/>
                    </a:cubicBezTo>
                    <a:cubicBezTo>
                      <a:pt x="109253" y="14600"/>
                      <a:pt x="93691" y="22140"/>
                      <a:pt x="81498" y="19814"/>
                    </a:cubicBezTo>
                    <a:cubicBezTo>
                      <a:pt x="84627" y="21418"/>
                      <a:pt x="85429" y="21418"/>
                      <a:pt x="89359" y="22621"/>
                    </a:cubicBezTo>
                    <a:cubicBezTo>
                      <a:pt x="79092" y="24707"/>
                      <a:pt x="63128" y="27675"/>
                      <a:pt x="51176" y="21659"/>
                    </a:cubicBezTo>
                    <a:cubicBezTo>
                      <a:pt x="51256" y="21739"/>
                      <a:pt x="53743" y="25429"/>
                      <a:pt x="55828" y="27354"/>
                    </a:cubicBezTo>
                    <a:cubicBezTo>
                      <a:pt x="43635" y="24065"/>
                      <a:pt x="41871" y="19092"/>
                      <a:pt x="31121" y="14760"/>
                    </a:cubicBezTo>
                    <a:cubicBezTo>
                      <a:pt x="36335" y="18931"/>
                      <a:pt x="37057" y="21739"/>
                      <a:pt x="38582" y="23584"/>
                    </a:cubicBezTo>
                    <a:cubicBezTo>
                      <a:pt x="32244" y="21659"/>
                      <a:pt x="6575" y="17167"/>
                      <a:pt x="3366" y="0"/>
                    </a:cubicBezTo>
                    <a:cubicBezTo>
                      <a:pt x="639" y="3369"/>
                      <a:pt x="-645" y="7220"/>
                      <a:pt x="318" y="11792"/>
                    </a:cubicBezTo>
                    <a:cubicBezTo>
                      <a:pt x="3125" y="25108"/>
                      <a:pt x="30961" y="29841"/>
                      <a:pt x="42031" y="30804"/>
                    </a:cubicBezTo>
                    <a:cubicBezTo>
                      <a:pt x="65936" y="32889"/>
                      <a:pt x="113826" y="23985"/>
                      <a:pt x="123612" y="2166"/>
                    </a:cubicBezTo>
                    <a:close/>
                  </a:path>
                </a:pathLst>
              </a:custGeom>
              <a:solidFill>
                <a:srgbClr val="241304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298C1B9-4D08-411B-A119-144C968CB3E0}"/>
                </a:ext>
              </a:extLst>
            </p:cNvPr>
            <p:cNvSpPr/>
            <p:nvPr/>
          </p:nvSpPr>
          <p:spPr>
            <a:xfrm>
              <a:off x="1558503" y="2765356"/>
              <a:ext cx="83346" cy="53552"/>
            </a:xfrm>
            <a:custGeom>
              <a:avLst/>
              <a:gdLst>
                <a:gd name="connsiteX0" fmla="*/ 82143 w 83346"/>
                <a:gd name="connsiteY0" fmla="*/ 0 h 53552"/>
                <a:gd name="connsiteX1" fmla="*/ 0 w 83346"/>
                <a:gd name="connsiteY1" fmla="*/ 7059 h 53552"/>
                <a:gd name="connsiteX2" fmla="*/ 7540 w 83346"/>
                <a:gd name="connsiteY2" fmla="*/ 48933 h 53552"/>
                <a:gd name="connsiteX3" fmla="*/ 83346 w 83346"/>
                <a:gd name="connsiteY3" fmla="*/ 33451 h 53552"/>
                <a:gd name="connsiteX4" fmla="*/ 82143 w 83346"/>
                <a:gd name="connsiteY4" fmla="*/ 0 h 53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346" h="53552">
                  <a:moveTo>
                    <a:pt x="82143" y="0"/>
                  </a:moveTo>
                  <a:cubicBezTo>
                    <a:pt x="72196" y="19012"/>
                    <a:pt x="17568" y="19252"/>
                    <a:pt x="0" y="7059"/>
                  </a:cubicBezTo>
                  <a:lnTo>
                    <a:pt x="7540" y="48933"/>
                  </a:lnTo>
                  <a:cubicBezTo>
                    <a:pt x="17247" y="57516"/>
                    <a:pt x="77330" y="55109"/>
                    <a:pt x="83346" y="33451"/>
                  </a:cubicBezTo>
                  <a:lnTo>
                    <a:pt x="82143" y="0"/>
                  </a:lnTo>
                  <a:close/>
                </a:path>
              </a:pathLst>
            </a:custGeom>
            <a:solidFill>
              <a:srgbClr val="0B6299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34" name="Graphic 5">
              <a:extLst>
                <a:ext uri="{FF2B5EF4-FFF2-40B4-BE49-F238E27FC236}">
                  <a16:creationId xmlns:a16="http://schemas.microsoft.com/office/drawing/2014/main" id="{3892D15D-4983-469E-AFE1-98805D64C76B}"/>
                </a:ext>
              </a:extLst>
            </p:cNvPr>
            <p:cNvGrpSpPr/>
            <p:nvPr/>
          </p:nvGrpSpPr>
          <p:grpSpPr>
            <a:xfrm>
              <a:off x="1472789" y="1806996"/>
              <a:ext cx="58230" cy="56182"/>
              <a:chOff x="1472789" y="1806996"/>
              <a:chExt cx="58230" cy="56182"/>
            </a:xfrm>
          </p:grpSpPr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8DC88B51-024A-43DB-B3AB-AD5D059688CA}"/>
                  </a:ext>
                </a:extLst>
              </p:cNvPr>
              <p:cNvSpPr/>
              <p:nvPr/>
            </p:nvSpPr>
            <p:spPr>
              <a:xfrm>
                <a:off x="1473472" y="1809082"/>
                <a:ext cx="56072" cy="52884"/>
              </a:xfrm>
              <a:custGeom>
                <a:avLst/>
                <a:gdLst>
                  <a:gd name="connsiteX0" fmla="*/ 29520 w 56072"/>
                  <a:gd name="connsiteY0" fmla="*/ 19974 h 52884"/>
                  <a:gd name="connsiteX1" fmla="*/ 52703 w 56072"/>
                  <a:gd name="connsiteY1" fmla="*/ 25589 h 52884"/>
                  <a:gd name="connsiteX2" fmla="*/ 56072 w 56072"/>
                  <a:gd name="connsiteY2" fmla="*/ 29279 h 52884"/>
                  <a:gd name="connsiteX3" fmla="*/ 55831 w 56072"/>
                  <a:gd name="connsiteY3" fmla="*/ 45483 h 52884"/>
                  <a:gd name="connsiteX4" fmla="*/ 43959 w 56072"/>
                  <a:gd name="connsiteY4" fmla="*/ 52863 h 52884"/>
                  <a:gd name="connsiteX5" fmla="*/ 25028 w 56072"/>
                  <a:gd name="connsiteY5" fmla="*/ 40590 h 52884"/>
                  <a:gd name="connsiteX6" fmla="*/ 24306 w 56072"/>
                  <a:gd name="connsiteY6" fmla="*/ 23825 h 52884"/>
                  <a:gd name="connsiteX7" fmla="*/ 29520 w 56072"/>
                  <a:gd name="connsiteY7" fmla="*/ 19974 h 52884"/>
                  <a:gd name="connsiteX8" fmla="*/ 29520 w 56072"/>
                  <a:gd name="connsiteY8" fmla="*/ 19974 h 52884"/>
                  <a:gd name="connsiteX9" fmla="*/ 0 w 56072"/>
                  <a:gd name="connsiteY9" fmla="*/ 0 h 52884"/>
                  <a:gd name="connsiteX10" fmla="*/ 15241 w 56072"/>
                  <a:gd name="connsiteY10" fmla="*/ 13316 h 52884"/>
                  <a:gd name="connsiteX11" fmla="*/ 17086 w 56072"/>
                  <a:gd name="connsiteY11" fmla="*/ 16445 h 52884"/>
                  <a:gd name="connsiteX12" fmla="*/ 17808 w 56072"/>
                  <a:gd name="connsiteY12" fmla="*/ 32729 h 52884"/>
                  <a:gd name="connsiteX13" fmla="*/ 8343 w 56072"/>
                  <a:gd name="connsiteY13" fmla="*/ 37381 h 52884"/>
                  <a:gd name="connsiteX14" fmla="*/ 401 w 56072"/>
                  <a:gd name="connsiteY14" fmla="*/ 22461 h 52884"/>
                  <a:gd name="connsiteX15" fmla="*/ 0 w 56072"/>
                  <a:gd name="connsiteY15" fmla="*/ 0 h 52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6072" h="52884">
                    <a:moveTo>
                      <a:pt x="29520" y="19974"/>
                    </a:moveTo>
                    <a:cubicBezTo>
                      <a:pt x="36339" y="22381"/>
                      <a:pt x="44200" y="24226"/>
                      <a:pt x="52703" y="25589"/>
                    </a:cubicBezTo>
                    <a:cubicBezTo>
                      <a:pt x="54548" y="25910"/>
                      <a:pt x="55992" y="27354"/>
                      <a:pt x="56072" y="29279"/>
                    </a:cubicBezTo>
                    <a:lnTo>
                      <a:pt x="55831" y="45483"/>
                    </a:lnTo>
                    <a:cubicBezTo>
                      <a:pt x="55992" y="49815"/>
                      <a:pt x="50698" y="53184"/>
                      <a:pt x="43959" y="52863"/>
                    </a:cubicBezTo>
                    <a:cubicBezTo>
                      <a:pt x="35536" y="52382"/>
                      <a:pt x="25269" y="47008"/>
                      <a:pt x="25028" y="40590"/>
                    </a:cubicBezTo>
                    <a:lnTo>
                      <a:pt x="24306" y="23825"/>
                    </a:lnTo>
                    <a:cubicBezTo>
                      <a:pt x="24065" y="21017"/>
                      <a:pt x="26873" y="19012"/>
                      <a:pt x="29520" y="19974"/>
                    </a:cubicBezTo>
                    <a:lnTo>
                      <a:pt x="29520" y="19974"/>
                    </a:lnTo>
                    <a:close/>
                    <a:moveTo>
                      <a:pt x="0" y="0"/>
                    </a:moveTo>
                    <a:cubicBezTo>
                      <a:pt x="1043" y="4893"/>
                      <a:pt x="8824" y="9305"/>
                      <a:pt x="15241" y="13316"/>
                    </a:cubicBezTo>
                    <a:cubicBezTo>
                      <a:pt x="16364" y="14038"/>
                      <a:pt x="17006" y="15161"/>
                      <a:pt x="17086" y="16445"/>
                    </a:cubicBezTo>
                    <a:lnTo>
                      <a:pt x="17808" y="32729"/>
                    </a:lnTo>
                    <a:cubicBezTo>
                      <a:pt x="17969" y="36018"/>
                      <a:pt x="13236" y="39547"/>
                      <a:pt x="8343" y="37381"/>
                    </a:cubicBezTo>
                    <a:cubicBezTo>
                      <a:pt x="2246" y="32809"/>
                      <a:pt x="562" y="29440"/>
                      <a:pt x="401" y="2246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9F5F5">
                  <a:alpha val="50000"/>
                </a:srgbClr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C0C1617A-F871-4A0D-91DD-49FCE5A147F2}"/>
                  </a:ext>
                </a:extLst>
              </p:cNvPr>
              <p:cNvSpPr/>
              <p:nvPr/>
            </p:nvSpPr>
            <p:spPr>
              <a:xfrm>
                <a:off x="1472789" y="1806996"/>
                <a:ext cx="58230" cy="56182"/>
              </a:xfrm>
              <a:custGeom>
                <a:avLst/>
                <a:gdLst>
                  <a:gd name="connsiteX0" fmla="*/ 29642 w 58230"/>
                  <a:gd name="connsiteY0" fmla="*/ 24466 h 56182"/>
                  <a:gd name="connsiteX1" fmla="*/ 52584 w 58230"/>
                  <a:gd name="connsiteY1" fmla="*/ 29921 h 56182"/>
                  <a:gd name="connsiteX2" fmla="*/ 55151 w 58230"/>
                  <a:gd name="connsiteY2" fmla="*/ 32649 h 56182"/>
                  <a:gd name="connsiteX3" fmla="*/ 38305 w 58230"/>
                  <a:gd name="connsiteY3" fmla="*/ 52783 h 56182"/>
                  <a:gd name="connsiteX4" fmla="*/ 25791 w 58230"/>
                  <a:gd name="connsiteY4" fmla="*/ 27354 h 56182"/>
                  <a:gd name="connsiteX5" fmla="*/ 29642 w 58230"/>
                  <a:gd name="connsiteY5" fmla="*/ 24466 h 56182"/>
                  <a:gd name="connsiteX6" fmla="*/ 29642 w 58230"/>
                  <a:gd name="connsiteY6" fmla="*/ 24466 h 56182"/>
                  <a:gd name="connsiteX7" fmla="*/ 30524 w 58230"/>
                  <a:gd name="connsiteY7" fmla="*/ 21097 h 56182"/>
                  <a:gd name="connsiteX8" fmla="*/ 23866 w 58230"/>
                  <a:gd name="connsiteY8" fmla="*/ 25910 h 56182"/>
                  <a:gd name="connsiteX9" fmla="*/ 37744 w 58230"/>
                  <a:gd name="connsiteY9" fmla="*/ 54708 h 56182"/>
                  <a:gd name="connsiteX10" fmla="*/ 57798 w 58230"/>
                  <a:gd name="connsiteY10" fmla="*/ 31285 h 56182"/>
                  <a:gd name="connsiteX11" fmla="*/ 53547 w 58230"/>
                  <a:gd name="connsiteY11" fmla="*/ 26632 h 56182"/>
                  <a:gd name="connsiteX12" fmla="*/ 30524 w 58230"/>
                  <a:gd name="connsiteY12" fmla="*/ 21097 h 56182"/>
                  <a:gd name="connsiteX13" fmla="*/ 30524 w 58230"/>
                  <a:gd name="connsiteY13" fmla="*/ 21097 h 56182"/>
                  <a:gd name="connsiteX14" fmla="*/ 1325 w 58230"/>
                  <a:gd name="connsiteY14" fmla="*/ 6819 h 56182"/>
                  <a:gd name="connsiteX15" fmla="*/ 15203 w 58230"/>
                  <a:gd name="connsiteY15" fmla="*/ 17969 h 56182"/>
                  <a:gd name="connsiteX16" fmla="*/ 16727 w 58230"/>
                  <a:gd name="connsiteY16" fmla="*/ 20616 h 56182"/>
                  <a:gd name="connsiteX17" fmla="*/ 17449 w 58230"/>
                  <a:gd name="connsiteY17" fmla="*/ 33852 h 56182"/>
                  <a:gd name="connsiteX18" fmla="*/ 2047 w 58230"/>
                  <a:gd name="connsiteY18" fmla="*/ 27595 h 56182"/>
                  <a:gd name="connsiteX19" fmla="*/ 1325 w 58230"/>
                  <a:gd name="connsiteY19" fmla="*/ 6819 h 56182"/>
                  <a:gd name="connsiteX20" fmla="*/ 1325 w 58230"/>
                  <a:gd name="connsiteY20" fmla="*/ 6819 h 56182"/>
                  <a:gd name="connsiteX21" fmla="*/ 2448 w 58230"/>
                  <a:gd name="connsiteY21" fmla="*/ 802 h 56182"/>
                  <a:gd name="connsiteX22" fmla="*/ 16887 w 58230"/>
                  <a:gd name="connsiteY22" fmla="*/ 14359 h 56182"/>
                  <a:gd name="connsiteX23" fmla="*/ 19214 w 58230"/>
                  <a:gd name="connsiteY23" fmla="*/ 18290 h 56182"/>
                  <a:gd name="connsiteX24" fmla="*/ 19936 w 58230"/>
                  <a:gd name="connsiteY24" fmla="*/ 33691 h 56182"/>
                  <a:gd name="connsiteX25" fmla="*/ 1084 w 58230"/>
                  <a:gd name="connsiteY25" fmla="*/ 28477 h 56182"/>
                  <a:gd name="connsiteX26" fmla="*/ 122 w 58230"/>
                  <a:gd name="connsiteY26" fmla="*/ 80 h 56182"/>
                  <a:gd name="connsiteX27" fmla="*/ 2207 w 58230"/>
                  <a:gd name="connsiteY27" fmla="*/ 0 h 56182"/>
                  <a:gd name="connsiteX28" fmla="*/ 2448 w 58230"/>
                  <a:gd name="connsiteY28" fmla="*/ 802 h 56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58230" h="56182">
                    <a:moveTo>
                      <a:pt x="29642" y="24466"/>
                    </a:moveTo>
                    <a:cubicBezTo>
                      <a:pt x="37182" y="27114"/>
                      <a:pt x="44643" y="28718"/>
                      <a:pt x="52584" y="29921"/>
                    </a:cubicBezTo>
                    <a:cubicBezTo>
                      <a:pt x="53948" y="30082"/>
                      <a:pt x="55151" y="31205"/>
                      <a:pt x="55151" y="32649"/>
                    </a:cubicBezTo>
                    <a:cubicBezTo>
                      <a:pt x="55793" y="46446"/>
                      <a:pt x="59162" y="58238"/>
                      <a:pt x="38305" y="52783"/>
                    </a:cubicBezTo>
                    <a:cubicBezTo>
                      <a:pt x="22021" y="48532"/>
                      <a:pt x="26433" y="40430"/>
                      <a:pt x="25791" y="27354"/>
                    </a:cubicBezTo>
                    <a:cubicBezTo>
                      <a:pt x="25711" y="25269"/>
                      <a:pt x="27717" y="23744"/>
                      <a:pt x="29642" y="24466"/>
                    </a:cubicBezTo>
                    <a:lnTo>
                      <a:pt x="29642" y="24466"/>
                    </a:lnTo>
                    <a:close/>
                    <a:moveTo>
                      <a:pt x="30524" y="21097"/>
                    </a:moveTo>
                    <a:cubicBezTo>
                      <a:pt x="27155" y="19894"/>
                      <a:pt x="23706" y="22461"/>
                      <a:pt x="23866" y="25910"/>
                    </a:cubicBezTo>
                    <a:cubicBezTo>
                      <a:pt x="24508" y="40269"/>
                      <a:pt x="20016" y="49976"/>
                      <a:pt x="37744" y="54708"/>
                    </a:cubicBezTo>
                    <a:cubicBezTo>
                      <a:pt x="61167" y="60885"/>
                      <a:pt x="58440" y="46606"/>
                      <a:pt x="57798" y="31285"/>
                    </a:cubicBezTo>
                    <a:cubicBezTo>
                      <a:pt x="57718" y="28959"/>
                      <a:pt x="55873" y="27033"/>
                      <a:pt x="53547" y="26632"/>
                    </a:cubicBezTo>
                    <a:cubicBezTo>
                      <a:pt x="45766" y="25429"/>
                      <a:pt x="37984" y="23664"/>
                      <a:pt x="30524" y="21097"/>
                    </a:cubicBezTo>
                    <a:lnTo>
                      <a:pt x="30524" y="21097"/>
                    </a:lnTo>
                    <a:close/>
                    <a:moveTo>
                      <a:pt x="1325" y="6819"/>
                    </a:moveTo>
                    <a:cubicBezTo>
                      <a:pt x="4694" y="11551"/>
                      <a:pt x="10390" y="14920"/>
                      <a:pt x="15203" y="17969"/>
                    </a:cubicBezTo>
                    <a:cubicBezTo>
                      <a:pt x="16005" y="18450"/>
                      <a:pt x="16727" y="19653"/>
                      <a:pt x="16727" y="20616"/>
                    </a:cubicBezTo>
                    <a:lnTo>
                      <a:pt x="17449" y="33852"/>
                    </a:lnTo>
                    <a:cubicBezTo>
                      <a:pt x="17850" y="43478"/>
                      <a:pt x="4694" y="40911"/>
                      <a:pt x="2047" y="27595"/>
                    </a:cubicBezTo>
                    <a:cubicBezTo>
                      <a:pt x="603" y="19974"/>
                      <a:pt x="1485" y="10669"/>
                      <a:pt x="1325" y="6819"/>
                    </a:cubicBezTo>
                    <a:lnTo>
                      <a:pt x="1325" y="6819"/>
                    </a:lnTo>
                    <a:close/>
                    <a:moveTo>
                      <a:pt x="2448" y="802"/>
                    </a:moveTo>
                    <a:cubicBezTo>
                      <a:pt x="3732" y="6819"/>
                      <a:pt x="12074" y="11311"/>
                      <a:pt x="16887" y="14359"/>
                    </a:cubicBezTo>
                    <a:cubicBezTo>
                      <a:pt x="18251" y="15241"/>
                      <a:pt x="19133" y="16685"/>
                      <a:pt x="19214" y="18290"/>
                    </a:cubicBezTo>
                    <a:lnTo>
                      <a:pt x="19936" y="33691"/>
                    </a:lnTo>
                    <a:cubicBezTo>
                      <a:pt x="20417" y="44601"/>
                      <a:pt x="4213" y="44200"/>
                      <a:pt x="1084" y="28477"/>
                    </a:cubicBezTo>
                    <a:cubicBezTo>
                      <a:pt x="-761" y="18931"/>
                      <a:pt x="362" y="4332"/>
                      <a:pt x="122" y="80"/>
                    </a:cubicBezTo>
                    <a:lnTo>
                      <a:pt x="2207" y="0"/>
                    </a:lnTo>
                    <a:lnTo>
                      <a:pt x="2448" y="802"/>
                    </a:lnTo>
                    <a:close/>
                  </a:path>
                </a:pathLst>
              </a:custGeom>
              <a:solidFill>
                <a:srgbClr val="292424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DFAE62B3-F79F-484A-9583-7BA9B67CDF12}"/>
                  </a:ext>
                </a:extLst>
              </p:cNvPr>
              <p:cNvSpPr/>
              <p:nvPr/>
            </p:nvSpPr>
            <p:spPr>
              <a:xfrm>
                <a:off x="1491040" y="1827131"/>
                <a:ext cx="7460" cy="11872"/>
              </a:xfrm>
              <a:custGeom>
                <a:avLst/>
                <a:gdLst>
                  <a:gd name="connsiteX0" fmla="*/ 7460 w 7460"/>
                  <a:gd name="connsiteY0" fmla="*/ 5054 h 11872"/>
                  <a:gd name="connsiteX1" fmla="*/ 0 w 7460"/>
                  <a:gd name="connsiteY1" fmla="*/ 0 h 11872"/>
                  <a:gd name="connsiteX2" fmla="*/ 802 w 7460"/>
                  <a:gd name="connsiteY2" fmla="*/ 7380 h 11872"/>
                  <a:gd name="connsiteX3" fmla="*/ 6979 w 7460"/>
                  <a:gd name="connsiteY3" fmla="*/ 11872 h 11872"/>
                  <a:gd name="connsiteX4" fmla="*/ 7460 w 7460"/>
                  <a:gd name="connsiteY4" fmla="*/ 5054 h 118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460" h="11872">
                    <a:moveTo>
                      <a:pt x="7460" y="5054"/>
                    </a:moveTo>
                    <a:cubicBezTo>
                      <a:pt x="4733" y="4733"/>
                      <a:pt x="1845" y="1925"/>
                      <a:pt x="0" y="0"/>
                    </a:cubicBezTo>
                    <a:lnTo>
                      <a:pt x="802" y="7380"/>
                    </a:lnTo>
                    <a:cubicBezTo>
                      <a:pt x="4572" y="4171"/>
                      <a:pt x="3931" y="11471"/>
                      <a:pt x="6979" y="11872"/>
                    </a:cubicBezTo>
                    <a:lnTo>
                      <a:pt x="7460" y="5054"/>
                    </a:lnTo>
                    <a:close/>
                  </a:path>
                </a:pathLst>
              </a:custGeom>
              <a:solidFill>
                <a:srgbClr val="292424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439092C6-9168-4EEE-B54F-35FEB308043D}"/>
                </a:ext>
              </a:extLst>
            </p:cNvPr>
            <p:cNvSpPr/>
            <p:nvPr/>
          </p:nvSpPr>
          <p:spPr>
            <a:xfrm>
              <a:off x="1528180" y="1832826"/>
              <a:ext cx="37942" cy="10027"/>
            </a:xfrm>
            <a:custGeom>
              <a:avLst/>
              <a:gdLst>
                <a:gd name="connsiteX0" fmla="*/ 401 w 37942"/>
                <a:gd name="connsiteY0" fmla="*/ 10027 h 10027"/>
                <a:gd name="connsiteX1" fmla="*/ 36740 w 37942"/>
                <a:gd name="connsiteY1" fmla="*/ 1685 h 10027"/>
                <a:gd name="connsiteX2" fmla="*/ 37943 w 37942"/>
                <a:gd name="connsiteY2" fmla="*/ 0 h 10027"/>
                <a:gd name="connsiteX3" fmla="*/ 0 w 37942"/>
                <a:gd name="connsiteY3" fmla="*/ 3931 h 10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42" h="10027">
                  <a:moveTo>
                    <a:pt x="401" y="10027"/>
                  </a:moveTo>
                  <a:lnTo>
                    <a:pt x="36740" y="1685"/>
                  </a:lnTo>
                  <a:lnTo>
                    <a:pt x="37943" y="0"/>
                  </a:lnTo>
                  <a:lnTo>
                    <a:pt x="0" y="3931"/>
                  </a:lnTo>
                  <a:close/>
                </a:path>
              </a:pathLst>
            </a:custGeom>
            <a:solidFill>
              <a:srgbClr val="292424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210711B2-A747-484C-BC1F-F197BEA618D9}"/>
                </a:ext>
              </a:extLst>
            </p:cNvPr>
            <p:cNvSpPr/>
            <p:nvPr/>
          </p:nvSpPr>
          <p:spPr>
            <a:xfrm>
              <a:off x="1443579" y="1895236"/>
              <a:ext cx="181103" cy="365310"/>
            </a:xfrm>
            <a:custGeom>
              <a:avLst/>
              <a:gdLst>
                <a:gd name="connsiteX0" fmla="*/ 25000 w 181103"/>
                <a:gd name="connsiteY0" fmla="*/ 0 h 365310"/>
                <a:gd name="connsiteX1" fmla="*/ 54199 w 181103"/>
                <a:gd name="connsiteY1" fmla="*/ 16364 h 365310"/>
                <a:gd name="connsiteX2" fmla="*/ 56365 w 181103"/>
                <a:gd name="connsiteY2" fmla="*/ 64254 h 365310"/>
                <a:gd name="connsiteX3" fmla="*/ 147171 w 181103"/>
                <a:gd name="connsiteY3" fmla="*/ 34494 h 365310"/>
                <a:gd name="connsiteX4" fmla="*/ 181103 w 181103"/>
                <a:gd name="connsiteY4" fmla="*/ 54949 h 365310"/>
                <a:gd name="connsiteX5" fmla="*/ 155674 w 181103"/>
                <a:gd name="connsiteY5" fmla="*/ 124097 h 365310"/>
                <a:gd name="connsiteX6" fmla="*/ 79387 w 181103"/>
                <a:gd name="connsiteY6" fmla="*/ 179447 h 365310"/>
                <a:gd name="connsiteX7" fmla="*/ 125593 w 181103"/>
                <a:gd name="connsiteY7" fmla="*/ 206881 h 365310"/>
                <a:gd name="connsiteX8" fmla="*/ 142519 w 181103"/>
                <a:gd name="connsiteY8" fmla="*/ 365311 h 365310"/>
                <a:gd name="connsiteX9" fmla="*/ 22112 w 181103"/>
                <a:gd name="connsiteY9" fmla="*/ 314774 h 365310"/>
                <a:gd name="connsiteX10" fmla="*/ 11443 w 181103"/>
                <a:gd name="connsiteY10" fmla="*/ 199983 h 365310"/>
                <a:gd name="connsiteX11" fmla="*/ 293 w 181103"/>
                <a:gd name="connsiteY11" fmla="*/ 123936 h 365310"/>
                <a:gd name="connsiteX12" fmla="*/ 25000 w 181103"/>
                <a:gd name="connsiteY12" fmla="*/ 0 h 365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1103" h="365310">
                  <a:moveTo>
                    <a:pt x="25000" y="0"/>
                  </a:moveTo>
                  <a:lnTo>
                    <a:pt x="54199" y="16364"/>
                  </a:lnTo>
                  <a:cubicBezTo>
                    <a:pt x="41605" y="40991"/>
                    <a:pt x="43370" y="55430"/>
                    <a:pt x="56365" y="64254"/>
                  </a:cubicBezTo>
                  <a:cubicBezTo>
                    <a:pt x="81473" y="81341"/>
                    <a:pt x="136663" y="69228"/>
                    <a:pt x="147171" y="34494"/>
                  </a:cubicBezTo>
                  <a:cubicBezTo>
                    <a:pt x="158562" y="41152"/>
                    <a:pt x="170113" y="47649"/>
                    <a:pt x="181103" y="54949"/>
                  </a:cubicBezTo>
                  <a:cubicBezTo>
                    <a:pt x="166183" y="79095"/>
                    <a:pt x="160407" y="100352"/>
                    <a:pt x="155674" y="124097"/>
                  </a:cubicBezTo>
                  <a:cubicBezTo>
                    <a:pt x="144444" y="180409"/>
                    <a:pt x="143802" y="209769"/>
                    <a:pt x="79387" y="179447"/>
                  </a:cubicBezTo>
                  <a:cubicBezTo>
                    <a:pt x="95912" y="199261"/>
                    <a:pt x="101447" y="197496"/>
                    <a:pt x="125593" y="206881"/>
                  </a:cubicBezTo>
                  <a:cubicBezTo>
                    <a:pt x="120459" y="264959"/>
                    <a:pt x="119095" y="310843"/>
                    <a:pt x="142519" y="365311"/>
                  </a:cubicBezTo>
                  <a:cubicBezTo>
                    <a:pt x="83960" y="354883"/>
                    <a:pt x="30615" y="336834"/>
                    <a:pt x="22112" y="314774"/>
                  </a:cubicBezTo>
                  <a:cubicBezTo>
                    <a:pt x="13128" y="291591"/>
                    <a:pt x="14170" y="249958"/>
                    <a:pt x="11443" y="199983"/>
                  </a:cubicBezTo>
                  <a:cubicBezTo>
                    <a:pt x="9678" y="167655"/>
                    <a:pt x="1095" y="145836"/>
                    <a:pt x="293" y="123936"/>
                  </a:cubicBezTo>
                  <a:cubicBezTo>
                    <a:pt x="-1793" y="66500"/>
                    <a:pt x="7352" y="29681"/>
                    <a:pt x="25000" y="0"/>
                  </a:cubicBezTo>
                  <a:close/>
                </a:path>
              </a:pathLst>
            </a:custGeom>
            <a:solidFill>
              <a:srgbClr val="FFCD42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37" name="Graphic 5">
              <a:extLst>
                <a:ext uri="{FF2B5EF4-FFF2-40B4-BE49-F238E27FC236}">
                  <a16:creationId xmlns:a16="http://schemas.microsoft.com/office/drawing/2014/main" id="{0C830B64-BEC6-462F-B4AD-2F266C8B9384}"/>
                </a:ext>
              </a:extLst>
            </p:cNvPr>
            <p:cNvGrpSpPr/>
            <p:nvPr/>
          </p:nvGrpSpPr>
          <p:grpSpPr>
            <a:xfrm>
              <a:off x="1526686" y="1950350"/>
              <a:ext cx="232555" cy="369585"/>
              <a:chOff x="1526686" y="1950350"/>
              <a:chExt cx="232555" cy="369585"/>
            </a:xfrm>
          </p:grpSpPr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151E0210-7D35-4B32-B808-212235A995E6}"/>
                  </a:ext>
                </a:extLst>
              </p:cNvPr>
              <p:cNvSpPr/>
              <p:nvPr/>
            </p:nvSpPr>
            <p:spPr>
              <a:xfrm>
                <a:off x="1629746" y="1950350"/>
                <a:ext cx="129495" cy="211253"/>
              </a:xfrm>
              <a:custGeom>
                <a:avLst/>
                <a:gdLst>
                  <a:gd name="connsiteX0" fmla="*/ 45714 w 129495"/>
                  <a:gd name="connsiteY0" fmla="*/ 7696 h 211253"/>
                  <a:gd name="connsiteX1" fmla="*/ 121039 w 129495"/>
                  <a:gd name="connsiteY1" fmla="*/ 149922 h 211253"/>
                  <a:gd name="connsiteX2" fmla="*/ 119274 w 129495"/>
                  <a:gd name="connsiteY2" fmla="*/ 205673 h 211253"/>
                  <a:gd name="connsiteX3" fmla="*/ 69619 w 129495"/>
                  <a:gd name="connsiteY3" fmla="*/ 191074 h 211253"/>
                  <a:gd name="connsiteX4" fmla="*/ 14991 w 129495"/>
                  <a:gd name="connsiteY4" fmla="*/ 104037 h 211253"/>
                  <a:gd name="connsiteX5" fmla="*/ 11542 w 129495"/>
                  <a:gd name="connsiteY5" fmla="*/ 11627 h 211253"/>
                  <a:gd name="connsiteX6" fmla="*/ 45714 w 129495"/>
                  <a:gd name="connsiteY6" fmla="*/ 7696 h 2112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9495" h="211253">
                    <a:moveTo>
                      <a:pt x="45714" y="7696"/>
                    </a:moveTo>
                    <a:cubicBezTo>
                      <a:pt x="73229" y="35852"/>
                      <a:pt x="103551" y="103797"/>
                      <a:pt x="121039" y="149922"/>
                    </a:cubicBezTo>
                    <a:cubicBezTo>
                      <a:pt x="129943" y="173345"/>
                      <a:pt x="135157" y="192277"/>
                      <a:pt x="119274" y="205673"/>
                    </a:cubicBezTo>
                    <a:cubicBezTo>
                      <a:pt x="104193" y="218428"/>
                      <a:pt x="81251" y="207518"/>
                      <a:pt x="69619" y="191074"/>
                    </a:cubicBezTo>
                    <a:cubicBezTo>
                      <a:pt x="55822" y="171500"/>
                      <a:pt x="41302" y="146392"/>
                      <a:pt x="14991" y="104037"/>
                    </a:cubicBezTo>
                    <a:cubicBezTo>
                      <a:pt x="-5946" y="70266"/>
                      <a:pt x="-2897" y="30398"/>
                      <a:pt x="11542" y="11627"/>
                    </a:cubicBezTo>
                    <a:cubicBezTo>
                      <a:pt x="19965" y="797"/>
                      <a:pt x="32238" y="-6101"/>
                      <a:pt x="45714" y="7696"/>
                    </a:cubicBezTo>
                    <a:close/>
                  </a:path>
                </a:pathLst>
              </a:custGeom>
              <a:solidFill>
                <a:srgbClr val="FFBB0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37F76A94-9A7C-4B7B-AA27-C71E1AE1DDF5}"/>
                  </a:ext>
                </a:extLst>
              </p:cNvPr>
              <p:cNvSpPr/>
              <p:nvPr/>
            </p:nvSpPr>
            <p:spPr>
              <a:xfrm>
                <a:off x="1639098" y="1967672"/>
                <a:ext cx="86819" cy="155301"/>
              </a:xfrm>
              <a:custGeom>
                <a:avLst/>
                <a:gdLst>
                  <a:gd name="connsiteX0" fmla="*/ 5479 w 86819"/>
                  <a:gd name="connsiteY0" fmla="*/ 0 h 155301"/>
                  <a:gd name="connsiteX1" fmla="*/ 86819 w 86819"/>
                  <a:gd name="connsiteY1" fmla="*/ 155301 h 155301"/>
                  <a:gd name="connsiteX2" fmla="*/ 53369 w 86819"/>
                  <a:gd name="connsiteY2" fmla="*/ 152815 h 155301"/>
                  <a:gd name="connsiteX3" fmla="*/ 5479 w 86819"/>
                  <a:gd name="connsiteY3" fmla="*/ 0 h 155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6819" h="155301">
                    <a:moveTo>
                      <a:pt x="5479" y="0"/>
                    </a:moveTo>
                    <a:cubicBezTo>
                      <a:pt x="31950" y="47810"/>
                      <a:pt x="68209" y="103962"/>
                      <a:pt x="86819" y="155301"/>
                    </a:cubicBezTo>
                    <a:lnTo>
                      <a:pt x="53369" y="152815"/>
                    </a:lnTo>
                    <a:cubicBezTo>
                      <a:pt x="4516" y="80619"/>
                      <a:pt x="-8961" y="57757"/>
                      <a:pt x="5479" y="0"/>
                    </a:cubicBezTo>
                    <a:close/>
                  </a:path>
                </a:pathLst>
              </a:custGeom>
              <a:solidFill>
                <a:srgbClr val="FFCD4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FB2BBFF7-520D-4B19-939A-052A26BDD6F7}"/>
                  </a:ext>
                </a:extLst>
              </p:cNvPr>
              <p:cNvSpPr/>
              <p:nvPr/>
            </p:nvSpPr>
            <p:spPr>
              <a:xfrm>
                <a:off x="1644576" y="1950378"/>
                <a:ext cx="114665" cy="211209"/>
              </a:xfrm>
              <a:custGeom>
                <a:avLst/>
                <a:gdLst>
                  <a:gd name="connsiteX0" fmla="*/ 30884 w 114665"/>
                  <a:gd name="connsiteY0" fmla="*/ 7668 h 211209"/>
                  <a:gd name="connsiteX1" fmla="*/ 106208 w 114665"/>
                  <a:gd name="connsiteY1" fmla="*/ 149894 h 211209"/>
                  <a:gd name="connsiteX2" fmla="*/ 104443 w 114665"/>
                  <a:gd name="connsiteY2" fmla="*/ 205645 h 211209"/>
                  <a:gd name="connsiteX3" fmla="*/ 67704 w 114665"/>
                  <a:gd name="connsiteY3" fmla="*/ 203800 h 211209"/>
                  <a:gd name="connsiteX4" fmla="*/ 86555 w 114665"/>
                  <a:gd name="connsiteY4" fmla="*/ 190805 h 211209"/>
                  <a:gd name="connsiteX5" fmla="*/ 89122 w 114665"/>
                  <a:gd name="connsiteY5" fmla="*/ 172114 h 211209"/>
                  <a:gd name="connsiteX6" fmla="*/ 0 w 114665"/>
                  <a:gd name="connsiteY6" fmla="*/ 7748 h 211209"/>
                  <a:gd name="connsiteX7" fmla="*/ 30884 w 114665"/>
                  <a:gd name="connsiteY7" fmla="*/ 7668 h 211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4665" h="211209">
                    <a:moveTo>
                      <a:pt x="30884" y="7668"/>
                    </a:moveTo>
                    <a:cubicBezTo>
                      <a:pt x="58398" y="35824"/>
                      <a:pt x="88721" y="103768"/>
                      <a:pt x="106208" y="149894"/>
                    </a:cubicBezTo>
                    <a:cubicBezTo>
                      <a:pt x="115112" y="173317"/>
                      <a:pt x="120326" y="192248"/>
                      <a:pt x="104443" y="205645"/>
                    </a:cubicBezTo>
                    <a:cubicBezTo>
                      <a:pt x="93855" y="214549"/>
                      <a:pt x="79415" y="211902"/>
                      <a:pt x="67704" y="203800"/>
                    </a:cubicBezTo>
                    <a:cubicBezTo>
                      <a:pt x="74201" y="199789"/>
                      <a:pt x="80538" y="195457"/>
                      <a:pt x="86555" y="190805"/>
                    </a:cubicBezTo>
                    <a:cubicBezTo>
                      <a:pt x="91849" y="186713"/>
                      <a:pt x="95539" y="185510"/>
                      <a:pt x="89122" y="172114"/>
                    </a:cubicBezTo>
                    <a:cubicBezTo>
                      <a:pt x="60564" y="112673"/>
                      <a:pt x="35697" y="61815"/>
                      <a:pt x="0" y="7748"/>
                    </a:cubicBezTo>
                    <a:cubicBezTo>
                      <a:pt x="8262" y="-595"/>
                      <a:pt x="19092" y="-4365"/>
                      <a:pt x="30884" y="7668"/>
                    </a:cubicBezTo>
                    <a:close/>
                  </a:path>
                </a:pathLst>
              </a:custGeom>
              <a:solidFill>
                <a:srgbClr val="F5A70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grpSp>
            <p:nvGrpSpPr>
              <p:cNvPr id="41" name="Graphic 5">
                <a:extLst>
                  <a:ext uri="{FF2B5EF4-FFF2-40B4-BE49-F238E27FC236}">
                    <a16:creationId xmlns:a16="http://schemas.microsoft.com/office/drawing/2014/main" id="{4DD9B46C-9E9A-4368-862F-FC68BA8E97CC}"/>
                  </a:ext>
                </a:extLst>
              </p:cNvPr>
              <p:cNvGrpSpPr/>
              <p:nvPr/>
            </p:nvGrpSpPr>
            <p:grpSpPr>
              <a:xfrm>
                <a:off x="1526686" y="2010474"/>
                <a:ext cx="175444" cy="309461"/>
                <a:chOff x="1526686" y="2010474"/>
                <a:chExt cx="175444" cy="309461"/>
              </a:xfrm>
            </p:grpSpPr>
            <p:sp>
              <p:nvSpPr>
                <p:cNvPr id="50" name="Freeform: Shape 49">
                  <a:extLst>
                    <a:ext uri="{FF2B5EF4-FFF2-40B4-BE49-F238E27FC236}">
                      <a16:creationId xmlns:a16="http://schemas.microsoft.com/office/drawing/2014/main" id="{827F6AB1-A8DB-4F4A-B962-291A341033AC}"/>
                    </a:ext>
                  </a:extLst>
                </p:cNvPr>
                <p:cNvSpPr/>
                <p:nvPr/>
              </p:nvSpPr>
              <p:spPr>
                <a:xfrm>
                  <a:off x="1526767" y="2010474"/>
                  <a:ext cx="159882" cy="309192"/>
                </a:xfrm>
                <a:custGeom>
                  <a:avLst/>
                  <a:gdLst>
                    <a:gd name="connsiteX0" fmla="*/ 109066 w 159882"/>
                    <a:gd name="connsiteY0" fmla="*/ 3242 h 309192"/>
                    <a:gd name="connsiteX1" fmla="*/ 10719 w 159882"/>
                    <a:gd name="connsiteY1" fmla="*/ 83781 h 309192"/>
                    <a:gd name="connsiteX2" fmla="*/ 2537 w 159882"/>
                    <a:gd name="connsiteY2" fmla="*/ 122045 h 309192"/>
                    <a:gd name="connsiteX3" fmla="*/ 32779 w 159882"/>
                    <a:gd name="connsiteY3" fmla="*/ 284967 h 309192"/>
                    <a:gd name="connsiteX4" fmla="*/ 40159 w 159882"/>
                    <a:gd name="connsiteY4" fmla="*/ 304540 h 309192"/>
                    <a:gd name="connsiteX5" fmla="*/ 56042 w 159882"/>
                    <a:gd name="connsiteY5" fmla="*/ 309192 h 309192"/>
                    <a:gd name="connsiteX6" fmla="*/ 149897 w 159882"/>
                    <a:gd name="connsiteY6" fmla="*/ 219028 h 309192"/>
                    <a:gd name="connsiteX7" fmla="*/ 158159 w 159882"/>
                    <a:gd name="connsiteY7" fmla="*/ 185336 h 309192"/>
                    <a:gd name="connsiteX8" fmla="*/ 134014 w 159882"/>
                    <a:gd name="connsiteY8" fmla="*/ 4205 h 309192"/>
                    <a:gd name="connsiteX9" fmla="*/ 118933 w 159882"/>
                    <a:gd name="connsiteY9" fmla="*/ 114 h 309192"/>
                    <a:gd name="connsiteX10" fmla="*/ 109066 w 159882"/>
                    <a:gd name="connsiteY10" fmla="*/ 3242 h 3091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59882" h="309192">
                      <a:moveTo>
                        <a:pt x="109066" y="3242"/>
                      </a:moveTo>
                      <a:lnTo>
                        <a:pt x="10719" y="83781"/>
                      </a:lnTo>
                      <a:cubicBezTo>
                        <a:pt x="-2036" y="93888"/>
                        <a:pt x="-1474" y="100867"/>
                        <a:pt x="2537" y="122045"/>
                      </a:cubicBezTo>
                      <a:lnTo>
                        <a:pt x="32779" y="284967"/>
                      </a:lnTo>
                      <a:cubicBezTo>
                        <a:pt x="35105" y="296759"/>
                        <a:pt x="36790" y="303176"/>
                        <a:pt x="40159" y="304540"/>
                      </a:cubicBezTo>
                      <a:lnTo>
                        <a:pt x="56042" y="309192"/>
                      </a:lnTo>
                      <a:lnTo>
                        <a:pt x="149897" y="219028"/>
                      </a:lnTo>
                      <a:cubicBezTo>
                        <a:pt x="159844" y="210605"/>
                        <a:pt x="161849" y="204990"/>
                        <a:pt x="158159" y="185336"/>
                      </a:cubicBezTo>
                      <a:lnTo>
                        <a:pt x="134014" y="4205"/>
                      </a:lnTo>
                      <a:lnTo>
                        <a:pt x="118933" y="114"/>
                      </a:lnTo>
                      <a:cubicBezTo>
                        <a:pt x="116045" y="-367"/>
                        <a:pt x="112275" y="676"/>
                        <a:pt x="109066" y="3242"/>
                      </a:cubicBezTo>
                      <a:close/>
                    </a:path>
                  </a:pathLst>
                </a:custGeom>
                <a:solidFill>
                  <a:srgbClr val="ACACB5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51" name="Freeform: Shape 50">
                  <a:extLst>
                    <a:ext uri="{FF2B5EF4-FFF2-40B4-BE49-F238E27FC236}">
                      <a16:creationId xmlns:a16="http://schemas.microsoft.com/office/drawing/2014/main" id="{80668AEC-07E7-4FA5-8933-98C497C7460B}"/>
                    </a:ext>
                  </a:extLst>
                </p:cNvPr>
                <p:cNvSpPr/>
                <p:nvPr/>
              </p:nvSpPr>
              <p:spPr>
                <a:xfrm>
                  <a:off x="1526686" y="2021017"/>
                  <a:ext cx="159802" cy="280520"/>
                </a:xfrm>
                <a:custGeom>
                  <a:avLst/>
                  <a:gdLst>
                    <a:gd name="connsiteX0" fmla="*/ 97916 w 159802"/>
                    <a:gd name="connsiteY0" fmla="*/ 1925 h 280520"/>
                    <a:gd name="connsiteX1" fmla="*/ 10719 w 159802"/>
                    <a:gd name="connsiteY1" fmla="*/ 73239 h 280520"/>
                    <a:gd name="connsiteX2" fmla="*/ 2537 w 159802"/>
                    <a:gd name="connsiteY2" fmla="*/ 111502 h 280520"/>
                    <a:gd name="connsiteX3" fmla="*/ 28848 w 159802"/>
                    <a:gd name="connsiteY3" fmla="*/ 253407 h 280520"/>
                    <a:gd name="connsiteX4" fmla="*/ 29089 w 159802"/>
                    <a:gd name="connsiteY4" fmla="*/ 253568 h 280520"/>
                    <a:gd name="connsiteX5" fmla="*/ 8874 w 159802"/>
                    <a:gd name="connsiteY5" fmla="*/ 125541 h 280520"/>
                    <a:gd name="connsiteX6" fmla="*/ 16094 w 159802"/>
                    <a:gd name="connsiteY6" fmla="*/ 127626 h 280520"/>
                    <a:gd name="connsiteX7" fmla="*/ 43207 w 159802"/>
                    <a:gd name="connsiteY7" fmla="*/ 251562 h 280520"/>
                    <a:gd name="connsiteX8" fmla="*/ 47459 w 159802"/>
                    <a:gd name="connsiteY8" fmla="*/ 243862 h 280520"/>
                    <a:gd name="connsiteX9" fmla="*/ 74813 w 159802"/>
                    <a:gd name="connsiteY9" fmla="*/ 280521 h 280520"/>
                    <a:gd name="connsiteX10" fmla="*/ 149816 w 159802"/>
                    <a:gd name="connsiteY10" fmla="*/ 208486 h 280520"/>
                    <a:gd name="connsiteX11" fmla="*/ 158079 w 159802"/>
                    <a:gd name="connsiteY11" fmla="*/ 174794 h 280520"/>
                    <a:gd name="connsiteX12" fmla="*/ 134735 w 159802"/>
                    <a:gd name="connsiteY12" fmla="*/ 80 h 280520"/>
                    <a:gd name="connsiteX13" fmla="*/ 134174 w 159802"/>
                    <a:gd name="connsiteY13" fmla="*/ 0 h 280520"/>
                    <a:gd name="connsiteX14" fmla="*/ 109708 w 159802"/>
                    <a:gd name="connsiteY14" fmla="*/ 9466 h 280520"/>
                    <a:gd name="connsiteX15" fmla="*/ 33982 w 159802"/>
                    <a:gd name="connsiteY15" fmla="*/ 66821 h 280520"/>
                    <a:gd name="connsiteX16" fmla="*/ 27244 w 159802"/>
                    <a:gd name="connsiteY16" fmla="*/ 63613 h 280520"/>
                    <a:gd name="connsiteX17" fmla="*/ 97916 w 159802"/>
                    <a:gd name="connsiteY17" fmla="*/ 1925 h 2805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59802" h="280520">
                      <a:moveTo>
                        <a:pt x="97916" y="1925"/>
                      </a:moveTo>
                      <a:lnTo>
                        <a:pt x="10719" y="73239"/>
                      </a:lnTo>
                      <a:cubicBezTo>
                        <a:pt x="-2036" y="83346"/>
                        <a:pt x="-1474" y="90325"/>
                        <a:pt x="2537" y="111502"/>
                      </a:cubicBezTo>
                      <a:lnTo>
                        <a:pt x="28848" y="253407"/>
                      </a:lnTo>
                      <a:lnTo>
                        <a:pt x="29089" y="253568"/>
                      </a:lnTo>
                      <a:cubicBezTo>
                        <a:pt x="24677" y="222363"/>
                        <a:pt x="13767" y="156745"/>
                        <a:pt x="8874" y="125541"/>
                      </a:cubicBezTo>
                      <a:cubicBezTo>
                        <a:pt x="8473" y="118241"/>
                        <a:pt x="14168" y="120086"/>
                        <a:pt x="16094" y="127626"/>
                      </a:cubicBezTo>
                      <a:cubicBezTo>
                        <a:pt x="21869" y="156745"/>
                        <a:pt x="35827" y="224369"/>
                        <a:pt x="43207" y="251562"/>
                      </a:cubicBezTo>
                      <a:lnTo>
                        <a:pt x="47459" y="243862"/>
                      </a:lnTo>
                      <a:cubicBezTo>
                        <a:pt x="47459" y="243862"/>
                        <a:pt x="63101" y="264397"/>
                        <a:pt x="74813" y="280521"/>
                      </a:cubicBezTo>
                      <a:lnTo>
                        <a:pt x="149816" y="208486"/>
                      </a:lnTo>
                      <a:cubicBezTo>
                        <a:pt x="159763" y="200063"/>
                        <a:pt x="161769" y="194448"/>
                        <a:pt x="158079" y="174794"/>
                      </a:cubicBezTo>
                      <a:lnTo>
                        <a:pt x="134735" y="80"/>
                      </a:lnTo>
                      <a:lnTo>
                        <a:pt x="134174" y="0"/>
                      </a:lnTo>
                      <a:lnTo>
                        <a:pt x="109708" y="9466"/>
                      </a:lnTo>
                      <a:cubicBezTo>
                        <a:pt x="86284" y="25028"/>
                        <a:pt x="57486" y="48772"/>
                        <a:pt x="33982" y="66821"/>
                      </a:cubicBezTo>
                      <a:cubicBezTo>
                        <a:pt x="27645" y="71233"/>
                        <a:pt x="22110" y="68907"/>
                        <a:pt x="27244" y="63613"/>
                      </a:cubicBezTo>
                      <a:cubicBezTo>
                        <a:pt x="34945" y="57356"/>
                        <a:pt x="95990" y="5054"/>
                        <a:pt x="97916" y="1925"/>
                      </a:cubicBezTo>
                      <a:close/>
                    </a:path>
                  </a:pathLst>
                </a:custGeom>
                <a:solidFill>
                  <a:srgbClr val="C4C4CC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52" name="Freeform: Shape 51">
                  <a:extLst>
                    <a:ext uri="{FF2B5EF4-FFF2-40B4-BE49-F238E27FC236}">
                      <a16:creationId xmlns:a16="http://schemas.microsoft.com/office/drawing/2014/main" id="{5A27BA3B-D665-49BB-B3AE-A172823AF708}"/>
                    </a:ext>
                  </a:extLst>
                </p:cNvPr>
                <p:cNvSpPr/>
                <p:nvPr/>
              </p:nvSpPr>
              <p:spPr>
                <a:xfrm>
                  <a:off x="1526686" y="2055591"/>
                  <a:ext cx="67031" cy="141182"/>
                </a:xfrm>
                <a:custGeom>
                  <a:avLst/>
                  <a:gdLst>
                    <a:gd name="connsiteX0" fmla="*/ 57967 w 67031"/>
                    <a:gd name="connsiteY0" fmla="*/ 0 h 141182"/>
                    <a:gd name="connsiteX1" fmla="*/ 10719 w 67031"/>
                    <a:gd name="connsiteY1" fmla="*/ 38665 h 141182"/>
                    <a:gd name="connsiteX2" fmla="*/ 2537 w 67031"/>
                    <a:gd name="connsiteY2" fmla="*/ 76929 h 141182"/>
                    <a:gd name="connsiteX3" fmla="*/ 9676 w 67031"/>
                    <a:gd name="connsiteY3" fmla="*/ 115273 h 141182"/>
                    <a:gd name="connsiteX4" fmla="*/ 4462 w 67031"/>
                    <a:gd name="connsiteY4" fmla="*/ 72276 h 141182"/>
                    <a:gd name="connsiteX5" fmla="*/ 13286 w 67031"/>
                    <a:gd name="connsiteY5" fmla="*/ 73479 h 141182"/>
                    <a:gd name="connsiteX6" fmla="*/ 29169 w 67031"/>
                    <a:gd name="connsiteY6" fmla="*/ 141183 h 141182"/>
                    <a:gd name="connsiteX7" fmla="*/ 40640 w 67031"/>
                    <a:gd name="connsiteY7" fmla="*/ 53906 h 141182"/>
                    <a:gd name="connsiteX8" fmla="*/ 67032 w 67031"/>
                    <a:gd name="connsiteY8" fmla="*/ 9466 h 141182"/>
                    <a:gd name="connsiteX9" fmla="*/ 21548 w 67031"/>
                    <a:gd name="connsiteY9" fmla="*/ 43317 h 141182"/>
                    <a:gd name="connsiteX10" fmla="*/ 12724 w 67031"/>
                    <a:gd name="connsiteY10" fmla="*/ 39788 h 141182"/>
                    <a:gd name="connsiteX11" fmla="*/ 57967 w 67031"/>
                    <a:gd name="connsiteY11" fmla="*/ 0 h 1411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7031" h="141182">
                      <a:moveTo>
                        <a:pt x="57967" y="0"/>
                      </a:moveTo>
                      <a:lnTo>
                        <a:pt x="10719" y="38665"/>
                      </a:lnTo>
                      <a:cubicBezTo>
                        <a:pt x="-2036" y="48772"/>
                        <a:pt x="-1474" y="55751"/>
                        <a:pt x="2537" y="76929"/>
                      </a:cubicBezTo>
                      <a:lnTo>
                        <a:pt x="9676" y="115273"/>
                      </a:lnTo>
                      <a:cubicBezTo>
                        <a:pt x="6869" y="92411"/>
                        <a:pt x="6066" y="85833"/>
                        <a:pt x="4462" y="72276"/>
                      </a:cubicBezTo>
                      <a:cubicBezTo>
                        <a:pt x="4061" y="64976"/>
                        <a:pt x="11441" y="66019"/>
                        <a:pt x="13286" y="73479"/>
                      </a:cubicBezTo>
                      <a:cubicBezTo>
                        <a:pt x="19623" y="102518"/>
                        <a:pt x="23634" y="121449"/>
                        <a:pt x="29169" y="141183"/>
                      </a:cubicBezTo>
                      <a:lnTo>
                        <a:pt x="40640" y="53906"/>
                      </a:lnTo>
                      <a:lnTo>
                        <a:pt x="67032" y="9466"/>
                      </a:lnTo>
                      <a:cubicBezTo>
                        <a:pt x="52833" y="20375"/>
                        <a:pt x="46255" y="25349"/>
                        <a:pt x="21548" y="43317"/>
                      </a:cubicBezTo>
                      <a:cubicBezTo>
                        <a:pt x="15211" y="47729"/>
                        <a:pt x="7671" y="45082"/>
                        <a:pt x="12724" y="39788"/>
                      </a:cubicBezTo>
                      <a:cubicBezTo>
                        <a:pt x="36870" y="18691"/>
                        <a:pt x="48822" y="9065"/>
                        <a:pt x="57967" y="0"/>
                      </a:cubicBezTo>
                      <a:close/>
                    </a:path>
                  </a:pathLst>
                </a:custGeom>
                <a:solidFill>
                  <a:srgbClr val="E1E1E8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53" name="Freeform: Shape 52">
                  <a:extLst>
                    <a:ext uri="{FF2B5EF4-FFF2-40B4-BE49-F238E27FC236}">
                      <a16:creationId xmlns:a16="http://schemas.microsoft.com/office/drawing/2014/main" id="{365A623C-8ABA-44BA-9DDC-4137B9AF57A3}"/>
                    </a:ext>
                  </a:extLst>
                </p:cNvPr>
                <p:cNvSpPr/>
                <p:nvPr/>
              </p:nvSpPr>
              <p:spPr>
                <a:xfrm>
                  <a:off x="1542249" y="2014628"/>
                  <a:ext cx="159882" cy="305307"/>
                </a:xfrm>
                <a:custGeom>
                  <a:avLst/>
                  <a:gdLst>
                    <a:gd name="connsiteX0" fmla="*/ 110590 w 159882"/>
                    <a:gd name="connsiteY0" fmla="*/ 2458 h 305307"/>
                    <a:gd name="connsiteX1" fmla="*/ 10719 w 159882"/>
                    <a:gd name="connsiteY1" fmla="*/ 84200 h 305307"/>
                    <a:gd name="connsiteX2" fmla="*/ 2537 w 159882"/>
                    <a:gd name="connsiteY2" fmla="*/ 122464 h 305307"/>
                    <a:gd name="connsiteX3" fmla="*/ 32779 w 159882"/>
                    <a:gd name="connsiteY3" fmla="*/ 285385 h 305307"/>
                    <a:gd name="connsiteX4" fmla="*/ 54678 w 159882"/>
                    <a:gd name="connsiteY4" fmla="*/ 297338 h 305307"/>
                    <a:gd name="connsiteX5" fmla="*/ 149897 w 159882"/>
                    <a:gd name="connsiteY5" fmla="*/ 219447 h 305307"/>
                    <a:gd name="connsiteX6" fmla="*/ 158159 w 159882"/>
                    <a:gd name="connsiteY6" fmla="*/ 185755 h 305307"/>
                    <a:gd name="connsiteX7" fmla="*/ 126473 w 159882"/>
                    <a:gd name="connsiteY7" fmla="*/ 15132 h 305307"/>
                    <a:gd name="connsiteX8" fmla="*/ 110590 w 159882"/>
                    <a:gd name="connsiteY8" fmla="*/ 2458 h 3053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59882" h="305307">
                      <a:moveTo>
                        <a:pt x="110590" y="2458"/>
                      </a:moveTo>
                      <a:lnTo>
                        <a:pt x="10719" y="84200"/>
                      </a:lnTo>
                      <a:cubicBezTo>
                        <a:pt x="-2036" y="94307"/>
                        <a:pt x="-1474" y="101286"/>
                        <a:pt x="2537" y="122464"/>
                      </a:cubicBezTo>
                      <a:lnTo>
                        <a:pt x="32779" y="285385"/>
                      </a:lnTo>
                      <a:cubicBezTo>
                        <a:pt x="37111" y="307686"/>
                        <a:pt x="39357" y="310654"/>
                        <a:pt x="54678" y="297338"/>
                      </a:cubicBezTo>
                      <a:lnTo>
                        <a:pt x="149897" y="219447"/>
                      </a:lnTo>
                      <a:cubicBezTo>
                        <a:pt x="159844" y="211024"/>
                        <a:pt x="161849" y="205409"/>
                        <a:pt x="158159" y="185755"/>
                      </a:cubicBezTo>
                      <a:lnTo>
                        <a:pt x="126473" y="15132"/>
                      </a:lnTo>
                      <a:cubicBezTo>
                        <a:pt x="123746" y="372"/>
                        <a:pt x="119254" y="-2997"/>
                        <a:pt x="110590" y="2458"/>
                      </a:cubicBezTo>
                      <a:close/>
                    </a:path>
                  </a:pathLst>
                </a:custGeom>
                <a:solidFill>
                  <a:srgbClr val="777C99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54" name="Freeform: Shape 53">
                  <a:extLst>
                    <a:ext uri="{FF2B5EF4-FFF2-40B4-BE49-F238E27FC236}">
                      <a16:creationId xmlns:a16="http://schemas.microsoft.com/office/drawing/2014/main" id="{3C749BFA-A572-4A7F-95A2-487D168D1359}"/>
                    </a:ext>
                  </a:extLst>
                </p:cNvPr>
                <p:cNvSpPr/>
                <p:nvPr/>
              </p:nvSpPr>
              <p:spPr>
                <a:xfrm>
                  <a:off x="1545294" y="2017602"/>
                  <a:ext cx="153918" cy="299324"/>
                </a:xfrm>
                <a:custGeom>
                  <a:avLst/>
                  <a:gdLst>
                    <a:gd name="connsiteX0" fmla="*/ 109310 w 153918"/>
                    <a:gd name="connsiteY0" fmla="*/ 1891 h 299324"/>
                    <a:gd name="connsiteX1" fmla="*/ 9519 w 153918"/>
                    <a:gd name="connsiteY1" fmla="*/ 83472 h 299324"/>
                    <a:gd name="connsiteX2" fmla="*/ 1096 w 153918"/>
                    <a:gd name="connsiteY2" fmla="*/ 93499 h 299324"/>
                    <a:gd name="connsiteX3" fmla="*/ 2460 w 153918"/>
                    <a:gd name="connsiteY3" fmla="*/ 118848 h 299324"/>
                    <a:gd name="connsiteX4" fmla="*/ 32702 w 153918"/>
                    <a:gd name="connsiteY4" fmla="*/ 281770 h 299324"/>
                    <a:gd name="connsiteX5" fmla="*/ 38317 w 153918"/>
                    <a:gd name="connsiteY5" fmla="*/ 299258 h 299324"/>
                    <a:gd name="connsiteX6" fmla="*/ 49788 w 153918"/>
                    <a:gd name="connsiteY6" fmla="*/ 292118 h 299324"/>
                    <a:gd name="connsiteX7" fmla="*/ 49868 w 153918"/>
                    <a:gd name="connsiteY7" fmla="*/ 292038 h 299324"/>
                    <a:gd name="connsiteX8" fmla="*/ 145006 w 153918"/>
                    <a:gd name="connsiteY8" fmla="*/ 214227 h 299324"/>
                    <a:gd name="connsiteX9" fmla="*/ 152226 w 153918"/>
                    <a:gd name="connsiteY9" fmla="*/ 205965 h 299324"/>
                    <a:gd name="connsiteX10" fmla="*/ 152306 w 153918"/>
                    <a:gd name="connsiteY10" fmla="*/ 183343 h 299324"/>
                    <a:gd name="connsiteX11" fmla="*/ 120620 w 153918"/>
                    <a:gd name="connsiteY11" fmla="*/ 12720 h 299324"/>
                    <a:gd name="connsiteX12" fmla="*/ 115165 w 153918"/>
                    <a:gd name="connsiteY12" fmla="*/ 126 h 299324"/>
                    <a:gd name="connsiteX13" fmla="*/ 109310 w 153918"/>
                    <a:gd name="connsiteY13" fmla="*/ 1891 h 2993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3918" h="299324">
                      <a:moveTo>
                        <a:pt x="109310" y="1891"/>
                      </a:moveTo>
                      <a:lnTo>
                        <a:pt x="9519" y="83472"/>
                      </a:lnTo>
                      <a:cubicBezTo>
                        <a:pt x="6150" y="86200"/>
                        <a:pt x="2620" y="89408"/>
                        <a:pt x="1096" y="93499"/>
                      </a:cubicBezTo>
                      <a:cubicBezTo>
                        <a:pt x="-1471" y="100318"/>
                        <a:pt x="1096" y="111949"/>
                        <a:pt x="2460" y="118848"/>
                      </a:cubicBezTo>
                      <a:lnTo>
                        <a:pt x="32702" y="281770"/>
                      </a:lnTo>
                      <a:cubicBezTo>
                        <a:pt x="33183" y="284257"/>
                        <a:pt x="35509" y="298295"/>
                        <a:pt x="38317" y="299258"/>
                      </a:cubicBezTo>
                      <a:cubicBezTo>
                        <a:pt x="40643" y="300060"/>
                        <a:pt x="48264" y="293402"/>
                        <a:pt x="49788" y="292118"/>
                      </a:cubicBezTo>
                      <a:lnTo>
                        <a:pt x="49868" y="292038"/>
                      </a:lnTo>
                      <a:lnTo>
                        <a:pt x="145006" y="214227"/>
                      </a:lnTo>
                      <a:cubicBezTo>
                        <a:pt x="147734" y="211901"/>
                        <a:pt x="150622" y="209253"/>
                        <a:pt x="152226" y="205965"/>
                      </a:cubicBezTo>
                      <a:cubicBezTo>
                        <a:pt x="155274" y="199708"/>
                        <a:pt x="153509" y="189921"/>
                        <a:pt x="152306" y="183343"/>
                      </a:cubicBezTo>
                      <a:lnTo>
                        <a:pt x="120620" y="12720"/>
                      </a:lnTo>
                      <a:cubicBezTo>
                        <a:pt x="120139" y="9993"/>
                        <a:pt x="118374" y="1169"/>
                        <a:pt x="115165" y="126"/>
                      </a:cubicBezTo>
                      <a:cubicBezTo>
                        <a:pt x="113320" y="-435"/>
                        <a:pt x="110753" y="1009"/>
                        <a:pt x="109310" y="1891"/>
                      </a:cubicBezTo>
                      <a:close/>
                    </a:path>
                  </a:pathLst>
                </a:custGeom>
                <a:solidFill>
                  <a:srgbClr val="4A4E6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55" name="Freeform: Shape 54">
                  <a:extLst>
                    <a:ext uri="{FF2B5EF4-FFF2-40B4-BE49-F238E27FC236}">
                      <a16:creationId xmlns:a16="http://schemas.microsoft.com/office/drawing/2014/main" id="{A00BE3A8-8F87-463E-826B-25F0EAF6C889}"/>
                    </a:ext>
                  </a:extLst>
                </p:cNvPr>
                <p:cNvSpPr/>
                <p:nvPr/>
              </p:nvSpPr>
              <p:spPr>
                <a:xfrm>
                  <a:off x="1577915" y="2030402"/>
                  <a:ext cx="121216" cy="286604"/>
                </a:xfrm>
                <a:custGeom>
                  <a:avLst/>
                  <a:gdLst>
                    <a:gd name="connsiteX0" fmla="*/ 0 w 121216"/>
                    <a:gd name="connsiteY0" fmla="*/ 269050 h 286604"/>
                    <a:gd name="connsiteX1" fmla="*/ 5615 w 121216"/>
                    <a:gd name="connsiteY1" fmla="*/ 286537 h 286604"/>
                    <a:gd name="connsiteX2" fmla="*/ 17086 w 121216"/>
                    <a:gd name="connsiteY2" fmla="*/ 279398 h 286604"/>
                    <a:gd name="connsiteX3" fmla="*/ 17167 w 121216"/>
                    <a:gd name="connsiteY3" fmla="*/ 279318 h 286604"/>
                    <a:gd name="connsiteX4" fmla="*/ 112305 w 121216"/>
                    <a:gd name="connsiteY4" fmla="*/ 201507 h 286604"/>
                    <a:gd name="connsiteX5" fmla="*/ 119524 w 121216"/>
                    <a:gd name="connsiteY5" fmla="*/ 193244 h 286604"/>
                    <a:gd name="connsiteX6" fmla="*/ 119604 w 121216"/>
                    <a:gd name="connsiteY6" fmla="*/ 170623 h 286604"/>
                    <a:gd name="connsiteX7" fmla="*/ 87919 w 121216"/>
                    <a:gd name="connsiteY7" fmla="*/ 0 h 286604"/>
                    <a:gd name="connsiteX8" fmla="*/ 0 w 121216"/>
                    <a:gd name="connsiteY8" fmla="*/ 269050 h 2866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21216" h="286604">
                      <a:moveTo>
                        <a:pt x="0" y="269050"/>
                      </a:moveTo>
                      <a:cubicBezTo>
                        <a:pt x="481" y="271537"/>
                        <a:pt x="2808" y="285575"/>
                        <a:pt x="5615" y="286537"/>
                      </a:cubicBezTo>
                      <a:cubicBezTo>
                        <a:pt x="7942" y="287340"/>
                        <a:pt x="15562" y="280681"/>
                        <a:pt x="17086" y="279398"/>
                      </a:cubicBezTo>
                      <a:lnTo>
                        <a:pt x="17167" y="279318"/>
                      </a:lnTo>
                      <a:lnTo>
                        <a:pt x="112305" y="201507"/>
                      </a:lnTo>
                      <a:cubicBezTo>
                        <a:pt x="115032" y="199180"/>
                        <a:pt x="117920" y="196533"/>
                        <a:pt x="119524" y="193244"/>
                      </a:cubicBezTo>
                      <a:cubicBezTo>
                        <a:pt x="122573" y="186987"/>
                        <a:pt x="120808" y="177201"/>
                        <a:pt x="119604" y="170623"/>
                      </a:cubicBezTo>
                      <a:lnTo>
                        <a:pt x="87919" y="0"/>
                      </a:lnTo>
                      <a:cubicBezTo>
                        <a:pt x="59201" y="30322"/>
                        <a:pt x="13156" y="118883"/>
                        <a:pt x="0" y="269050"/>
                      </a:cubicBezTo>
                      <a:close/>
                    </a:path>
                  </a:pathLst>
                </a:custGeom>
                <a:solidFill>
                  <a:srgbClr val="33364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56" name="Freeform: Shape 55">
                  <a:extLst>
                    <a:ext uri="{FF2B5EF4-FFF2-40B4-BE49-F238E27FC236}">
                      <a16:creationId xmlns:a16="http://schemas.microsoft.com/office/drawing/2014/main" id="{AABE65D6-6092-43B0-B7E5-2923D3CC7FA2}"/>
                    </a:ext>
                  </a:extLst>
                </p:cNvPr>
                <p:cNvSpPr/>
                <p:nvPr/>
              </p:nvSpPr>
              <p:spPr>
                <a:xfrm>
                  <a:off x="1599403" y="2131360"/>
                  <a:ext cx="45936" cy="56866"/>
                </a:xfrm>
                <a:custGeom>
                  <a:avLst/>
                  <a:gdLst>
                    <a:gd name="connsiteX0" fmla="*/ 16054 w 45936"/>
                    <a:gd name="connsiteY0" fmla="*/ 517 h 56866"/>
                    <a:gd name="connsiteX1" fmla="*/ 1054 w 45936"/>
                    <a:gd name="connsiteY1" fmla="*/ 33808 h 56866"/>
                    <a:gd name="connsiteX2" fmla="*/ 29852 w 45936"/>
                    <a:gd name="connsiteY2" fmla="*/ 56349 h 56866"/>
                    <a:gd name="connsiteX3" fmla="*/ 44853 w 45936"/>
                    <a:gd name="connsiteY3" fmla="*/ 23058 h 56866"/>
                    <a:gd name="connsiteX4" fmla="*/ 16054 w 45936"/>
                    <a:gd name="connsiteY4" fmla="*/ 517 h 56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936" h="56866">
                      <a:moveTo>
                        <a:pt x="16054" y="517"/>
                      </a:moveTo>
                      <a:cubicBezTo>
                        <a:pt x="3942" y="3485"/>
                        <a:pt x="-2716" y="18406"/>
                        <a:pt x="1054" y="33808"/>
                      </a:cubicBezTo>
                      <a:cubicBezTo>
                        <a:pt x="4824" y="49209"/>
                        <a:pt x="17739" y="59317"/>
                        <a:pt x="29852" y="56349"/>
                      </a:cubicBezTo>
                      <a:cubicBezTo>
                        <a:pt x="41965" y="53381"/>
                        <a:pt x="48703" y="38460"/>
                        <a:pt x="44853" y="23058"/>
                      </a:cubicBezTo>
                      <a:cubicBezTo>
                        <a:pt x="41002" y="7657"/>
                        <a:pt x="28167" y="-2451"/>
                        <a:pt x="16054" y="517"/>
                      </a:cubicBezTo>
                      <a:close/>
                    </a:path>
                  </a:pathLst>
                </a:custGeom>
                <a:solidFill>
                  <a:srgbClr val="62678A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57" name="Freeform: Shape 56">
                  <a:extLst>
                    <a:ext uri="{FF2B5EF4-FFF2-40B4-BE49-F238E27FC236}">
                      <a16:creationId xmlns:a16="http://schemas.microsoft.com/office/drawing/2014/main" id="{0146AEEB-2EBA-4475-8B6C-1354B9BFDF69}"/>
                    </a:ext>
                  </a:extLst>
                </p:cNvPr>
                <p:cNvSpPr/>
                <p:nvPr/>
              </p:nvSpPr>
              <p:spPr>
                <a:xfrm>
                  <a:off x="1611567" y="2137092"/>
                  <a:ext cx="33772" cy="51164"/>
                </a:xfrm>
                <a:custGeom>
                  <a:avLst/>
                  <a:gdLst>
                    <a:gd name="connsiteX0" fmla="*/ 3008 w 33772"/>
                    <a:gd name="connsiteY0" fmla="*/ 48211 h 51164"/>
                    <a:gd name="connsiteX1" fmla="*/ 17688 w 33772"/>
                    <a:gd name="connsiteY1" fmla="*/ 50617 h 51164"/>
                    <a:gd name="connsiteX2" fmla="*/ 32689 w 33772"/>
                    <a:gd name="connsiteY2" fmla="*/ 17327 h 51164"/>
                    <a:gd name="connsiteX3" fmla="*/ 22421 w 33772"/>
                    <a:gd name="connsiteY3" fmla="*/ 0 h 51164"/>
                    <a:gd name="connsiteX4" fmla="*/ 3008 w 33772"/>
                    <a:gd name="connsiteY4" fmla="*/ 48211 h 511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3772" h="51164">
                      <a:moveTo>
                        <a:pt x="3008" y="48211"/>
                      </a:moveTo>
                      <a:cubicBezTo>
                        <a:pt x="7581" y="50858"/>
                        <a:pt x="12715" y="51901"/>
                        <a:pt x="17688" y="50617"/>
                      </a:cubicBezTo>
                      <a:cubicBezTo>
                        <a:pt x="29801" y="47649"/>
                        <a:pt x="36539" y="32729"/>
                        <a:pt x="32689" y="17327"/>
                      </a:cubicBezTo>
                      <a:cubicBezTo>
                        <a:pt x="30924" y="10107"/>
                        <a:pt x="27154" y="4091"/>
                        <a:pt x="22421" y="0"/>
                      </a:cubicBezTo>
                      <a:cubicBezTo>
                        <a:pt x="20977" y="31846"/>
                        <a:pt x="-9506" y="30563"/>
                        <a:pt x="3008" y="48211"/>
                      </a:cubicBezTo>
                      <a:close/>
                    </a:path>
                  </a:pathLst>
                </a:custGeom>
                <a:solidFill>
                  <a:srgbClr val="464B66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58" name="Freeform: Shape 57">
                  <a:extLst>
                    <a:ext uri="{FF2B5EF4-FFF2-40B4-BE49-F238E27FC236}">
                      <a16:creationId xmlns:a16="http://schemas.microsoft.com/office/drawing/2014/main" id="{0E56C78A-F385-4989-A19A-769910C8655C}"/>
                    </a:ext>
                  </a:extLst>
                </p:cNvPr>
                <p:cNvSpPr/>
                <p:nvPr/>
              </p:nvSpPr>
              <p:spPr>
                <a:xfrm>
                  <a:off x="1579585" y="2011952"/>
                  <a:ext cx="76622" cy="56868"/>
                </a:xfrm>
                <a:custGeom>
                  <a:avLst/>
                  <a:gdLst>
                    <a:gd name="connsiteX0" fmla="*/ 2261 w 76622"/>
                    <a:gd name="connsiteY0" fmla="*/ 52222 h 56868"/>
                    <a:gd name="connsiteX1" fmla="*/ 4667 w 76622"/>
                    <a:gd name="connsiteY1" fmla="*/ 55270 h 56868"/>
                    <a:gd name="connsiteX2" fmla="*/ 26406 w 76622"/>
                    <a:gd name="connsiteY2" fmla="*/ 38344 h 56868"/>
                    <a:gd name="connsiteX3" fmla="*/ 53199 w 76622"/>
                    <a:gd name="connsiteY3" fmla="*/ 17728 h 56868"/>
                    <a:gd name="connsiteX4" fmla="*/ 76623 w 76622"/>
                    <a:gd name="connsiteY4" fmla="*/ 2246 h 56868"/>
                    <a:gd name="connsiteX5" fmla="*/ 62264 w 76622"/>
                    <a:gd name="connsiteY5" fmla="*/ 481 h 56868"/>
                    <a:gd name="connsiteX6" fmla="*/ 40204 w 76622"/>
                    <a:gd name="connsiteY6" fmla="*/ 17969 h 56868"/>
                    <a:gd name="connsiteX7" fmla="*/ 2261 w 76622"/>
                    <a:gd name="connsiteY7" fmla="*/ 52222 h 56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6622" h="56868">
                      <a:moveTo>
                        <a:pt x="2261" y="52222"/>
                      </a:moveTo>
                      <a:cubicBezTo>
                        <a:pt x="-1670" y="56232"/>
                        <a:pt x="-226" y="58639"/>
                        <a:pt x="4667" y="55270"/>
                      </a:cubicBezTo>
                      <a:cubicBezTo>
                        <a:pt x="11566" y="49975"/>
                        <a:pt x="19026" y="44120"/>
                        <a:pt x="26406" y="38344"/>
                      </a:cubicBezTo>
                      <a:cubicBezTo>
                        <a:pt x="35310" y="31445"/>
                        <a:pt x="44295" y="24627"/>
                        <a:pt x="53199" y="17728"/>
                      </a:cubicBezTo>
                      <a:cubicBezTo>
                        <a:pt x="62745" y="10268"/>
                        <a:pt x="71489" y="2647"/>
                        <a:pt x="76623" y="2246"/>
                      </a:cubicBezTo>
                      <a:cubicBezTo>
                        <a:pt x="69403" y="722"/>
                        <a:pt x="65553" y="-802"/>
                        <a:pt x="62264" y="481"/>
                      </a:cubicBezTo>
                      <a:cubicBezTo>
                        <a:pt x="58814" y="1845"/>
                        <a:pt x="50070" y="9305"/>
                        <a:pt x="40204" y="17969"/>
                      </a:cubicBezTo>
                      <a:cubicBezTo>
                        <a:pt x="25684" y="30563"/>
                        <a:pt x="8598" y="46125"/>
                        <a:pt x="2261" y="52222"/>
                      </a:cubicBezTo>
                      <a:close/>
                    </a:path>
                  </a:pathLst>
                </a:custGeom>
                <a:solidFill>
                  <a:srgbClr val="8D8D99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59" name="Freeform: Shape 58">
                  <a:extLst>
                    <a:ext uri="{FF2B5EF4-FFF2-40B4-BE49-F238E27FC236}">
                      <a16:creationId xmlns:a16="http://schemas.microsoft.com/office/drawing/2014/main" id="{B6FE6AD4-B36F-4D83-A043-EB4D45715074}"/>
                    </a:ext>
                  </a:extLst>
                </p:cNvPr>
                <p:cNvSpPr/>
                <p:nvPr/>
              </p:nvSpPr>
              <p:spPr>
                <a:xfrm>
                  <a:off x="1547248" y="2200893"/>
                  <a:ext cx="32030" cy="117009"/>
                </a:xfrm>
                <a:custGeom>
                  <a:avLst/>
                  <a:gdLst>
                    <a:gd name="connsiteX0" fmla="*/ 104 w 32030"/>
                    <a:gd name="connsiteY0" fmla="*/ 4063 h 117009"/>
                    <a:gd name="connsiteX1" fmla="*/ 5639 w 32030"/>
                    <a:gd name="connsiteY1" fmla="*/ 5587 h 117009"/>
                    <a:gd name="connsiteX2" fmla="*/ 21121 w 32030"/>
                    <a:gd name="connsiteY2" fmla="*/ 75617 h 117009"/>
                    <a:gd name="connsiteX3" fmla="*/ 32031 w 32030"/>
                    <a:gd name="connsiteY3" fmla="*/ 117009 h 117009"/>
                    <a:gd name="connsiteX4" fmla="*/ 18153 w 32030"/>
                    <a:gd name="connsiteY4" fmla="*/ 111314 h 117009"/>
                    <a:gd name="connsiteX5" fmla="*/ 104 w 32030"/>
                    <a:gd name="connsiteY5" fmla="*/ 4063 h 1170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2030" h="117009">
                      <a:moveTo>
                        <a:pt x="104" y="4063"/>
                      </a:moveTo>
                      <a:cubicBezTo>
                        <a:pt x="-778" y="-1472"/>
                        <a:pt x="4195" y="-1713"/>
                        <a:pt x="5639" y="5587"/>
                      </a:cubicBezTo>
                      <a:cubicBezTo>
                        <a:pt x="7885" y="14812"/>
                        <a:pt x="15265" y="47541"/>
                        <a:pt x="21121" y="75617"/>
                      </a:cubicBezTo>
                      <a:cubicBezTo>
                        <a:pt x="25854" y="98239"/>
                        <a:pt x="26817" y="113239"/>
                        <a:pt x="32031" y="117009"/>
                      </a:cubicBezTo>
                      <a:cubicBezTo>
                        <a:pt x="25292" y="114603"/>
                        <a:pt x="19918" y="114362"/>
                        <a:pt x="18153" y="111314"/>
                      </a:cubicBezTo>
                      <a:cubicBezTo>
                        <a:pt x="13902" y="103533"/>
                        <a:pt x="1949" y="16898"/>
                        <a:pt x="104" y="4063"/>
                      </a:cubicBezTo>
                      <a:close/>
                    </a:path>
                  </a:pathLst>
                </a:custGeom>
                <a:solidFill>
                  <a:srgbClr val="8D8D99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grpSp>
              <p:nvGrpSpPr>
                <p:cNvPr id="60" name="Graphic 5">
                  <a:extLst>
                    <a:ext uri="{FF2B5EF4-FFF2-40B4-BE49-F238E27FC236}">
                      <a16:creationId xmlns:a16="http://schemas.microsoft.com/office/drawing/2014/main" id="{5DAA9F6B-07AE-42AF-A331-A3DDB24CCF8E}"/>
                    </a:ext>
                  </a:extLst>
                </p:cNvPr>
                <p:cNvGrpSpPr/>
                <p:nvPr/>
              </p:nvGrpSpPr>
              <p:grpSpPr>
                <a:xfrm>
                  <a:off x="1533293" y="2011952"/>
                  <a:ext cx="121310" cy="305067"/>
                  <a:chOff x="1533293" y="2011952"/>
                  <a:chExt cx="121310" cy="305067"/>
                </a:xfrm>
              </p:grpSpPr>
              <p:sp>
                <p:nvSpPr>
                  <p:cNvPr id="62" name="Freeform: Shape 61">
                    <a:extLst>
                      <a:ext uri="{FF2B5EF4-FFF2-40B4-BE49-F238E27FC236}">
                        <a16:creationId xmlns:a16="http://schemas.microsoft.com/office/drawing/2014/main" id="{BA1DFACB-E185-42D9-824D-CF865A5065ED}"/>
                      </a:ext>
                    </a:extLst>
                  </p:cNvPr>
                  <p:cNvSpPr/>
                  <p:nvPr/>
                </p:nvSpPr>
                <p:spPr>
                  <a:xfrm>
                    <a:off x="1533293" y="2011952"/>
                    <a:ext cx="121310" cy="305067"/>
                  </a:xfrm>
                  <a:custGeom>
                    <a:avLst/>
                    <a:gdLst>
                      <a:gd name="connsiteX0" fmla="*/ 121310 w 121310"/>
                      <a:gd name="connsiteY0" fmla="*/ 1123 h 305067"/>
                      <a:gd name="connsiteX1" fmla="*/ 116096 w 121310"/>
                      <a:gd name="connsiteY1" fmla="*/ 1845 h 305067"/>
                      <a:gd name="connsiteX2" fmla="*/ 109759 w 121310"/>
                      <a:gd name="connsiteY2" fmla="*/ 5695 h 305067"/>
                      <a:gd name="connsiteX3" fmla="*/ 12535 w 121310"/>
                      <a:gd name="connsiteY3" fmla="*/ 85512 h 305067"/>
                      <a:gd name="connsiteX4" fmla="*/ 4433 w 121310"/>
                      <a:gd name="connsiteY4" fmla="*/ 122974 h 305067"/>
                      <a:gd name="connsiteX5" fmla="*/ 34515 w 121310"/>
                      <a:gd name="connsiteY5" fmla="*/ 285815 h 305067"/>
                      <a:gd name="connsiteX6" fmla="*/ 37483 w 121310"/>
                      <a:gd name="connsiteY6" fmla="*/ 298570 h 305067"/>
                      <a:gd name="connsiteX7" fmla="*/ 40611 w 121310"/>
                      <a:gd name="connsiteY7" fmla="*/ 305068 h 305067"/>
                      <a:gd name="connsiteX8" fmla="*/ 38205 w 121310"/>
                      <a:gd name="connsiteY8" fmla="*/ 304346 h 305067"/>
                      <a:gd name="connsiteX9" fmla="*/ 35317 w 121310"/>
                      <a:gd name="connsiteY9" fmla="*/ 298329 h 305067"/>
                      <a:gd name="connsiteX10" fmla="*/ 32590 w 121310"/>
                      <a:gd name="connsiteY10" fmla="*/ 285655 h 305067"/>
                      <a:gd name="connsiteX11" fmla="*/ 2909 w 121310"/>
                      <a:gd name="connsiteY11" fmla="*/ 123214 h 305067"/>
                      <a:gd name="connsiteX12" fmla="*/ 10610 w 121310"/>
                      <a:gd name="connsiteY12" fmla="*/ 84549 h 305067"/>
                      <a:gd name="connsiteX13" fmla="*/ 108074 w 121310"/>
                      <a:gd name="connsiteY13" fmla="*/ 4813 h 305067"/>
                      <a:gd name="connsiteX14" fmla="*/ 117299 w 121310"/>
                      <a:gd name="connsiteY14" fmla="*/ 0 h 305067"/>
                      <a:gd name="connsiteX15" fmla="*/ 121310 w 121310"/>
                      <a:gd name="connsiteY15" fmla="*/ 1123 h 3050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121310" h="305067">
                        <a:moveTo>
                          <a:pt x="121310" y="1123"/>
                        </a:moveTo>
                        <a:cubicBezTo>
                          <a:pt x="119947" y="722"/>
                          <a:pt x="118021" y="1043"/>
                          <a:pt x="116096" y="1845"/>
                        </a:cubicBezTo>
                        <a:cubicBezTo>
                          <a:pt x="113690" y="2808"/>
                          <a:pt x="111283" y="4412"/>
                          <a:pt x="109759" y="5695"/>
                        </a:cubicBezTo>
                        <a:lnTo>
                          <a:pt x="12535" y="85512"/>
                        </a:lnTo>
                        <a:cubicBezTo>
                          <a:pt x="-1744" y="96823"/>
                          <a:pt x="1385" y="106770"/>
                          <a:pt x="4433" y="122974"/>
                        </a:cubicBezTo>
                        <a:lnTo>
                          <a:pt x="34515" y="285815"/>
                        </a:lnTo>
                        <a:cubicBezTo>
                          <a:pt x="35477" y="290949"/>
                          <a:pt x="36520" y="295441"/>
                          <a:pt x="37483" y="298570"/>
                        </a:cubicBezTo>
                        <a:cubicBezTo>
                          <a:pt x="38285" y="301217"/>
                          <a:pt x="39488" y="303624"/>
                          <a:pt x="40611" y="305068"/>
                        </a:cubicBezTo>
                        <a:lnTo>
                          <a:pt x="38205" y="304346"/>
                        </a:lnTo>
                        <a:cubicBezTo>
                          <a:pt x="37082" y="303142"/>
                          <a:pt x="36199" y="301137"/>
                          <a:pt x="35317" y="298329"/>
                        </a:cubicBezTo>
                        <a:cubicBezTo>
                          <a:pt x="34354" y="295201"/>
                          <a:pt x="33552" y="290789"/>
                          <a:pt x="32590" y="285655"/>
                        </a:cubicBezTo>
                        <a:lnTo>
                          <a:pt x="2909" y="123214"/>
                        </a:lnTo>
                        <a:cubicBezTo>
                          <a:pt x="-219" y="106529"/>
                          <a:pt x="-4070" y="96181"/>
                          <a:pt x="10610" y="84549"/>
                        </a:cubicBezTo>
                        <a:lnTo>
                          <a:pt x="108074" y="4813"/>
                        </a:lnTo>
                        <a:cubicBezTo>
                          <a:pt x="111203" y="2326"/>
                          <a:pt x="114331" y="0"/>
                          <a:pt x="117299" y="0"/>
                        </a:cubicBezTo>
                        <a:lnTo>
                          <a:pt x="121310" y="1123"/>
                        </a:lnTo>
                        <a:close/>
                      </a:path>
                    </a:pathLst>
                  </a:custGeom>
                  <a:solidFill>
                    <a:srgbClr val="666670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63" name="Freeform: Shape 62">
                    <a:extLst>
                      <a:ext uri="{FF2B5EF4-FFF2-40B4-BE49-F238E27FC236}">
                        <a16:creationId xmlns:a16="http://schemas.microsoft.com/office/drawing/2014/main" id="{AACCD670-1675-4603-92D9-AE19C106D2F6}"/>
                      </a:ext>
                    </a:extLst>
                  </p:cNvPr>
                  <p:cNvSpPr/>
                  <p:nvPr/>
                </p:nvSpPr>
                <p:spPr>
                  <a:xfrm>
                    <a:off x="1558342" y="2252605"/>
                    <a:ext cx="15000" cy="64254"/>
                  </a:xfrm>
                  <a:custGeom>
                    <a:avLst/>
                    <a:gdLst>
                      <a:gd name="connsiteX0" fmla="*/ 9065 w 15000"/>
                      <a:gd name="connsiteY0" fmla="*/ 45564 h 64254"/>
                      <a:gd name="connsiteX1" fmla="*/ 15001 w 15000"/>
                      <a:gd name="connsiteY1" fmla="*/ 64254 h 64254"/>
                      <a:gd name="connsiteX2" fmla="*/ 13637 w 15000"/>
                      <a:gd name="connsiteY2" fmla="*/ 63853 h 64254"/>
                      <a:gd name="connsiteX3" fmla="*/ 8102 w 15000"/>
                      <a:gd name="connsiteY3" fmla="*/ 45243 h 64254"/>
                      <a:gd name="connsiteX4" fmla="*/ 0 w 15000"/>
                      <a:gd name="connsiteY4" fmla="*/ 0 h 64254"/>
                      <a:gd name="connsiteX5" fmla="*/ 9065 w 15000"/>
                      <a:gd name="connsiteY5" fmla="*/ 45564 h 642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5000" h="64254">
                        <a:moveTo>
                          <a:pt x="9065" y="45564"/>
                        </a:moveTo>
                        <a:cubicBezTo>
                          <a:pt x="10027" y="50617"/>
                          <a:pt x="11712" y="60243"/>
                          <a:pt x="15001" y="64254"/>
                        </a:cubicBezTo>
                        <a:lnTo>
                          <a:pt x="13637" y="63853"/>
                        </a:lnTo>
                        <a:cubicBezTo>
                          <a:pt x="10508" y="60484"/>
                          <a:pt x="8984" y="49815"/>
                          <a:pt x="8102" y="45243"/>
                        </a:cubicBezTo>
                        <a:lnTo>
                          <a:pt x="0" y="0"/>
                        </a:lnTo>
                        <a:lnTo>
                          <a:pt x="9065" y="45564"/>
                        </a:lnTo>
                        <a:close/>
                      </a:path>
                    </a:pathLst>
                  </a:custGeom>
                  <a:solidFill>
                    <a:srgbClr val="2C2C33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64" name="Freeform: Shape 63">
                    <a:extLst>
                      <a:ext uri="{FF2B5EF4-FFF2-40B4-BE49-F238E27FC236}">
                        <a16:creationId xmlns:a16="http://schemas.microsoft.com/office/drawing/2014/main" id="{B0B53DF7-6B25-4FD6-A9E0-6281338F1E2F}"/>
                      </a:ext>
                    </a:extLst>
                  </p:cNvPr>
                  <p:cNvSpPr/>
                  <p:nvPr/>
                </p:nvSpPr>
                <p:spPr>
                  <a:xfrm>
                    <a:off x="1605751" y="2012113"/>
                    <a:ext cx="48852" cy="34894"/>
                  </a:xfrm>
                  <a:custGeom>
                    <a:avLst/>
                    <a:gdLst>
                      <a:gd name="connsiteX0" fmla="*/ 48853 w 48852"/>
                      <a:gd name="connsiteY0" fmla="*/ 963 h 34894"/>
                      <a:gd name="connsiteX1" fmla="*/ 36740 w 48852"/>
                      <a:gd name="connsiteY1" fmla="*/ 5535 h 34894"/>
                      <a:gd name="connsiteX2" fmla="*/ 0 w 48852"/>
                      <a:gd name="connsiteY2" fmla="*/ 34895 h 34894"/>
                      <a:gd name="connsiteX3" fmla="*/ 36018 w 48852"/>
                      <a:gd name="connsiteY3" fmla="*/ 4973 h 34894"/>
                      <a:gd name="connsiteX4" fmla="*/ 45403 w 48852"/>
                      <a:gd name="connsiteY4" fmla="*/ 0 h 34894"/>
                      <a:gd name="connsiteX5" fmla="*/ 48853 w 48852"/>
                      <a:gd name="connsiteY5" fmla="*/ 963 h 348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8852" h="34894">
                        <a:moveTo>
                          <a:pt x="48853" y="963"/>
                        </a:moveTo>
                        <a:cubicBezTo>
                          <a:pt x="44681" y="-401"/>
                          <a:pt x="39467" y="3289"/>
                          <a:pt x="36740" y="5535"/>
                        </a:cubicBezTo>
                        <a:lnTo>
                          <a:pt x="0" y="34895"/>
                        </a:lnTo>
                        <a:lnTo>
                          <a:pt x="36018" y="4973"/>
                        </a:lnTo>
                        <a:cubicBezTo>
                          <a:pt x="39146" y="2407"/>
                          <a:pt x="42194" y="241"/>
                          <a:pt x="45403" y="0"/>
                        </a:cubicBezTo>
                        <a:lnTo>
                          <a:pt x="48853" y="963"/>
                        </a:lnTo>
                        <a:close/>
                      </a:path>
                    </a:pathLst>
                  </a:custGeom>
                  <a:solidFill>
                    <a:srgbClr val="2C2C33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65" name="Freeform: Shape 64">
                    <a:extLst>
                      <a:ext uri="{FF2B5EF4-FFF2-40B4-BE49-F238E27FC236}">
                        <a16:creationId xmlns:a16="http://schemas.microsoft.com/office/drawing/2014/main" id="{C248C150-7FC5-4C34-8A09-62E37FC7D122}"/>
                      </a:ext>
                    </a:extLst>
                  </p:cNvPr>
                  <p:cNvSpPr/>
                  <p:nvPr/>
                </p:nvSpPr>
                <p:spPr>
                  <a:xfrm>
                    <a:off x="1534020" y="2064094"/>
                    <a:ext cx="50954" cy="118240"/>
                  </a:xfrm>
                  <a:custGeom>
                    <a:avLst/>
                    <a:gdLst>
                      <a:gd name="connsiteX0" fmla="*/ 11247 w 50954"/>
                      <a:gd name="connsiteY0" fmla="*/ 33130 h 118240"/>
                      <a:gd name="connsiteX1" fmla="*/ 979 w 50954"/>
                      <a:gd name="connsiteY1" fmla="*/ 47890 h 118240"/>
                      <a:gd name="connsiteX2" fmla="*/ 3226 w 50954"/>
                      <a:gd name="connsiteY2" fmla="*/ 70993 h 118240"/>
                      <a:gd name="connsiteX3" fmla="*/ 11809 w 50954"/>
                      <a:gd name="connsiteY3" fmla="*/ 118241 h 118240"/>
                      <a:gd name="connsiteX4" fmla="*/ 2584 w 50954"/>
                      <a:gd name="connsiteY4" fmla="*/ 71073 h 118240"/>
                      <a:gd name="connsiteX5" fmla="*/ 338 w 50954"/>
                      <a:gd name="connsiteY5" fmla="*/ 47729 h 118240"/>
                      <a:gd name="connsiteX6" fmla="*/ 10766 w 50954"/>
                      <a:gd name="connsiteY6" fmla="*/ 32488 h 118240"/>
                      <a:gd name="connsiteX7" fmla="*/ 50955 w 50954"/>
                      <a:gd name="connsiteY7" fmla="*/ 0 h 118240"/>
                      <a:gd name="connsiteX8" fmla="*/ 11247 w 50954"/>
                      <a:gd name="connsiteY8" fmla="*/ 33130 h 1182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0954" h="118240">
                        <a:moveTo>
                          <a:pt x="11247" y="33130"/>
                        </a:moveTo>
                        <a:cubicBezTo>
                          <a:pt x="4990" y="38103"/>
                          <a:pt x="1862" y="42355"/>
                          <a:pt x="979" y="47890"/>
                        </a:cubicBezTo>
                        <a:cubicBezTo>
                          <a:pt x="17" y="53425"/>
                          <a:pt x="1220" y="60484"/>
                          <a:pt x="3226" y="70993"/>
                        </a:cubicBezTo>
                        <a:lnTo>
                          <a:pt x="11809" y="118241"/>
                        </a:lnTo>
                        <a:lnTo>
                          <a:pt x="2584" y="71073"/>
                        </a:lnTo>
                        <a:cubicBezTo>
                          <a:pt x="578" y="60404"/>
                          <a:pt x="-625" y="53505"/>
                          <a:pt x="338" y="47729"/>
                        </a:cubicBezTo>
                        <a:cubicBezTo>
                          <a:pt x="1300" y="41954"/>
                          <a:pt x="4589" y="37622"/>
                          <a:pt x="10766" y="32488"/>
                        </a:cubicBezTo>
                        <a:lnTo>
                          <a:pt x="50955" y="0"/>
                        </a:lnTo>
                        <a:lnTo>
                          <a:pt x="11247" y="33130"/>
                        </a:lnTo>
                        <a:close/>
                      </a:path>
                    </a:pathLst>
                  </a:custGeom>
                  <a:solidFill>
                    <a:srgbClr val="2C2C33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  <p:sp>
              <p:nvSpPr>
                <p:cNvPr id="61" name="Freeform: Shape 60">
                  <a:extLst>
                    <a:ext uri="{FF2B5EF4-FFF2-40B4-BE49-F238E27FC236}">
                      <a16:creationId xmlns:a16="http://schemas.microsoft.com/office/drawing/2014/main" id="{83EBC66A-78E4-4CA9-B2B9-215EAB40DB59}"/>
                    </a:ext>
                  </a:extLst>
                </p:cNvPr>
                <p:cNvSpPr/>
                <p:nvPr/>
              </p:nvSpPr>
              <p:spPr>
                <a:xfrm>
                  <a:off x="1603112" y="2136098"/>
                  <a:ext cx="27425" cy="39577"/>
                </a:xfrm>
                <a:custGeom>
                  <a:avLst/>
                  <a:gdLst>
                    <a:gd name="connsiteX0" fmla="*/ 13307 w 27425"/>
                    <a:gd name="connsiteY0" fmla="*/ 432 h 39577"/>
                    <a:gd name="connsiteX1" fmla="*/ 874 w 27425"/>
                    <a:gd name="connsiteY1" fmla="*/ 27946 h 39577"/>
                    <a:gd name="connsiteX2" fmla="*/ 6649 w 27425"/>
                    <a:gd name="connsiteY2" fmla="*/ 39578 h 39577"/>
                    <a:gd name="connsiteX3" fmla="*/ 27426 w 27425"/>
                    <a:gd name="connsiteY3" fmla="*/ 3881 h 39577"/>
                    <a:gd name="connsiteX4" fmla="*/ 13307 w 27425"/>
                    <a:gd name="connsiteY4" fmla="*/ 432 h 395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425" h="39577">
                      <a:moveTo>
                        <a:pt x="13307" y="432"/>
                      </a:moveTo>
                      <a:cubicBezTo>
                        <a:pt x="3280" y="2918"/>
                        <a:pt x="-2255" y="15192"/>
                        <a:pt x="874" y="27946"/>
                      </a:cubicBezTo>
                      <a:cubicBezTo>
                        <a:pt x="1997" y="32438"/>
                        <a:pt x="4002" y="36449"/>
                        <a:pt x="6649" y="39578"/>
                      </a:cubicBezTo>
                      <a:cubicBezTo>
                        <a:pt x="6008" y="24738"/>
                        <a:pt x="23014" y="24337"/>
                        <a:pt x="27426" y="3881"/>
                      </a:cubicBezTo>
                      <a:cubicBezTo>
                        <a:pt x="23254" y="592"/>
                        <a:pt x="18201" y="-772"/>
                        <a:pt x="13307" y="432"/>
                      </a:cubicBezTo>
                      <a:close/>
                    </a:path>
                  </a:pathLst>
                </a:custGeom>
                <a:solidFill>
                  <a:srgbClr val="7D82AB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ADFB609A-A415-49B7-B766-F49576FBD4C7}"/>
                  </a:ext>
                </a:extLst>
              </p:cNvPr>
              <p:cNvSpPr/>
              <p:nvPr/>
            </p:nvSpPr>
            <p:spPr>
              <a:xfrm>
                <a:off x="1583815" y="2183354"/>
                <a:ext cx="37257" cy="40277"/>
              </a:xfrm>
              <a:custGeom>
                <a:avLst/>
                <a:gdLst>
                  <a:gd name="connsiteX0" fmla="*/ 34610 w 37257"/>
                  <a:gd name="connsiteY0" fmla="*/ 37404 h 40277"/>
                  <a:gd name="connsiteX1" fmla="*/ 37257 w 37257"/>
                  <a:gd name="connsiteY1" fmla="*/ 24008 h 40277"/>
                  <a:gd name="connsiteX2" fmla="*/ 28834 w 37257"/>
                  <a:gd name="connsiteY2" fmla="*/ 3071 h 40277"/>
                  <a:gd name="connsiteX3" fmla="*/ 4288 w 37257"/>
                  <a:gd name="connsiteY3" fmla="*/ 2028 h 40277"/>
                  <a:gd name="connsiteX4" fmla="*/ 3245 w 37257"/>
                  <a:gd name="connsiteY4" fmla="*/ 2670 h 40277"/>
                  <a:gd name="connsiteX5" fmla="*/ 34610 w 37257"/>
                  <a:gd name="connsiteY5" fmla="*/ 37404 h 402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7257" h="40277">
                    <a:moveTo>
                      <a:pt x="34610" y="37404"/>
                    </a:moveTo>
                    <a:lnTo>
                      <a:pt x="37257" y="24008"/>
                    </a:lnTo>
                    <a:lnTo>
                      <a:pt x="28834" y="3071"/>
                    </a:lnTo>
                    <a:cubicBezTo>
                      <a:pt x="16722" y="-699"/>
                      <a:pt x="8299" y="-940"/>
                      <a:pt x="4288" y="2028"/>
                    </a:cubicBezTo>
                    <a:cubicBezTo>
                      <a:pt x="3967" y="2269"/>
                      <a:pt x="3566" y="2429"/>
                      <a:pt x="3245" y="2670"/>
                    </a:cubicBezTo>
                    <a:cubicBezTo>
                      <a:pt x="-9189" y="14061"/>
                      <a:pt x="16882" y="50720"/>
                      <a:pt x="34610" y="37404"/>
                    </a:cubicBezTo>
                    <a:close/>
                  </a:path>
                </a:pathLst>
              </a:custGeom>
              <a:solidFill>
                <a:srgbClr val="C8DEE6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grpSp>
            <p:nvGrpSpPr>
              <p:cNvPr id="43" name="Graphic 5">
                <a:extLst>
                  <a:ext uri="{FF2B5EF4-FFF2-40B4-BE49-F238E27FC236}">
                    <a16:creationId xmlns:a16="http://schemas.microsoft.com/office/drawing/2014/main" id="{7736428D-9159-4A3A-9D01-5AAF648237DA}"/>
                  </a:ext>
                </a:extLst>
              </p:cNvPr>
              <p:cNvGrpSpPr/>
              <p:nvPr/>
            </p:nvGrpSpPr>
            <p:grpSpPr>
              <a:xfrm>
                <a:off x="1532979" y="2180489"/>
                <a:ext cx="92265" cy="72338"/>
                <a:chOff x="1532979" y="2180489"/>
                <a:chExt cx="92265" cy="72338"/>
              </a:xfrm>
            </p:grpSpPr>
            <p:sp>
              <p:nvSpPr>
                <p:cNvPr id="47" name="Freeform: Shape 46">
                  <a:extLst>
                    <a:ext uri="{FF2B5EF4-FFF2-40B4-BE49-F238E27FC236}">
                      <a16:creationId xmlns:a16="http://schemas.microsoft.com/office/drawing/2014/main" id="{D5360B62-E91C-4DFC-886F-36D53BCACCB8}"/>
                    </a:ext>
                  </a:extLst>
                </p:cNvPr>
                <p:cNvSpPr/>
                <p:nvPr/>
              </p:nvSpPr>
              <p:spPr>
                <a:xfrm>
                  <a:off x="1533128" y="2182254"/>
                  <a:ext cx="92116" cy="70574"/>
                </a:xfrm>
                <a:custGeom>
                  <a:avLst/>
                  <a:gdLst>
                    <a:gd name="connsiteX0" fmla="*/ 47756 w 92116"/>
                    <a:gd name="connsiteY0" fmla="*/ 70110 h 70574"/>
                    <a:gd name="connsiteX1" fmla="*/ 16792 w 92116"/>
                    <a:gd name="connsiteY1" fmla="*/ 68666 h 70574"/>
                    <a:gd name="connsiteX2" fmla="*/ 26 w 92116"/>
                    <a:gd name="connsiteY2" fmla="*/ 28317 h 70574"/>
                    <a:gd name="connsiteX3" fmla="*/ 31311 w 92116"/>
                    <a:gd name="connsiteY3" fmla="*/ 27033 h 70574"/>
                    <a:gd name="connsiteX4" fmla="*/ 74308 w 92116"/>
                    <a:gd name="connsiteY4" fmla="*/ 0 h 70574"/>
                    <a:gd name="connsiteX5" fmla="*/ 87223 w 92116"/>
                    <a:gd name="connsiteY5" fmla="*/ 15963 h 70574"/>
                    <a:gd name="connsiteX6" fmla="*/ 92116 w 92116"/>
                    <a:gd name="connsiteY6" fmla="*/ 34574 h 70574"/>
                    <a:gd name="connsiteX7" fmla="*/ 82490 w 92116"/>
                    <a:gd name="connsiteY7" fmla="*/ 40269 h 70574"/>
                    <a:gd name="connsiteX8" fmla="*/ 47756 w 92116"/>
                    <a:gd name="connsiteY8" fmla="*/ 70110 h 70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2116" h="70574">
                      <a:moveTo>
                        <a:pt x="47756" y="70110"/>
                      </a:moveTo>
                      <a:cubicBezTo>
                        <a:pt x="34199" y="70993"/>
                        <a:pt x="26739" y="70672"/>
                        <a:pt x="16792" y="68666"/>
                      </a:cubicBezTo>
                      <a:cubicBezTo>
                        <a:pt x="10615" y="67383"/>
                        <a:pt x="-615" y="28638"/>
                        <a:pt x="26" y="28317"/>
                      </a:cubicBezTo>
                      <a:cubicBezTo>
                        <a:pt x="7326" y="27836"/>
                        <a:pt x="23610" y="27916"/>
                        <a:pt x="31311" y="27033"/>
                      </a:cubicBezTo>
                      <a:cubicBezTo>
                        <a:pt x="39654" y="21980"/>
                        <a:pt x="65885" y="5054"/>
                        <a:pt x="74308" y="0"/>
                      </a:cubicBezTo>
                      <a:lnTo>
                        <a:pt x="87223" y="15963"/>
                      </a:lnTo>
                      <a:lnTo>
                        <a:pt x="92116" y="34574"/>
                      </a:lnTo>
                      <a:cubicBezTo>
                        <a:pt x="89228" y="34654"/>
                        <a:pt x="83212" y="39788"/>
                        <a:pt x="82490" y="40269"/>
                      </a:cubicBezTo>
                      <a:cubicBezTo>
                        <a:pt x="70859" y="49093"/>
                        <a:pt x="62195" y="61928"/>
                        <a:pt x="47756" y="70110"/>
                      </a:cubicBezTo>
                      <a:close/>
                    </a:path>
                  </a:pathLst>
                </a:custGeom>
                <a:solidFill>
                  <a:srgbClr val="E8A476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48" name="Freeform: Shape 47">
                  <a:extLst>
                    <a:ext uri="{FF2B5EF4-FFF2-40B4-BE49-F238E27FC236}">
                      <a16:creationId xmlns:a16="http://schemas.microsoft.com/office/drawing/2014/main" id="{18E9AE0E-6134-4A00-817B-0447E4A79BEE}"/>
                    </a:ext>
                  </a:extLst>
                </p:cNvPr>
                <p:cNvSpPr/>
                <p:nvPr/>
              </p:nvSpPr>
              <p:spPr>
                <a:xfrm>
                  <a:off x="1532979" y="2180489"/>
                  <a:ext cx="74617" cy="33140"/>
                </a:xfrm>
                <a:custGeom>
                  <a:avLst/>
                  <a:gdLst>
                    <a:gd name="connsiteX0" fmla="*/ 32824 w 74617"/>
                    <a:gd name="connsiteY0" fmla="*/ 32729 h 33140"/>
                    <a:gd name="connsiteX1" fmla="*/ 1860 w 74617"/>
                    <a:gd name="connsiteY1" fmla="*/ 31285 h 33140"/>
                    <a:gd name="connsiteX2" fmla="*/ 8759 w 74617"/>
                    <a:gd name="connsiteY2" fmla="*/ 17568 h 33140"/>
                    <a:gd name="connsiteX3" fmla="*/ 11085 w 74617"/>
                    <a:gd name="connsiteY3" fmla="*/ 25269 h 33140"/>
                    <a:gd name="connsiteX4" fmla="*/ 32182 w 74617"/>
                    <a:gd name="connsiteY4" fmla="*/ 24065 h 33140"/>
                    <a:gd name="connsiteX5" fmla="*/ 62825 w 74617"/>
                    <a:gd name="connsiteY5" fmla="*/ 0 h 33140"/>
                    <a:gd name="connsiteX6" fmla="*/ 74617 w 74617"/>
                    <a:gd name="connsiteY6" fmla="*/ 963 h 33140"/>
                    <a:gd name="connsiteX7" fmla="*/ 32824 w 74617"/>
                    <a:gd name="connsiteY7" fmla="*/ 32729 h 331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4617" h="33140">
                      <a:moveTo>
                        <a:pt x="32824" y="32729"/>
                      </a:moveTo>
                      <a:cubicBezTo>
                        <a:pt x="19267" y="33611"/>
                        <a:pt x="11807" y="33050"/>
                        <a:pt x="1860" y="31285"/>
                      </a:cubicBezTo>
                      <a:cubicBezTo>
                        <a:pt x="-4397" y="30162"/>
                        <a:pt x="6994" y="18691"/>
                        <a:pt x="8759" y="17568"/>
                      </a:cubicBezTo>
                      <a:lnTo>
                        <a:pt x="11085" y="25269"/>
                      </a:lnTo>
                      <a:cubicBezTo>
                        <a:pt x="18385" y="24787"/>
                        <a:pt x="24481" y="24948"/>
                        <a:pt x="32182" y="24065"/>
                      </a:cubicBezTo>
                      <a:cubicBezTo>
                        <a:pt x="40525" y="19012"/>
                        <a:pt x="54884" y="5615"/>
                        <a:pt x="62825" y="0"/>
                      </a:cubicBezTo>
                      <a:lnTo>
                        <a:pt x="74617" y="963"/>
                      </a:lnTo>
                      <a:cubicBezTo>
                        <a:pt x="63387" y="10107"/>
                        <a:pt x="46541" y="24145"/>
                        <a:pt x="32824" y="32729"/>
                      </a:cubicBezTo>
                      <a:close/>
                    </a:path>
                  </a:pathLst>
                </a:custGeom>
                <a:solidFill>
                  <a:srgbClr val="F1B28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49" name="Freeform: Shape 48">
                  <a:extLst>
                    <a:ext uri="{FF2B5EF4-FFF2-40B4-BE49-F238E27FC236}">
                      <a16:creationId xmlns:a16="http://schemas.microsoft.com/office/drawing/2014/main" id="{6D7C2B80-5250-4CB6-B7FE-877155E94ADE}"/>
                    </a:ext>
                  </a:extLst>
                </p:cNvPr>
                <p:cNvSpPr/>
                <p:nvPr/>
              </p:nvSpPr>
              <p:spPr>
                <a:xfrm>
                  <a:off x="1553690" y="2186505"/>
                  <a:ext cx="42661" cy="22076"/>
                </a:xfrm>
                <a:custGeom>
                  <a:avLst/>
                  <a:gdLst>
                    <a:gd name="connsiteX0" fmla="*/ 0 w 42661"/>
                    <a:gd name="connsiteY0" fmla="*/ 16686 h 22076"/>
                    <a:gd name="connsiteX1" fmla="*/ 19974 w 42661"/>
                    <a:gd name="connsiteY1" fmla="*/ 15803 h 22076"/>
                    <a:gd name="connsiteX2" fmla="*/ 41874 w 42661"/>
                    <a:gd name="connsiteY2" fmla="*/ 963 h 22076"/>
                    <a:gd name="connsiteX3" fmla="*/ 21258 w 42661"/>
                    <a:gd name="connsiteY3" fmla="*/ 2888 h 22076"/>
                    <a:gd name="connsiteX4" fmla="*/ 11070 w 42661"/>
                    <a:gd name="connsiteY4" fmla="*/ 11070 h 22076"/>
                    <a:gd name="connsiteX5" fmla="*/ 0 w 42661"/>
                    <a:gd name="connsiteY5" fmla="*/ 16686 h 220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2661" h="22076">
                      <a:moveTo>
                        <a:pt x="0" y="16686"/>
                      </a:moveTo>
                      <a:cubicBezTo>
                        <a:pt x="1123" y="27836"/>
                        <a:pt x="16284" y="18691"/>
                        <a:pt x="19974" y="15803"/>
                      </a:cubicBezTo>
                      <a:cubicBezTo>
                        <a:pt x="23504" y="14680"/>
                        <a:pt x="47248" y="1284"/>
                        <a:pt x="41874" y="963"/>
                      </a:cubicBezTo>
                      <a:cubicBezTo>
                        <a:pt x="37141" y="402"/>
                        <a:pt x="29600" y="-1684"/>
                        <a:pt x="21258" y="2888"/>
                      </a:cubicBezTo>
                      <a:cubicBezTo>
                        <a:pt x="16204" y="5696"/>
                        <a:pt x="16525" y="7782"/>
                        <a:pt x="11070" y="11070"/>
                      </a:cubicBezTo>
                      <a:cubicBezTo>
                        <a:pt x="7380" y="13397"/>
                        <a:pt x="4893" y="14761"/>
                        <a:pt x="0" y="16686"/>
                      </a:cubicBezTo>
                      <a:close/>
                    </a:path>
                  </a:pathLst>
                </a:custGeom>
                <a:solidFill>
                  <a:srgbClr val="F1B28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D0381D3D-2C7E-4717-AAF2-D156E27EC024}"/>
                  </a:ext>
                </a:extLst>
              </p:cNvPr>
              <p:cNvSpPr/>
              <p:nvPr/>
            </p:nvSpPr>
            <p:spPr>
              <a:xfrm>
                <a:off x="1587060" y="2115433"/>
                <a:ext cx="171470" cy="106528"/>
              </a:xfrm>
              <a:custGeom>
                <a:avLst/>
                <a:gdLst>
                  <a:gd name="connsiteX0" fmla="*/ 171345 w 171470"/>
                  <a:gd name="connsiteY0" fmla="*/ 22140 h 106528"/>
                  <a:gd name="connsiteX1" fmla="*/ 164607 w 171470"/>
                  <a:gd name="connsiteY1" fmla="*/ 37943 h 106528"/>
                  <a:gd name="connsiteX2" fmla="*/ 146638 w 171470"/>
                  <a:gd name="connsiteY2" fmla="*/ 51901 h 106528"/>
                  <a:gd name="connsiteX3" fmla="*/ 29921 w 171470"/>
                  <a:gd name="connsiteY3" fmla="*/ 106529 h 106528"/>
                  <a:gd name="connsiteX4" fmla="*/ 0 w 171470"/>
                  <a:gd name="connsiteY4" fmla="*/ 70591 h 106528"/>
                  <a:gd name="connsiteX5" fmla="*/ 114551 w 171470"/>
                  <a:gd name="connsiteY5" fmla="*/ 6337 h 106528"/>
                  <a:gd name="connsiteX6" fmla="*/ 128348 w 171470"/>
                  <a:gd name="connsiteY6" fmla="*/ 0 h 106528"/>
                  <a:gd name="connsiteX7" fmla="*/ 171345 w 171470"/>
                  <a:gd name="connsiteY7" fmla="*/ 22140 h 106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1470" h="106528">
                    <a:moveTo>
                      <a:pt x="171345" y="22140"/>
                    </a:moveTo>
                    <a:cubicBezTo>
                      <a:pt x="170863" y="27274"/>
                      <a:pt x="169179" y="32247"/>
                      <a:pt x="164607" y="37943"/>
                    </a:cubicBezTo>
                    <a:cubicBezTo>
                      <a:pt x="160435" y="42997"/>
                      <a:pt x="153456" y="46526"/>
                      <a:pt x="146638" y="51901"/>
                    </a:cubicBezTo>
                    <a:cubicBezTo>
                      <a:pt x="120326" y="72757"/>
                      <a:pt x="74442" y="88961"/>
                      <a:pt x="29921" y="106529"/>
                    </a:cubicBezTo>
                    <a:cubicBezTo>
                      <a:pt x="25830" y="81341"/>
                      <a:pt x="14359" y="69067"/>
                      <a:pt x="0" y="70591"/>
                    </a:cubicBezTo>
                    <a:cubicBezTo>
                      <a:pt x="34494" y="45804"/>
                      <a:pt x="79014" y="26873"/>
                      <a:pt x="114551" y="6337"/>
                    </a:cubicBezTo>
                    <a:cubicBezTo>
                      <a:pt x="122412" y="1765"/>
                      <a:pt x="120808" y="3369"/>
                      <a:pt x="128348" y="0"/>
                    </a:cubicBezTo>
                    <a:cubicBezTo>
                      <a:pt x="145194" y="1845"/>
                      <a:pt x="173591" y="-1364"/>
                      <a:pt x="171345" y="22140"/>
                    </a:cubicBezTo>
                    <a:close/>
                  </a:path>
                </a:pathLst>
              </a:custGeom>
              <a:solidFill>
                <a:srgbClr val="FFBB0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1B2D4636-AD28-4FB1-97A9-E687E377EA97}"/>
                  </a:ext>
                </a:extLst>
              </p:cNvPr>
              <p:cNvSpPr/>
              <p:nvPr/>
            </p:nvSpPr>
            <p:spPr>
              <a:xfrm>
                <a:off x="1613291" y="2116476"/>
                <a:ext cx="145235" cy="105486"/>
              </a:xfrm>
              <a:custGeom>
                <a:avLst/>
                <a:gdLst>
                  <a:gd name="connsiteX0" fmla="*/ 145114 w 145235"/>
                  <a:gd name="connsiteY0" fmla="*/ 21097 h 105486"/>
                  <a:gd name="connsiteX1" fmla="*/ 138375 w 145235"/>
                  <a:gd name="connsiteY1" fmla="*/ 36900 h 105486"/>
                  <a:gd name="connsiteX2" fmla="*/ 120407 w 145235"/>
                  <a:gd name="connsiteY2" fmla="*/ 50858 h 105486"/>
                  <a:gd name="connsiteX3" fmla="*/ 3690 w 145235"/>
                  <a:gd name="connsiteY3" fmla="*/ 105486 h 105486"/>
                  <a:gd name="connsiteX4" fmla="*/ 0 w 145235"/>
                  <a:gd name="connsiteY4" fmla="*/ 90806 h 105486"/>
                  <a:gd name="connsiteX5" fmla="*/ 118000 w 145235"/>
                  <a:gd name="connsiteY5" fmla="*/ 24787 h 105486"/>
                  <a:gd name="connsiteX6" fmla="*/ 120567 w 145235"/>
                  <a:gd name="connsiteY6" fmla="*/ 6097 h 105486"/>
                  <a:gd name="connsiteX7" fmla="*/ 117679 w 145235"/>
                  <a:gd name="connsiteY7" fmla="*/ 0 h 105486"/>
                  <a:gd name="connsiteX8" fmla="*/ 145114 w 145235"/>
                  <a:gd name="connsiteY8" fmla="*/ 21097 h 1054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5235" h="105486">
                    <a:moveTo>
                      <a:pt x="145114" y="21097"/>
                    </a:moveTo>
                    <a:cubicBezTo>
                      <a:pt x="144632" y="26231"/>
                      <a:pt x="142948" y="31205"/>
                      <a:pt x="138375" y="36900"/>
                    </a:cubicBezTo>
                    <a:cubicBezTo>
                      <a:pt x="134204" y="41954"/>
                      <a:pt x="127225" y="45483"/>
                      <a:pt x="120407" y="50858"/>
                    </a:cubicBezTo>
                    <a:cubicBezTo>
                      <a:pt x="94095" y="71715"/>
                      <a:pt x="48211" y="87918"/>
                      <a:pt x="3690" y="105486"/>
                    </a:cubicBezTo>
                    <a:cubicBezTo>
                      <a:pt x="2808" y="99951"/>
                      <a:pt x="1524" y="95058"/>
                      <a:pt x="0" y="90806"/>
                    </a:cubicBezTo>
                    <a:cubicBezTo>
                      <a:pt x="36740" y="66982"/>
                      <a:pt x="82624" y="52222"/>
                      <a:pt x="118000" y="24787"/>
                    </a:cubicBezTo>
                    <a:cubicBezTo>
                      <a:pt x="123294" y="20696"/>
                      <a:pt x="126985" y="19493"/>
                      <a:pt x="120567" y="6097"/>
                    </a:cubicBezTo>
                    <a:lnTo>
                      <a:pt x="117679" y="0"/>
                    </a:lnTo>
                    <a:cubicBezTo>
                      <a:pt x="132199" y="1043"/>
                      <a:pt x="146718" y="4011"/>
                      <a:pt x="145114" y="21097"/>
                    </a:cubicBezTo>
                    <a:close/>
                  </a:path>
                </a:pathLst>
              </a:custGeom>
              <a:solidFill>
                <a:srgbClr val="F5A70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A90E7629-ED02-4C97-8356-3D69CEEC3C0E}"/>
                  </a:ext>
                </a:extLst>
              </p:cNvPr>
              <p:cNvSpPr/>
              <p:nvPr/>
            </p:nvSpPr>
            <p:spPr>
              <a:xfrm>
                <a:off x="1596686" y="2120406"/>
                <a:ext cx="130477" cy="79014"/>
              </a:xfrm>
              <a:custGeom>
                <a:avLst/>
                <a:gdLst>
                  <a:gd name="connsiteX0" fmla="*/ 129311 w 130477"/>
                  <a:gd name="connsiteY0" fmla="*/ 2567 h 79014"/>
                  <a:gd name="connsiteX1" fmla="*/ 119364 w 130477"/>
                  <a:gd name="connsiteY1" fmla="*/ 22862 h 79014"/>
                  <a:gd name="connsiteX2" fmla="*/ 16685 w 130477"/>
                  <a:gd name="connsiteY2" fmla="*/ 79014 h 79014"/>
                  <a:gd name="connsiteX3" fmla="*/ 0 w 130477"/>
                  <a:gd name="connsiteY3" fmla="*/ 63051 h 79014"/>
                  <a:gd name="connsiteX4" fmla="*/ 91127 w 130477"/>
                  <a:gd name="connsiteY4" fmla="*/ 14118 h 79014"/>
                  <a:gd name="connsiteX5" fmla="*/ 100031 w 130477"/>
                  <a:gd name="connsiteY5" fmla="*/ 7701 h 79014"/>
                  <a:gd name="connsiteX6" fmla="*/ 95539 w 130477"/>
                  <a:gd name="connsiteY6" fmla="*/ 0 h 79014"/>
                  <a:gd name="connsiteX7" fmla="*/ 129311 w 130477"/>
                  <a:gd name="connsiteY7" fmla="*/ 2567 h 79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0477" h="79014">
                    <a:moveTo>
                      <a:pt x="129311" y="2567"/>
                    </a:moveTo>
                    <a:cubicBezTo>
                      <a:pt x="132840" y="12193"/>
                      <a:pt x="128027" y="17568"/>
                      <a:pt x="119364" y="22862"/>
                    </a:cubicBezTo>
                    <a:cubicBezTo>
                      <a:pt x="82544" y="44922"/>
                      <a:pt x="55591" y="60805"/>
                      <a:pt x="16685" y="79014"/>
                    </a:cubicBezTo>
                    <a:cubicBezTo>
                      <a:pt x="11150" y="67704"/>
                      <a:pt x="6578" y="64094"/>
                      <a:pt x="0" y="63051"/>
                    </a:cubicBezTo>
                    <a:cubicBezTo>
                      <a:pt x="28798" y="43879"/>
                      <a:pt x="60805" y="30483"/>
                      <a:pt x="91127" y="14118"/>
                    </a:cubicBezTo>
                    <a:lnTo>
                      <a:pt x="100031" y="7701"/>
                    </a:lnTo>
                    <a:lnTo>
                      <a:pt x="95539" y="0"/>
                    </a:lnTo>
                    <a:lnTo>
                      <a:pt x="129311" y="2567"/>
                    </a:lnTo>
                    <a:close/>
                  </a:path>
                </a:pathLst>
              </a:custGeom>
              <a:solidFill>
                <a:srgbClr val="FFCD4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</p:grpSp>
      <p:grpSp>
        <p:nvGrpSpPr>
          <p:cNvPr id="117" name="Graphic 5">
            <a:extLst>
              <a:ext uri="{FF2B5EF4-FFF2-40B4-BE49-F238E27FC236}">
                <a16:creationId xmlns:a16="http://schemas.microsoft.com/office/drawing/2014/main" id="{0A37C29C-A935-4BF7-BE72-6DCB6139D258}"/>
              </a:ext>
            </a:extLst>
          </p:cNvPr>
          <p:cNvGrpSpPr/>
          <p:nvPr userDrawn="1"/>
        </p:nvGrpSpPr>
        <p:grpSpPr>
          <a:xfrm>
            <a:off x="387453" y="873349"/>
            <a:ext cx="415190" cy="1150693"/>
            <a:chOff x="797902" y="1745419"/>
            <a:chExt cx="405515" cy="1204061"/>
          </a:xfrm>
        </p:grpSpPr>
        <p:grpSp>
          <p:nvGrpSpPr>
            <p:cNvPr id="118" name="Graphic 5">
              <a:extLst>
                <a:ext uri="{FF2B5EF4-FFF2-40B4-BE49-F238E27FC236}">
                  <a16:creationId xmlns:a16="http://schemas.microsoft.com/office/drawing/2014/main" id="{78E621FA-8F9C-48C4-B8C2-6661A5415CE0}"/>
                </a:ext>
              </a:extLst>
            </p:cNvPr>
            <p:cNvGrpSpPr/>
            <p:nvPr/>
          </p:nvGrpSpPr>
          <p:grpSpPr>
            <a:xfrm>
              <a:off x="1011904" y="2198137"/>
              <a:ext cx="154210" cy="731964"/>
              <a:chOff x="1011904" y="2198137"/>
              <a:chExt cx="154210" cy="731964"/>
            </a:xfrm>
          </p:grpSpPr>
          <p:grpSp>
            <p:nvGrpSpPr>
              <p:cNvPr id="186" name="Graphic 5">
                <a:extLst>
                  <a:ext uri="{FF2B5EF4-FFF2-40B4-BE49-F238E27FC236}">
                    <a16:creationId xmlns:a16="http://schemas.microsoft.com/office/drawing/2014/main" id="{09264BB3-4336-4B3B-9427-BB06B2787354}"/>
                  </a:ext>
                </a:extLst>
              </p:cNvPr>
              <p:cNvGrpSpPr/>
              <p:nvPr/>
            </p:nvGrpSpPr>
            <p:grpSpPr>
              <a:xfrm>
                <a:off x="1011904" y="2811882"/>
                <a:ext cx="139945" cy="118219"/>
                <a:chOff x="1011904" y="2811882"/>
                <a:chExt cx="139945" cy="118219"/>
              </a:xfrm>
            </p:grpSpPr>
            <p:grpSp>
              <p:nvGrpSpPr>
                <p:cNvPr id="191" name="Graphic 5">
                  <a:extLst>
                    <a:ext uri="{FF2B5EF4-FFF2-40B4-BE49-F238E27FC236}">
                      <a16:creationId xmlns:a16="http://schemas.microsoft.com/office/drawing/2014/main" id="{65397FC1-CBA8-4873-ACCC-FAB9D68596D8}"/>
                    </a:ext>
                  </a:extLst>
                </p:cNvPr>
                <p:cNvGrpSpPr/>
                <p:nvPr/>
              </p:nvGrpSpPr>
              <p:grpSpPr>
                <a:xfrm>
                  <a:off x="1011904" y="2830403"/>
                  <a:ext cx="139945" cy="99698"/>
                  <a:chOff x="1011904" y="2830403"/>
                  <a:chExt cx="139945" cy="99698"/>
                </a:xfrm>
              </p:grpSpPr>
              <p:sp>
                <p:nvSpPr>
                  <p:cNvPr id="196" name="Freeform: Shape 195">
                    <a:extLst>
                      <a:ext uri="{FF2B5EF4-FFF2-40B4-BE49-F238E27FC236}">
                        <a16:creationId xmlns:a16="http://schemas.microsoft.com/office/drawing/2014/main" id="{6CBB9068-05E6-4016-BB5D-C9D95334005E}"/>
                      </a:ext>
                    </a:extLst>
                  </p:cNvPr>
                  <p:cNvSpPr/>
                  <p:nvPr/>
                </p:nvSpPr>
                <p:spPr>
                  <a:xfrm>
                    <a:off x="1012090" y="2830403"/>
                    <a:ext cx="139759" cy="98102"/>
                  </a:xfrm>
                  <a:custGeom>
                    <a:avLst/>
                    <a:gdLst>
                      <a:gd name="connsiteX0" fmla="*/ 87167 w 139759"/>
                      <a:gd name="connsiteY0" fmla="*/ 17818 h 98102"/>
                      <a:gd name="connsiteX1" fmla="*/ 65107 w 139759"/>
                      <a:gd name="connsiteY1" fmla="*/ 11962 h 98102"/>
                      <a:gd name="connsiteX2" fmla="*/ 24276 w 139759"/>
                      <a:gd name="connsiteY2" fmla="*/ 410 h 98102"/>
                      <a:gd name="connsiteX3" fmla="*/ 1013 w 139759"/>
                      <a:gd name="connsiteY3" fmla="*/ 20224 h 98102"/>
                      <a:gd name="connsiteX4" fmla="*/ 49545 w 139759"/>
                      <a:gd name="connsiteY4" fmla="*/ 70761 h 98102"/>
                      <a:gd name="connsiteX5" fmla="*/ 74653 w 139759"/>
                      <a:gd name="connsiteY5" fmla="*/ 78863 h 98102"/>
                      <a:gd name="connsiteX6" fmla="*/ 87889 w 139759"/>
                      <a:gd name="connsiteY6" fmla="*/ 91618 h 98102"/>
                      <a:gd name="connsiteX7" fmla="*/ 120537 w 139759"/>
                      <a:gd name="connsiteY7" fmla="*/ 95949 h 98102"/>
                      <a:gd name="connsiteX8" fmla="*/ 137864 w 139759"/>
                      <a:gd name="connsiteY8" fmla="*/ 74612 h 98102"/>
                      <a:gd name="connsiteX9" fmla="*/ 137624 w 139759"/>
                      <a:gd name="connsiteY9" fmla="*/ 32417 h 98102"/>
                      <a:gd name="connsiteX10" fmla="*/ 87167 w 139759"/>
                      <a:gd name="connsiteY10" fmla="*/ 17818 h 981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39759" h="98102">
                        <a:moveTo>
                          <a:pt x="87167" y="17818"/>
                        </a:moveTo>
                        <a:cubicBezTo>
                          <a:pt x="86525" y="18058"/>
                          <a:pt x="66791" y="12523"/>
                          <a:pt x="65107" y="11962"/>
                        </a:cubicBezTo>
                        <a:cubicBezTo>
                          <a:pt x="54759" y="8352"/>
                          <a:pt x="41282" y="2977"/>
                          <a:pt x="24276" y="410"/>
                        </a:cubicBezTo>
                        <a:cubicBezTo>
                          <a:pt x="12324" y="-1354"/>
                          <a:pt x="-4281" y="2095"/>
                          <a:pt x="1013" y="20224"/>
                        </a:cubicBezTo>
                        <a:cubicBezTo>
                          <a:pt x="8152" y="44530"/>
                          <a:pt x="29089" y="62178"/>
                          <a:pt x="49545" y="70761"/>
                        </a:cubicBezTo>
                        <a:cubicBezTo>
                          <a:pt x="56844" y="73809"/>
                          <a:pt x="65989" y="74531"/>
                          <a:pt x="74653" y="78863"/>
                        </a:cubicBezTo>
                        <a:cubicBezTo>
                          <a:pt x="81391" y="82232"/>
                          <a:pt x="82915" y="87848"/>
                          <a:pt x="87889" y="91618"/>
                        </a:cubicBezTo>
                        <a:cubicBezTo>
                          <a:pt x="98878" y="99800"/>
                          <a:pt x="111553" y="98998"/>
                          <a:pt x="120537" y="95949"/>
                        </a:cubicBezTo>
                        <a:cubicBezTo>
                          <a:pt x="131367" y="92259"/>
                          <a:pt x="135297" y="87687"/>
                          <a:pt x="137864" y="74612"/>
                        </a:cubicBezTo>
                        <a:cubicBezTo>
                          <a:pt x="140271" y="62579"/>
                          <a:pt x="140592" y="40920"/>
                          <a:pt x="137624" y="32417"/>
                        </a:cubicBezTo>
                        <a:cubicBezTo>
                          <a:pt x="112515" y="34342"/>
                          <a:pt x="95188" y="25839"/>
                          <a:pt x="87167" y="17818"/>
                        </a:cubicBezTo>
                        <a:close/>
                      </a:path>
                    </a:pathLst>
                  </a:custGeom>
                  <a:solidFill>
                    <a:srgbClr val="D9CCB0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97" name="Freeform: Shape 196">
                    <a:extLst>
                      <a:ext uri="{FF2B5EF4-FFF2-40B4-BE49-F238E27FC236}">
                        <a16:creationId xmlns:a16="http://schemas.microsoft.com/office/drawing/2014/main" id="{57EB6B4D-6F89-49CA-BC53-3DCA542EE636}"/>
                      </a:ext>
                    </a:extLst>
                  </p:cNvPr>
                  <p:cNvSpPr/>
                  <p:nvPr/>
                </p:nvSpPr>
                <p:spPr>
                  <a:xfrm>
                    <a:off x="1011904" y="2836028"/>
                    <a:ext cx="137729" cy="94073"/>
                  </a:xfrm>
                  <a:custGeom>
                    <a:avLst/>
                    <a:gdLst>
                      <a:gd name="connsiteX0" fmla="*/ 2964 w 137729"/>
                      <a:gd name="connsiteY0" fmla="*/ 0 h 94073"/>
                      <a:gd name="connsiteX1" fmla="*/ 4248 w 137729"/>
                      <a:gd name="connsiteY1" fmla="*/ 25108 h 94073"/>
                      <a:gd name="connsiteX2" fmla="*/ 49731 w 137729"/>
                      <a:gd name="connsiteY2" fmla="*/ 66420 h 94073"/>
                      <a:gd name="connsiteX3" fmla="*/ 74759 w 137729"/>
                      <a:gd name="connsiteY3" fmla="*/ 75565 h 94073"/>
                      <a:gd name="connsiteX4" fmla="*/ 87915 w 137729"/>
                      <a:gd name="connsiteY4" fmla="*/ 87437 h 94073"/>
                      <a:gd name="connsiteX5" fmla="*/ 121285 w 137729"/>
                      <a:gd name="connsiteY5" fmla="*/ 92010 h 94073"/>
                      <a:gd name="connsiteX6" fmla="*/ 137730 w 137729"/>
                      <a:gd name="connsiteY6" fmla="*/ 71153 h 94073"/>
                      <a:gd name="connsiteX7" fmla="*/ 124093 w 137729"/>
                      <a:gd name="connsiteY7" fmla="*/ 83025 h 94073"/>
                      <a:gd name="connsiteX8" fmla="*/ 90722 w 137729"/>
                      <a:gd name="connsiteY8" fmla="*/ 78453 h 94073"/>
                      <a:gd name="connsiteX9" fmla="*/ 77566 w 137729"/>
                      <a:gd name="connsiteY9" fmla="*/ 66581 h 94073"/>
                      <a:gd name="connsiteX10" fmla="*/ 51335 w 137729"/>
                      <a:gd name="connsiteY10" fmla="*/ 58238 h 94073"/>
                      <a:gd name="connsiteX11" fmla="*/ 1520 w 137729"/>
                      <a:gd name="connsiteY11" fmla="*/ 10107 h 94073"/>
                      <a:gd name="connsiteX12" fmla="*/ 2964 w 137729"/>
                      <a:gd name="connsiteY12" fmla="*/ 0 h 940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137729" h="94073">
                        <a:moveTo>
                          <a:pt x="2964" y="0"/>
                        </a:moveTo>
                        <a:cubicBezTo>
                          <a:pt x="-2731" y="6658"/>
                          <a:pt x="959" y="18049"/>
                          <a:pt x="4248" y="25108"/>
                        </a:cubicBezTo>
                        <a:cubicBezTo>
                          <a:pt x="13152" y="44441"/>
                          <a:pt x="32244" y="59040"/>
                          <a:pt x="49731" y="66420"/>
                        </a:cubicBezTo>
                        <a:cubicBezTo>
                          <a:pt x="57031" y="69468"/>
                          <a:pt x="66015" y="71153"/>
                          <a:pt x="74759" y="75565"/>
                        </a:cubicBezTo>
                        <a:cubicBezTo>
                          <a:pt x="81497" y="78934"/>
                          <a:pt x="82861" y="83667"/>
                          <a:pt x="87915" y="87437"/>
                        </a:cubicBezTo>
                        <a:cubicBezTo>
                          <a:pt x="98904" y="95619"/>
                          <a:pt x="112301" y="95058"/>
                          <a:pt x="121285" y="92010"/>
                        </a:cubicBezTo>
                        <a:cubicBezTo>
                          <a:pt x="131473" y="88480"/>
                          <a:pt x="135163" y="82785"/>
                          <a:pt x="137730" y="71153"/>
                        </a:cubicBezTo>
                        <a:cubicBezTo>
                          <a:pt x="135163" y="77009"/>
                          <a:pt x="131232" y="80538"/>
                          <a:pt x="124093" y="83025"/>
                        </a:cubicBezTo>
                        <a:cubicBezTo>
                          <a:pt x="115108" y="86154"/>
                          <a:pt x="101712" y="86715"/>
                          <a:pt x="90722" y="78453"/>
                        </a:cubicBezTo>
                        <a:cubicBezTo>
                          <a:pt x="85668" y="74683"/>
                          <a:pt x="84305" y="69950"/>
                          <a:pt x="77566" y="66581"/>
                        </a:cubicBezTo>
                        <a:cubicBezTo>
                          <a:pt x="68823" y="62249"/>
                          <a:pt x="58555" y="61286"/>
                          <a:pt x="51335" y="58238"/>
                        </a:cubicBezTo>
                        <a:cubicBezTo>
                          <a:pt x="30800" y="49655"/>
                          <a:pt x="8660" y="34333"/>
                          <a:pt x="1520" y="10107"/>
                        </a:cubicBezTo>
                        <a:cubicBezTo>
                          <a:pt x="878" y="7941"/>
                          <a:pt x="317" y="3931"/>
                          <a:pt x="2964" y="0"/>
                        </a:cubicBezTo>
                        <a:close/>
                      </a:path>
                    </a:pathLst>
                  </a:custGeom>
                  <a:solidFill>
                    <a:srgbClr val="806F69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  <p:sp>
              <p:nvSpPr>
                <p:cNvPr id="192" name="Freeform: Shape 191">
                  <a:extLst>
                    <a:ext uri="{FF2B5EF4-FFF2-40B4-BE49-F238E27FC236}">
                      <a16:creationId xmlns:a16="http://schemas.microsoft.com/office/drawing/2014/main" id="{A85035F9-4BA7-43FF-A44D-471C300D88D7}"/>
                    </a:ext>
                  </a:extLst>
                </p:cNvPr>
                <p:cNvSpPr/>
                <p:nvPr/>
              </p:nvSpPr>
              <p:spPr>
                <a:xfrm>
                  <a:off x="1017893" y="2832087"/>
                  <a:ext cx="35799" cy="47418"/>
                </a:xfrm>
                <a:custGeom>
                  <a:avLst/>
                  <a:gdLst>
                    <a:gd name="connsiteX0" fmla="*/ 30746 w 35799"/>
                    <a:gd name="connsiteY0" fmla="*/ 2898 h 47418"/>
                    <a:gd name="connsiteX1" fmla="*/ 35800 w 35799"/>
                    <a:gd name="connsiteY1" fmla="*/ 47419 h 47418"/>
                    <a:gd name="connsiteX2" fmla="*/ 2028 w 35799"/>
                    <a:gd name="connsiteY2" fmla="*/ 3299 h 47418"/>
                    <a:gd name="connsiteX3" fmla="*/ 30746 w 35799"/>
                    <a:gd name="connsiteY3" fmla="*/ 2898 h 474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5799" h="47418">
                      <a:moveTo>
                        <a:pt x="30746" y="2898"/>
                      </a:moveTo>
                      <a:cubicBezTo>
                        <a:pt x="33072" y="17096"/>
                        <a:pt x="35479" y="32980"/>
                        <a:pt x="35800" y="47419"/>
                      </a:cubicBezTo>
                      <a:cubicBezTo>
                        <a:pt x="13098" y="41082"/>
                        <a:pt x="-6475" y="15492"/>
                        <a:pt x="2028" y="3299"/>
                      </a:cubicBezTo>
                      <a:cubicBezTo>
                        <a:pt x="5076" y="-1193"/>
                        <a:pt x="15184" y="-872"/>
                        <a:pt x="30746" y="2898"/>
                      </a:cubicBezTo>
                      <a:close/>
                    </a:path>
                  </a:pathLst>
                </a:custGeom>
                <a:solidFill>
                  <a:srgbClr val="EDE0C5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93" name="Freeform: Shape 192">
                  <a:extLst>
                    <a:ext uri="{FF2B5EF4-FFF2-40B4-BE49-F238E27FC236}">
                      <a16:creationId xmlns:a16="http://schemas.microsoft.com/office/drawing/2014/main" id="{8B430B94-E45D-4EE0-A204-7BF26C0FF522}"/>
                    </a:ext>
                  </a:extLst>
                </p:cNvPr>
                <p:cNvSpPr/>
                <p:nvPr/>
              </p:nvSpPr>
              <p:spPr>
                <a:xfrm>
                  <a:off x="1096209" y="2811882"/>
                  <a:ext cx="54708" cy="66838"/>
                </a:xfrm>
                <a:custGeom>
                  <a:avLst/>
                  <a:gdLst>
                    <a:gd name="connsiteX0" fmla="*/ 54708 w 54708"/>
                    <a:gd name="connsiteY0" fmla="*/ 12514 h 66838"/>
                    <a:gd name="connsiteX1" fmla="*/ 53024 w 54708"/>
                    <a:gd name="connsiteY1" fmla="*/ 46125 h 66838"/>
                    <a:gd name="connsiteX2" fmla="*/ 38023 w 54708"/>
                    <a:gd name="connsiteY2" fmla="*/ 66500 h 66838"/>
                    <a:gd name="connsiteX3" fmla="*/ 1765 w 54708"/>
                    <a:gd name="connsiteY3" fmla="*/ 41232 h 66838"/>
                    <a:gd name="connsiteX4" fmla="*/ 0 w 54708"/>
                    <a:gd name="connsiteY4" fmla="*/ 0 h 66838"/>
                    <a:gd name="connsiteX5" fmla="*/ 54708 w 54708"/>
                    <a:gd name="connsiteY5" fmla="*/ 12514 h 668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4708" h="66838">
                      <a:moveTo>
                        <a:pt x="54708" y="12514"/>
                      </a:moveTo>
                      <a:cubicBezTo>
                        <a:pt x="53024" y="25429"/>
                        <a:pt x="51660" y="33130"/>
                        <a:pt x="53024" y="46125"/>
                      </a:cubicBezTo>
                      <a:cubicBezTo>
                        <a:pt x="54227" y="57115"/>
                        <a:pt x="49976" y="64174"/>
                        <a:pt x="38023" y="66500"/>
                      </a:cubicBezTo>
                      <a:cubicBezTo>
                        <a:pt x="24226" y="69148"/>
                        <a:pt x="-481" y="55832"/>
                        <a:pt x="1765" y="41232"/>
                      </a:cubicBezTo>
                      <a:cubicBezTo>
                        <a:pt x="3770" y="28317"/>
                        <a:pt x="722" y="12354"/>
                        <a:pt x="0" y="0"/>
                      </a:cubicBezTo>
                      <a:lnTo>
                        <a:pt x="54708" y="12514"/>
                      </a:lnTo>
                      <a:close/>
                    </a:path>
                  </a:pathLst>
                </a:custGeom>
                <a:solidFill>
                  <a:srgbClr val="E8A476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94" name="Freeform: Shape 193">
                  <a:extLst>
                    <a:ext uri="{FF2B5EF4-FFF2-40B4-BE49-F238E27FC236}">
                      <a16:creationId xmlns:a16="http://schemas.microsoft.com/office/drawing/2014/main" id="{1CCA4B7D-C77D-41AF-AE2D-911A17233B07}"/>
                    </a:ext>
                  </a:extLst>
                </p:cNvPr>
                <p:cNvSpPr/>
                <p:nvPr/>
              </p:nvSpPr>
              <p:spPr>
                <a:xfrm>
                  <a:off x="1096289" y="2811882"/>
                  <a:ext cx="26953" cy="65698"/>
                </a:xfrm>
                <a:custGeom>
                  <a:avLst/>
                  <a:gdLst>
                    <a:gd name="connsiteX0" fmla="*/ 26151 w 26953"/>
                    <a:gd name="connsiteY0" fmla="*/ 65698 h 65698"/>
                    <a:gd name="connsiteX1" fmla="*/ 1765 w 26953"/>
                    <a:gd name="connsiteY1" fmla="*/ 41232 h 65698"/>
                    <a:gd name="connsiteX2" fmla="*/ 0 w 26953"/>
                    <a:gd name="connsiteY2" fmla="*/ 0 h 65698"/>
                    <a:gd name="connsiteX3" fmla="*/ 26953 w 26953"/>
                    <a:gd name="connsiteY3" fmla="*/ 6177 h 65698"/>
                    <a:gd name="connsiteX4" fmla="*/ 26151 w 26953"/>
                    <a:gd name="connsiteY4" fmla="*/ 65698 h 656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6953" h="65698">
                      <a:moveTo>
                        <a:pt x="26151" y="65698"/>
                      </a:moveTo>
                      <a:cubicBezTo>
                        <a:pt x="13477" y="62409"/>
                        <a:pt x="0" y="52141"/>
                        <a:pt x="1765" y="41232"/>
                      </a:cubicBezTo>
                      <a:cubicBezTo>
                        <a:pt x="3770" y="28317"/>
                        <a:pt x="722" y="12354"/>
                        <a:pt x="0" y="0"/>
                      </a:cubicBezTo>
                      <a:lnTo>
                        <a:pt x="26953" y="6177"/>
                      </a:lnTo>
                      <a:cubicBezTo>
                        <a:pt x="24146" y="25750"/>
                        <a:pt x="26392" y="43719"/>
                        <a:pt x="26151" y="65698"/>
                      </a:cubicBezTo>
                      <a:close/>
                    </a:path>
                  </a:pathLst>
                </a:custGeom>
                <a:solidFill>
                  <a:srgbClr val="DB9669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95" name="Freeform: Shape 194">
                  <a:extLst>
                    <a:ext uri="{FF2B5EF4-FFF2-40B4-BE49-F238E27FC236}">
                      <a16:creationId xmlns:a16="http://schemas.microsoft.com/office/drawing/2014/main" id="{DCC0BCD0-DECE-4ECD-93AB-45EBC08498EB}"/>
                    </a:ext>
                  </a:extLst>
                </p:cNvPr>
                <p:cNvSpPr/>
                <p:nvPr/>
              </p:nvSpPr>
              <p:spPr>
                <a:xfrm>
                  <a:off x="1123402" y="2869799"/>
                  <a:ext cx="26261" cy="48616"/>
                </a:xfrm>
                <a:custGeom>
                  <a:avLst/>
                  <a:gdLst>
                    <a:gd name="connsiteX0" fmla="*/ 26231 w 26261"/>
                    <a:gd name="connsiteY0" fmla="*/ 0 h 48616"/>
                    <a:gd name="connsiteX1" fmla="*/ 23183 w 26261"/>
                    <a:gd name="connsiteY1" fmla="*/ 37783 h 48616"/>
                    <a:gd name="connsiteX2" fmla="*/ 0 w 26261"/>
                    <a:gd name="connsiteY2" fmla="*/ 48612 h 48616"/>
                    <a:gd name="connsiteX3" fmla="*/ 5294 w 26261"/>
                    <a:gd name="connsiteY3" fmla="*/ 10990 h 48616"/>
                    <a:gd name="connsiteX4" fmla="*/ 26231 w 26261"/>
                    <a:gd name="connsiteY4" fmla="*/ 0 h 486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6261" h="48616">
                      <a:moveTo>
                        <a:pt x="26231" y="0"/>
                      </a:moveTo>
                      <a:cubicBezTo>
                        <a:pt x="26071" y="13236"/>
                        <a:pt x="27194" y="24868"/>
                        <a:pt x="23183" y="37783"/>
                      </a:cubicBezTo>
                      <a:cubicBezTo>
                        <a:pt x="21017" y="44681"/>
                        <a:pt x="6979" y="48772"/>
                        <a:pt x="0" y="48612"/>
                      </a:cubicBezTo>
                      <a:cubicBezTo>
                        <a:pt x="2407" y="36018"/>
                        <a:pt x="5856" y="24466"/>
                        <a:pt x="5294" y="10990"/>
                      </a:cubicBezTo>
                      <a:cubicBezTo>
                        <a:pt x="16124" y="11070"/>
                        <a:pt x="22782" y="9947"/>
                        <a:pt x="26231" y="0"/>
                      </a:cubicBezTo>
                      <a:close/>
                    </a:path>
                  </a:pathLst>
                </a:custGeom>
                <a:solidFill>
                  <a:srgbClr val="EDE0C5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grpSp>
            <p:nvGrpSpPr>
              <p:cNvPr id="187" name="Graphic 5">
                <a:extLst>
                  <a:ext uri="{FF2B5EF4-FFF2-40B4-BE49-F238E27FC236}">
                    <a16:creationId xmlns:a16="http://schemas.microsoft.com/office/drawing/2014/main" id="{65DDC5EF-8704-4473-8DC7-3BC5B00C29AE}"/>
                  </a:ext>
                </a:extLst>
              </p:cNvPr>
              <p:cNvGrpSpPr/>
              <p:nvPr/>
            </p:nvGrpSpPr>
            <p:grpSpPr>
              <a:xfrm>
                <a:off x="1037490" y="2198137"/>
                <a:ext cx="128624" cy="654810"/>
                <a:chOff x="1037490" y="2198137"/>
                <a:chExt cx="128624" cy="654810"/>
              </a:xfrm>
            </p:grpSpPr>
            <p:sp>
              <p:nvSpPr>
                <p:cNvPr id="188" name="Freeform: Shape 187">
                  <a:extLst>
                    <a:ext uri="{FF2B5EF4-FFF2-40B4-BE49-F238E27FC236}">
                      <a16:creationId xmlns:a16="http://schemas.microsoft.com/office/drawing/2014/main" id="{D5A86ECA-ED5C-4153-86CB-F62D2BAD0DCC}"/>
                    </a:ext>
                  </a:extLst>
                </p:cNvPr>
                <p:cNvSpPr/>
                <p:nvPr/>
              </p:nvSpPr>
              <p:spPr>
                <a:xfrm>
                  <a:off x="1046523" y="2198137"/>
                  <a:ext cx="119591" cy="654810"/>
                </a:xfrm>
                <a:custGeom>
                  <a:avLst/>
                  <a:gdLst>
                    <a:gd name="connsiteX0" fmla="*/ 105116 w 119591"/>
                    <a:gd name="connsiteY0" fmla="*/ 639415 h 654810"/>
                    <a:gd name="connsiteX1" fmla="*/ 115464 w 119591"/>
                    <a:gd name="connsiteY1" fmla="*/ 456518 h 654810"/>
                    <a:gd name="connsiteX2" fmla="*/ 94928 w 119591"/>
                    <a:gd name="connsiteY2" fmla="*/ 330497 h 654810"/>
                    <a:gd name="connsiteX3" fmla="*/ 112977 w 119591"/>
                    <a:gd name="connsiteY3" fmla="*/ 174714 h 654810"/>
                    <a:gd name="connsiteX4" fmla="*/ 83617 w 119591"/>
                    <a:gd name="connsiteY4" fmla="*/ 16284 h 654810"/>
                    <a:gd name="connsiteX5" fmla="*/ 44792 w 119591"/>
                    <a:gd name="connsiteY5" fmla="*/ 0 h 654810"/>
                    <a:gd name="connsiteX6" fmla="*/ 4683 w 119591"/>
                    <a:gd name="connsiteY6" fmla="*/ 89603 h 654810"/>
                    <a:gd name="connsiteX7" fmla="*/ 16475 w 119591"/>
                    <a:gd name="connsiteY7" fmla="*/ 299372 h 654810"/>
                    <a:gd name="connsiteX8" fmla="*/ 24898 w 119591"/>
                    <a:gd name="connsiteY8" fmla="*/ 334267 h 654810"/>
                    <a:gd name="connsiteX9" fmla="*/ 33562 w 119591"/>
                    <a:gd name="connsiteY9" fmla="*/ 365632 h 654810"/>
                    <a:gd name="connsiteX10" fmla="*/ 39177 w 119591"/>
                    <a:gd name="connsiteY10" fmla="*/ 474487 h 654810"/>
                    <a:gd name="connsiteX11" fmla="*/ 41343 w 119591"/>
                    <a:gd name="connsiteY11" fmla="*/ 630591 h 654810"/>
                    <a:gd name="connsiteX12" fmla="*/ 105116 w 119591"/>
                    <a:gd name="connsiteY12" fmla="*/ 639415 h 654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19591" h="654810">
                      <a:moveTo>
                        <a:pt x="105116" y="639415"/>
                      </a:moveTo>
                      <a:cubicBezTo>
                        <a:pt x="109929" y="604199"/>
                        <a:pt x="115785" y="488686"/>
                        <a:pt x="115464" y="456518"/>
                      </a:cubicBezTo>
                      <a:cubicBezTo>
                        <a:pt x="115063" y="419538"/>
                        <a:pt x="101506" y="394751"/>
                        <a:pt x="94928" y="330497"/>
                      </a:cubicBezTo>
                      <a:cubicBezTo>
                        <a:pt x="89714" y="279478"/>
                        <a:pt x="107522" y="225813"/>
                        <a:pt x="112977" y="174714"/>
                      </a:cubicBezTo>
                      <a:cubicBezTo>
                        <a:pt x="124288" y="126904"/>
                        <a:pt x="124929" y="93935"/>
                        <a:pt x="83617" y="16284"/>
                      </a:cubicBezTo>
                      <a:lnTo>
                        <a:pt x="44792" y="0"/>
                      </a:lnTo>
                      <a:cubicBezTo>
                        <a:pt x="28187" y="39467"/>
                        <a:pt x="10058" y="42194"/>
                        <a:pt x="4683" y="89603"/>
                      </a:cubicBezTo>
                      <a:cubicBezTo>
                        <a:pt x="-2857" y="155382"/>
                        <a:pt x="-2857" y="222363"/>
                        <a:pt x="16475" y="299372"/>
                      </a:cubicBezTo>
                      <a:cubicBezTo>
                        <a:pt x="18641" y="307875"/>
                        <a:pt x="22411" y="322154"/>
                        <a:pt x="24898" y="334267"/>
                      </a:cubicBezTo>
                      <a:cubicBezTo>
                        <a:pt x="27545" y="347021"/>
                        <a:pt x="31957" y="343251"/>
                        <a:pt x="33562" y="365632"/>
                      </a:cubicBezTo>
                      <a:cubicBezTo>
                        <a:pt x="34765" y="383280"/>
                        <a:pt x="33963" y="439994"/>
                        <a:pt x="39177" y="474487"/>
                      </a:cubicBezTo>
                      <a:cubicBezTo>
                        <a:pt x="43669" y="504328"/>
                        <a:pt x="40861" y="609654"/>
                        <a:pt x="41343" y="630591"/>
                      </a:cubicBezTo>
                      <a:cubicBezTo>
                        <a:pt x="44471" y="659148"/>
                        <a:pt x="87869" y="662918"/>
                        <a:pt x="105116" y="639415"/>
                      </a:cubicBezTo>
                      <a:close/>
                    </a:path>
                  </a:pathLst>
                </a:custGeom>
                <a:solidFill>
                  <a:srgbClr val="B0C4C2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89" name="Freeform: Shape 188">
                  <a:extLst>
                    <a:ext uri="{FF2B5EF4-FFF2-40B4-BE49-F238E27FC236}">
                      <a16:creationId xmlns:a16="http://schemas.microsoft.com/office/drawing/2014/main" id="{2B3A188D-C6BC-4DFC-A736-D07586F775CF}"/>
                    </a:ext>
                  </a:extLst>
                </p:cNvPr>
                <p:cNvSpPr/>
                <p:nvPr/>
              </p:nvSpPr>
              <p:spPr>
                <a:xfrm>
                  <a:off x="1037490" y="2198137"/>
                  <a:ext cx="127143" cy="654605"/>
                </a:xfrm>
                <a:custGeom>
                  <a:avLst/>
                  <a:gdLst>
                    <a:gd name="connsiteX0" fmla="*/ 123695 w 127143"/>
                    <a:gd name="connsiteY0" fmla="*/ 167334 h 654605"/>
                    <a:gd name="connsiteX1" fmla="*/ 95137 w 127143"/>
                    <a:gd name="connsiteY1" fmla="*/ 5615 h 654605"/>
                    <a:gd name="connsiteX2" fmla="*/ 53825 w 127143"/>
                    <a:gd name="connsiteY2" fmla="*/ 0 h 654605"/>
                    <a:gd name="connsiteX3" fmla="*/ 13716 w 127143"/>
                    <a:gd name="connsiteY3" fmla="*/ 89603 h 654605"/>
                    <a:gd name="connsiteX4" fmla="*/ 8582 w 127143"/>
                    <a:gd name="connsiteY4" fmla="*/ 287420 h 654605"/>
                    <a:gd name="connsiteX5" fmla="*/ 36979 w 127143"/>
                    <a:gd name="connsiteY5" fmla="*/ 384643 h 654605"/>
                    <a:gd name="connsiteX6" fmla="*/ 45081 w 127143"/>
                    <a:gd name="connsiteY6" fmla="*/ 474487 h 654605"/>
                    <a:gd name="connsiteX7" fmla="*/ 50055 w 127143"/>
                    <a:gd name="connsiteY7" fmla="*/ 631874 h 654605"/>
                    <a:gd name="connsiteX8" fmla="*/ 82463 w 127143"/>
                    <a:gd name="connsiteY8" fmla="*/ 654255 h 654605"/>
                    <a:gd name="connsiteX9" fmla="*/ 82703 w 127143"/>
                    <a:gd name="connsiteY9" fmla="*/ 423308 h 654605"/>
                    <a:gd name="connsiteX10" fmla="*/ 68264 w 127143"/>
                    <a:gd name="connsiteY10" fmla="*/ 336593 h 654605"/>
                    <a:gd name="connsiteX11" fmla="*/ 54627 w 127143"/>
                    <a:gd name="connsiteY11" fmla="*/ 222604 h 654605"/>
                    <a:gd name="connsiteX12" fmla="*/ 123695 w 127143"/>
                    <a:gd name="connsiteY12" fmla="*/ 167334 h 6546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27143" h="654605">
                      <a:moveTo>
                        <a:pt x="123695" y="167334"/>
                      </a:moveTo>
                      <a:cubicBezTo>
                        <a:pt x="130513" y="129471"/>
                        <a:pt x="130112" y="77410"/>
                        <a:pt x="95137" y="5615"/>
                      </a:cubicBezTo>
                      <a:lnTo>
                        <a:pt x="53825" y="0"/>
                      </a:lnTo>
                      <a:cubicBezTo>
                        <a:pt x="37220" y="39467"/>
                        <a:pt x="19091" y="42194"/>
                        <a:pt x="13716" y="89603"/>
                      </a:cubicBezTo>
                      <a:cubicBezTo>
                        <a:pt x="6176" y="155382"/>
                        <a:pt x="-9948" y="210331"/>
                        <a:pt x="8582" y="287420"/>
                      </a:cubicBezTo>
                      <a:cubicBezTo>
                        <a:pt x="19251" y="331941"/>
                        <a:pt x="33289" y="359214"/>
                        <a:pt x="36979" y="384643"/>
                      </a:cubicBezTo>
                      <a:cubicBezTo>
                        <a:pt x="40509" y="409350"/>
                        <a:pt x="42996" y="445769"/>
                        <a:pt x="45081" y="474487"/>
                      </a:cubicBezTo>
                      <a:cubicBezTo>
                        <a:pt x="47247" y="504569"/>
                        <a:pt x="49574" y="610937"/>
                        <a:pt x="50055" y="631874"/>
                      </a:cubicBezTo>
                      <a:cubicBezTo>
                        <a:pt x="50697" y="646394"/>
                        <a:pt x="69387" y="656661"/>
                        <a:pt x="82463" y="654255"/>
                      </a:cubicBezTo>
                      <a:cubicBezTo>
                        <a:pt x="82944" y="584385"/>
                        <a:pt x="86634" y="464861"/>
                        <a:pt x="82703" y="423308"/>
                      </a:cubicBezTo>
                      <a:cubicBezTo>
                        <a:pt x="79174" y="386168"/>
                        <a:pt x="74922" y="373253"/>
                        <a:pt x="68264" y="336593"/>
                      </a:cubicBezTo>
                      <a:cubicBezTo>
                        <a:pt x="59119" y="286457"/>
                        <a:pt x="55109" y="275227"/>
                        <a:pt x="54627" y="222604"/>
                      </a:cubicBezTo>
                      <a:cubicBezTo>
                        <a:pt x="79655" y="214983"/>
                        <a:pt x="109737" y="201426"/>
                        <a:pt x="123695" y="167334"/>
                      </a:cubicBezTo>
                      <a:close/>
                    </a:path>
                  </a:pathLst>
                </a:custGeom>
                <a:solidFill>
                  <a:srgbClr val="A5B8B6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90" name="Freeform: Shape 189">
                  <a:extLst>
                    <a:ext uri="{FF2B5EF4-FFF2-40B4-BE49-F238E27FC236}">
                      <a16:creationId xmlns:a16="http://schemas.microsoft.com/office/drawing/2014/main" id="{2DED14FC-719B-4D6A-8679-EF131BFE4986}"/>
                    </a:ext>
                  </a:extLst>
                </p:cNvPr>
                <p:cNvSpPr/>
                <p:nvPr/>
              </p:nvSpPr>
              <p:spPr>
                <a:xfrm>
                  <a:off x="1099899" y="2395793"/>
                  <a:ext cx="57150" cy="449379"/>
                </a:xfrm>
                <a:custGeom>
                  <a:avLst/>
                  <a:gdLst>
                    <a:gd name="connsiteX0" fmla="*/ 50136 w 57150"/>
                    <a:gd name="connsiteY0" fmla="*/ 0 h 449379"/>
                    <a:gd name="connsiteX1" fmla="*/ 0 w 57150"/>
                    <a:gd name="connsiteY1" fmla="*/ 29921 h 449379"/>
                    <a:gd name="connsiteX2" fmla="*/ 14680 w 57150"/>
                    <a:gd name="connsiteY2" fmla="*/ 145194 h 449379"/>
                    <a:gd name="connsiteX3" fmla="*/ 27836 w 57150"/>
                    <a:gd name="connsiteY3" fmla="*/ 449379 h 449379"/>
                    <a:gd name="connsiteX4" fmla="*/ 46606 w 57150"/>
                    <a:gd name="connsiteY4" fmla="*/ 438389 h 449379"/>
                    <a:gd name="connsiteX5" fmla="*/ 56794 w 57150"/>
                    <a:gd name="connsiteY5" fmla="*/ 247391 h 449379"/>
                    <a:gd name="connsiteX6" fmla="*/ 38264 w 57150"/>
                    <a:gd name="connsiteY6" fmla="*/ 150328 h 449379"/>
                    <a:gd name="connsiteX7" fmla="*/ 50136 w 57150"/>
                    <a:gd name="connsiteY7" fmla="*/ 0 h 4493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7150" h="449379">
                      <a:moveTo>
                        <a:pt x="50136" y="0"/>
                      </a:moveTo>
                      <a:cubicBezTo>
                        <a:pt x="32488" y="17086"/>
                        <a:pt x="19814" y="26953"/>
                        <a:pt x="0" y="29921"/>
                      </a:cubicBezTo>
                      <a:cubicBezTo>
                        <a:pt x="5695" y="77891"/>
                        <a:pt x="4893" y="106850"/>
                        <a:pt x="14680" y="145194"/>
                      </a:cubicBezTo>
                      <a:cubicBezTo>
                        <a:pt x="41152" y="248675"/>
                        <a:pt x="34173" y="335069"/>
                        <a:pt x="27836" y="449379"/>
                      </a:cubicBezTo>
                      <a:cubicBezTo>
                        <a:pt x="36820" y="446892"/>
                        <a:pt x="40349" y="444646"/>
                        <a:pt x="46606" y="438389"/>
                      </a:cubicBezTo>
                      <a:cubicBezTo>
                        <a:pt x="53024" y="362503"/>
                        <a:pt x="58639" y="301538"/>
                        <a:pt x="56794" y="247391"/>
                      </a:cubicBezTo>
                      <a:cubicBezTo>
                        <a:pt x="55430" y="207042"/>
                        <a:pt x="45965" y="186506"/>
                        <a:pt x="38264" y="150328"/>
                      </a:cubicBezTo>
                      <a:cubicBezTo>
                        <a:pt x="28076" y="102117"/>
                        <a:pt x="37301" y="68987"/>
                        <a:pt x="50136" y="0"/>
                      </a:cubicBezTo>
                      <a:close/>
                    </a:path>
                  </a:pathLst>
                </a:custGeom>
                <a:solidFill>
                  <a:srgbClr val="C3D9D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</p:grp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9539A675-5F4D-4AF5-AEF8-5FA6F7F1CC47}"/>
                </a:ext>
              </a:extLst>
            </p:cNvPr>
            <p:cNvSpPr/>
            <p:nvPr/>
          </p:nvSpPr>
          <p:spPr>
            <a:xfrm>
              <a:off x="944116" y="2271135"/>
              <a:ext cx="71580" cy="115490"/>
            </a:xfrm>
            <a:custGeom>
              <a:avLst/>
              <a:gdLst>
                <a:gd name="connsiteX0" fmla="*/ 0 w 71580"/>
                <a:gd name="connsiteY0" fmla="*/ 89443 h 115490"/>
                <a:gd name="connsiteX1" fmla="*/ 22862 w 71580"/>
                <a:gd name="connsiteY1" fmla="*/ 0 h 115490"/>
                <a:gd name="connsiteX2" fmla="*/ 71554 w 71580"/>
                <a:gd name="connsiteY2" fmla="*/ 42836 h 115490"/>
                <a:gd name="connsiteX3" fmla="*/ 0 w 71580"/>
                <a:gd name="connsiteY3" fmla="*/ 89443 h 115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580" h="115490">
                  <a:moveTo>
                    <a:pt x="0" y="89443"/>
                  </a:moveTo>
                  <a:cubicBezTo>
                    <a:pt x="481" y="65939"/>
                    <a:pt x="13797" y="31526"/>
                    <a:pt x="22862" y="0"/>
                  </a:cubicBezTo>
                  <a:lnTo>
                    <a:pt x="71554" y="42836"/>
                  </a:lnTo>
                  <a:cubicBezTo>
                    <a:pt x="73158" y="134926"/>
                    <a:pt x="1444" y="126102"/>
                    <a:pt x="0" y="89443"/>
                  </a:cubicBezTo>
                  <a:close/>
                </a:path>
              </a:pathLst>
            </a:custGeom>
            <a:solidFill>
              <a:srgbClr val="D48673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120" name="Graphic 5">
              <a:extLst>
                <a:ext uri="{FF2B5EF4-FFF2-40B4-BE49-F238E27FC236}">
                  <a16:creationId xmlns:a16="http://schemas.microsoft.com/office/drawing/2014/main" id="{0F1EF57E-49E2-44FB-AC10-8F3496707AEA}"/>
                </a:ext>
              </a:extLst>
            </p:cNvPr>
            <p:cNvGrpSpPr/>
            <p:nvPr/>
          </p:nvGrpSpPr>
          <p:grpSpPr>
            <a:xfrm>
              <a:off x="933341" y="2234797"/>
              <a:ext cx="207397" cy="714682"/>
              <a:chOff x="933341" y="2234797"/>
              <a:chExt cx="207397" cy="714682"/>
            </a:xfrm>
          </p:grpSpPr>
          <p:grpSp>
            <p:nvGrpSpPr>
              <p:cNvPr id="176" name="Graphic 5">
                <a:extLst>
                  <a:ext uri="{FF2B5EF4-FFF2-40B4-BE49-F238E27FC236}">
                    <a16:creationId xmlns:a16="http://schemas.microsoft.com/office/drawing/2014/main" id="{1C3D6332-4E06-4C01-8B25-8B37C6C1F738}"/>
                  </a:ext>
                </a:extLst>
              </p:cNvPr>
              <p:cNvGrpSpPr/>
              <p:nvPr/>
            </p:nvGrpSpPr>
            <p:grpSpPr>
              <a:xfrm>
                <a:off x="1035885" y="2733349"/>
                <a:ext cx="104853" cy="216130"/>
                <a:chOff x="1035885" y="2733349"/>
                <a:chExt cx="104853" cy="216130"/>
              </a:xfrm>
            </p:grpSpPr>
            <p:sp>
              <p:nvSpPr>
                <p:cNvPr id="181" name="Freeform: Shape 180">
                  <a:extLst>
                    <a:ext uri="{FF2B5EF4-FFF2-40B4-BE49-F238E27FC236}">
                      <a16:creationId xmlns:a16="http://schemas.microsoft.com/office/drawing/2014/main" id="{0A918A2C-0A46-4C0D-B142-F63C0AC259A7}"/>
                    </a:ext>
                  </a:extLst>
                </p:cNvPr>
                <p:cNvSpPr/>
                <p:nvPr/>
              </p:nvSpPr>
              <p:spPr>
                <a:xfrm>
                  <a:off x="1035885" y="2733349"/>
                  <a:ext cx="71233" cy="108053"/>
                </a:xfrm>
                <a:custGeom>
                  <a:avLst/>
                  <a:gdLst>
                    <a:gd name="connsiteX0" fmla="*/ 26873 w 71233"/>
                    <a:gd name="connsiteY0" fmla="*/ 108053 h 108053"/>
                    <a:gd name="connsiteX1" fmla="*/ 0 w 71233"/>
                    <a:gd name="connsiteY1" fmla="*/ 24466 h 108053"/>
                    <a:gd name="connsiteX2" fmla="*/ 47569 w 71233"/>
                    <a:gd name="connsiteY2" fmla="*/ 0 h 108053"/>
                    <a:gd name="connsiteX3" fmla="*/ 71233 w 71233"/>
                    <a:gd name="connsiteY3" fmla="*/ 65377 h 108053"/>
                    <a:gd name="connsiteX4" fmla="*/ 26873 w 71233"/>
                    <a:gd name="connsiteY4" fmla="*/ 108053 h 108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1233" h="108053">
                      <a:moveTo>
                        <a:pt x="26873" y="108053"/>
                      </a:moveTo>
                      <a:cubicBezTo>
                        <a:pt x="24386" y="83988"/>
                        <a:pt x="4653" y="37702"/>
                        <a:pt x="0" y="24466"/>
                      </a:cubicBezTo>
                      <a:lnTo>
                        <a:pt x="47569" y="0"/>
                      </a:lnTo>
                      <a:cubicBezTo>
                        <a:pt x="62329" y="33130"/>
                        <a:pt x="51259" y="51740"/>
                        <a:pt x="71233" y="65377"/>
                      </a:cubicBezTo>
                      <a:lnTo>
                        <a:pt x="26873" y="108053"/>
                      </a:lnTo>
                      <a:close/>
                    </a:path>
                  </a:pathLst>
                </a:custGeom>
                <a:solidFill>
                  <a:srgbClr val="E8A476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82" name="Freeform: Shape 181">
                  <a:extLst>
                    <a:ext uri="{FF2B5EF4-FFF2-40B4-BE49-F238E27FC236}">
                      <a16:creationId xmlns:a16="http://schemas.microsoft.com/office/drawing/2014/main" id="{BB816F29-E83F-4A34-BA55-19116DE8826E}"/>
                    </a:ext>
                  </a:extLst>
                </p:cNvPr>
                <p:cNvSpPr/>
                <p:nvPr/>
              </p:nvSpPr>
              <p:spPr>
                <a:xfrm>
                  <a:off x="1035885" y="2745302"/>
                  <a:ext cx="43317" cy="96100"/>
                </a:xfrm>
                <a:custGeom>
                  <a:avLst/>
                  <a:gdLst>
                    <a:gd name="connsiteX0" fmla="*/ 26873 w 43317"/>
                    <a:gd name="connsiteY0" fmla="*/ 96101 h 96100"/>
                    <a:gd name="connsiteX1" fmla="*/ 0 w 43317"/>
                    <a:gd name="connsiteY1" fmla="*/ 12514 h 96100"/>
                    <a:gd name="connsiteX2" fmla="*/ 24306 w 43317"/>
                    <a:gd name="connsiteY2" fmla="*/ 0 h 96100"/>
                    <a:gd name="connsiteX3" fmla="*/ 43318 w 43317"/>
                    <a:gd name="connsiteY3" fmla="*/ 80298 h 96100"/>
                    <a:gd name="connsiteX4" fmla="*/ 26873 w 43317"/>
                    <a:gd name="connsiteY4" fmla="*/ 96101 h 96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3317" h="96100">
                      <a:moveTo>
                        <a:pt x="26873" y="96101"/>
                      </a:moveTo>
                      <a:cubicBezTo>
                        <a:pt x="24386" y="72035"/>
                        <a:pt x="4653" y="25750"/>
                        <a:pt x="0" y="12514"/>
                      </a:cubicBezTo>
                      <a:lnTo>
                        <a:pt x="24306" y="0"/>
                      </a:lnTo>
                      <a:cubicBezTo>
                        <a:pt x="31445" y="42997"/>
                        <a:pt x="34012" y="56393"/>
                        <a:pt x="43318" y="80298"/>
                      </a:cubicBezTo>
                      <a:lnTo>
                        <a:pt x="26873" y="96101"/>
                      </a:lnTo>
                      <a:close/>
                    </a:path>
                  </a:pathLst>
                </a:custGeom>
                <a:solidFill>
                  <a:srgbClr val="DB9669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83" name="Freeform: Shape 182">
                  <a:extLst>
                    <a:ext uri="{FF2B5EF4-FFF2-40B4-BE49-F238E27FC236}">
                      <a16:creationId xmlns:a16="http://schemas.microsoft.com/office/drawing/2014/main" id="{0F745838-78A6-43A8-8D73-2201978E7F24}"/>
                    </a:ext>
                  </a:extLst>
                </p:cNvPr>
                <p:cNvSpPr/>
                <p:nvPr/>
              </p:nvSpPr>
              <p:spPr>
                <a:xfrm>
                  <a:off x="1058074" y="2794555"/>
                  <a:ext cx="82664" cy="154844"/>
                </a:xfrm>
                <a:custGeom>
                  <a:avLst/>
                  <a:gdLst>
                    <a:gd name="connsiteX0" fmla="*/ 7170 w 82664"/>
                    <a:gd name="connsiteY0" fmla="*/ 39066 h 154844"/>
                    <a:gd name="connsiteX1" fmla="*/ 42627 w 82664"/>
                    <a:gd name="connsiteY1" fmla="*/ 0 h 154844"/>
                    <a:gd name="connsiteX2" fmla="*/ 60916 w 82664"/>
                    <a:gd name="connsiteY2" fmla="*/ 7139 h 154844"/>
                    <a:gd name="connsiteX3" fmla="*/ 80088 w 82664"/>
                    <a:gd name="connsiteY3" fmla="*/ 50457 h 154844"/>
                    <a:gd name="connsiteX4" fmla="*/ 70141 w 82664"/>
                    <a:gd name="connsiteY4" fmla="*/ 79095 h 154844"/>
                    <a:gd name="connsiteX5" fmla="*/ 72788 w 82664"/>
                    <a:gd name="connsiteY5" fmla="*/ 91207 h 154844"/>
                    <a:gd name="connsiteX6" fmla="*/ 60916 w 82664"/>
                    <a:gd name="connsiteY6" fmla="*/ 132439 h 154844"/>
                    <a:gd name="connsiteX7" fmla="*/ 6769 w 82664"/>
                    <a:gd name="connsiteY7" fmla="*/ 154660 h 154844"/>
                    <a:gd name="connsiteX8" fmla="*/ 512 w 82664"/>
                    <a:gd name="connsiteY8" fmla="*/ 132519 h 154844"/>
                    <a:gd name="connsiteX9" fmla="*/ 7251 w 82664"/>
                    <a:gd name="connsiteY9" fmla="*/ 96502 h 154844"/>
                    <a:gd name="connsiteX10" fmla="*/ 4924 w 82664"/>
                    <a:gd name="connsiteY10" fmla="*/ 58479 h 154844"/>
                    <a:gd name="connsiteX11" fmla="*/ 7170 w 82664"/>
                    <a:gd name="connsiteY11" fmla="*/ 39066 h 1548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82664" h="154844">
                      <a:moveTo>
                        <a:pt x="7170" y="39066"/>
                      </a:moveTo>
                      <a:cubicBezTo>
                        <a:pt x="20968" y="22140"/>
                        <a:pt x="19123" y="2888"/>
                        <a:pt x="42627" y="0"/>
                      </a:cubicBezTo>
                      <a:cubicBezTo>
                        <a:pt x="48803" y="160"/>
                        <a:pt x="54900" y="3128"/>
                        <a:pt x="60916" y="7139"/>
                      </a:cubicBezTo>
                      <a:cubicBezTo>
                        <a:pt x="84661" y="10829"/>
                        <a:pt x="85142" y="31445"/>
                        <a:pt x="80088" y="50457"/>
                      </a:cubicBezTo>
                      <a:cubicBezTo>
                        <a:pt x="75436" y="68105"/>
                        <a:pt x="70462" y="69789"/>
                        <a:pt x="70141" y="79095"/>
                      </a:cubicBezTo>
                      <a:cubicBezTo>
                        <a:pt x="70061" y="82143"/>
                        <a:pt x="71104" y="85512"/>
                        <a:pt x="72788" y="91207"/>
                      </a:cubicBezTo>
                      <a:cubicBezTo>
                        <a:pt x="77120" y="105807"/>
                        <a:pt x="67574" y="123455"/>
                        <a:pt x="60916" y="132439"/>
                      </a:cubicBezTo>
                      <a:cubicBezTo>
                        <a:pt x="50648" y="146317"/>
                        <a:pt x="25380" y="156344"/>
                        <a:pt x="6769" y="154660"/>
                      </a:cubicBezTo>
                      <a:cubicBezTo>
                        <a:pt x="-210" y="154018"/>
                        <a:pt x="-691" y="141263"/>
                        <a:pt x="512" y="132519"/>
                      </a:cubicBezTo>
                      <a:cubicBezTo>
                        <a:pt x="2919" y="114470"/>
                        <a:pt x="6208" y="106609"/>
                        <a:pt x="7251" y="96502"/>
                      </a:cubicBezTo>
                      <a:cubicBezTo>
                        <a:pt x="8694" y="83186"/>
                        <a:pt x="6769" y="71313"/>
                        <a:pt x="4924" y="58479"/>
                      </a:cubicBezTo>
                      <a:cubicBezTo>
                        <a:pt x="3962" y="52061"/>
                        <a:pt x="2919" y="44280"/>
                        <a:pt x="7170" y="39066"/>
                      </a:cubicBezTo>
                      <a:close/>
                    </a:path>
                  </a:pathLst>
                </a:custGeom>
                <a:solidFill>
                  <a:srgbClr val="EDE0C5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84" name="Freeform: Shape 183">
                  <a:extLst>
                    <a:ext uri="{FF2B5EF4-FFF2-40B4-BE49-F238E27FC236}">
                      <a16:creationId xmlns:a16="http://schemas.microsoft.com/office/drawing/2014/main" id="{EFEE4259-6668-459E-B371-3C1366357188}"/>
                    </a:ext>
                  </a:extLst>
                </p:cNvPr>
                <p:cNvSpPr/>
                <p:nvPr/>
              </p:nvSpPr>
              <p:spPr>
                <a:xfrm>
                  <a:off x="1060188" y="2800892"/>
                  <a:ext cx="80420" cy="148587"/>
                </a:xfrm>
                <a:custGeom>
                  <a:avLst/>
                  <a:gdLst>
                    <a:gd name="connsiteX0" fmla="*/ 53508 w 80420"/>
                    <a:gd name="connsiteY0" fmla="*/ 0 h 148587"/>
                    <a:gd name="connsiteX1" fmla="*/ 78055 w 80420"/>
                    <a:gd name="connsiteY1" fmla="*/ 44200 h 148587"/>
                    <a:gd name="connsiteX2" fmla="*/ 68108 w 80420"/>
                    <a:gd name="connsiteY2" fmla="*/ 72838 h 148587"/>
                    <a:gd name="connsiteX3" fmla="*/ 70755 w 80420"/>
                    <a:gd name="connsiteY3" fmla="*/ 84950 h 148587"/>
                    <a:gd name="connsiteX4" fmla="*/ 58883 w 80420"/>
                    <a:gd name="connsiteY4" fmla="*/ 126182 h 148587"/>
                    <a:gd name="connsiteX5" fmla="*/ 4736 w 80420"/>
                    <a:gd name="connsiteY5" fmla="*/ 148403 h 148587"/>
                    <a:gd name="connsiteX6" fmla="*/ 404 w 80420"/>
                    <a:gd name="connsiteY6" fmla="*/ 145515 h 148587"/>
                    <a:gd name="connsiteX7" fmla="*/ 6180 w 80420"/>
                    <a:gd name="connsiteY7" fmla="*/ 120647 h 148587"/>
                    <a:gd name="connsiteX8" fmla="*/ 20298 w 80420"/>
                    <a:gd name="connsiteY8" fmla="*/ 88079 h 148587"/>
                    <a:gd name="connsiteX9" fmla="*/ 22945 w 80420"/>
                    <a:gd name="connsiteY9" fmla="*/ 50377 h 148587"/>
                    <a:gd name="connsiteX10" fmla="*/ 53508 w 80420"/>
                    <a:gd name="connsiteY10" fmla="*/ 0 h 1485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80420" h="148587">
                      <a:moveTo>
                        <a:pt x="53508" y="0"/>
                      </a:moveTo>
                      <a:cubicBezTo>
                        <a:pt x="81584" y="1364"/>
                        <a:pt x="83349" y="23825"/>
                        <a:pt x="78055" y="44200"/>
                      </a:cubicBezTo>
                      <a:cubicBezTo>
                        <a:pt x="73482" y="61848"/>
                        <a:pt x="68429" y="63532"/>
                        <a:pt x="68108" y="72838"/>
                      </a:cubicBezTo>
                      <a:cubicBezTo>
                        <a:pt x="68028" y="75886"/>
                        <a:pt x="69071" y="79255"/>
                        <a:pt x="70755" y="84950"/>
                      </a:cubicBezTo>
                      <a:cubicBezTo>
                        <a:pt x="75087" y="99550"/>
                        <a:pt x="65541" y="117198"/>
                        <a:pt x="58883" y="126182"/>
                      </a:cubicBezTo>
                      <a:cubicBezTo>
                        <a:pt x="48615" y="140060"/>
                        <a:pt x="23346" y="150087"/>
                        <a:pt x="4736" y="148403"/>
                      </a:cubicBezTo>
                      <a:cubicBezTo>
                        <a:pt x="2811" y="148242"/>
                        <a:pt x="1447" y="147119"/>
                        <a:pt x="404" y="145515"/>
                      </a:cubicBezTo>
                      <a:cubicBezTo>
                        <a:pt x="-1521" y="142467"/>
                        <a:pt x="3934" y="124899"/>
                        <a:pt x="6180" y="120647"/>
                      </a:cubicBezTo>
                      <a:cubicBezTo>
                        <a:pt x="10913" y="111663"/>
                        <a:pt x="16849" y="101796"/>
                        <a:pt x="20298" y="88079"/>
                      </a:cubicBezTo>
                      <a:cubicBezTo>
                        <a:pt x="22865" y="77891"/>
                        <a:pt x="20940" y="62249"/>
                        <a:pt x="22945" y="50377"/>
                      </a:cubicBezTo>
                      <a:cubicBezTo>
                        <a:pt x="27839" y="20456"/>
                        <a:pt x="31930" y="3128"/>
                        <a:pt x="53508" y="0"/>
                      </a:cubicBezTo>
                      <a:close/>
                    </a:path>
                  </a:pathLst>
                </a:custGeom>
                <a:solidFill>
                  <a:srgbClr val="927E7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85" name="Freeform: Shape 184">
                  <a:extLst>
                    <a:ext uri="{FF2B5EF4-FFF2-40B4-BE49-F238E27FC236}">
                      <a16:creationId xmlns:a16="http://schemas.microsoft.com/office/drawing/2014/main" id="{46231822-33AD-406F-9112-629235574D3D}"/>
                    </a:ext>
                  </a:extLst>
                </p:cNvPr>
                <p:cNvSpPr/>
                <p:nvPr/>
              </p:nvSpPr>
              <p:spPr>
                <a:xfrm>
                  <a:off x="1062293" y="2808801"/>
                  <a:ext cx="78281" cy="140678"/>
                </a:xfrm>
                <a:custGeom>
                  <a:avLst/>
                  <a:gdLst>
                    <a:gd name="connsiteX0" fmla="*/ 74586 w 78281"/>
                    <a:gd name="connsiteY0" fmla="*/ 3803 h 140678"/>
                    <a:gd name="connsiteX1" fmla="*/ 75950 w 78281"/>
                    <a:gd name="connsiteY1" fmla="*/ 36291 h 140678"/>
                    <a:gd name="connsiteX2" fmla="*/ 66003 w 78281"/>
                    <a:gd name="connsiteY2" fmla="*/ 64929 h 140678"/>
                    <a:gd name="connsiteX3" fmla="*/ 68650 w 78281"/>
                    <a:gd name="connsiteY3" fmla="*/ 77042 h 140678"/>
                    <a:gd name="connsiteX4" fmla="*/ 56778 w 78281"/>
                    <a:gd name="connsiteY4" fmla="*/ 118274 h 140678"/>
                    <a:gd name="connsiteX5" fmla="*/ 2631 w 78281"/>
                    <a:gd name="connsiteY5" fmla="*/ 140494 h 140678"/>
                    <a:gd name="connsiteX6" fmla="*/ 64 w 78281"/>
                    <a:gd name="connsiteY6" fmla="*/ 139531 h 140678"/>
                    <a:gd name="connsiteX7" fmla="*/ 2711 w 78281"/>
                    <a:gd name="connsiteY7" fmla="*/ 128301 h 140678"/>
                    <a:gd name="connsiteX8" fmla="*/ 31349 w 78281"/>
                    <a:gd name="connsiteY8" fmla="*/ 68539 h 140678"/>
                    <a:gd name="connsiteX9" fmla="*/ 31189 w 78281"/>
                    <a:gd name="connsiteY9" fmla="*/ 46720 h 140678"/>
                    <a:gd name="connsiteX10" fmla="*/ 42259 w 78281"/>
                    <a:gd name="connsiteY10" fmla="*/ 11344 h 140678"/>
                    <a:gd name="connsiteX11" fmla="*/ 74586 w 78281"/>
                    <a:gd name="connsiteY11" fmla="*/ 3803 h 1406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8281" h="140678">
                      <a:moveTo>
                        <a:pt x="74586" y="3803"/>
                      </a:moveTo>
                      <a:cubicBezTo>
                        <a:pt x="79640" y="12467"/>
                        <a:pt x="78918" y="24740"/>
                        <a:pt x="75950" y="36291"/>
                      </a:cubicBezTo>
                      <a:cubicBezTo>
                        <a:pt x="71378" y="53939"/>
                        <a:pt x="66324" y="55624"/>
                        <a:pt x="66003" y="64929"/>
                      </a:cubicBezTo>
                      <a:cubicBezTo>
                        <a:pt x="65923" y="67977"/>
                        <a:pt x="66966" y="71346"/>
                        <a:pt x="68650" y="77042"/>
                      </a:cubicBezTo>
                      <a:cubicBezTo>
                        <a:pt x="72982" y="91641"/>
                        <a:pt x="63436" y="109289"/>
                        <a:pt x="56778" y="118274"/>
                      </a:cubicBezTo>
                      <a:cubicBezTo>
                        <a:pt x="46510" y="132151"/>
                        <a:pt x="21242" y="142179"/>
                        <a:pt x="2631" y="140494"/>
                      </a:cubicBezTo>
                      <a:cubicBezTo>
                        <a:pt x="1669" y="140414"/>
                        <a:pt x="786" y="140093"/>
                        <a:pt x="64" y="139531"/>
                      </a:cubicBezTo>
                      <a:cubicBezTo>
                        <a:pt x="-257" y="136563"/>
                        <a:pt x="626" y="133034"/>
                        <a:pt x="2711" y="128301"/>
                      </a:cubicBezTo>
                      <a:cubicBezTo>
                        <a:pt x="10412" y="110573"/>
                        <a:pt x="29344" y="85304"/>
                        <a:pt x="31349" y="68539"/>
                      </a:cubicBezTo>
                      <a:cubicBezTo>
                        <a:pt x="32312" y="60517"/>
                        <a:pt x="30788" y="54019"/>
                        <a:pt x="31189" y="46720"/>
                      </a:cubicBezTo>
                      <a:cubicBezTo>
                        <a:pt x="31750" y="34206"/>
                        <a:pt x="34317" y="21932"/>
                        <a:pt x="42259" y="11344"/>
                      </a:cubicBezTo>
                      <a:cubicBezTo>
                        <a:pt x="49398" y="1477"/>
                        <a:pt x="64399" y="-4219"/>
                        <a:pt x="74586" y="3803"/>
                      </a:cubicBezTo>
                      <a:close/>
                    </a:path>
                  </a:pathLst>
                </a:custGeom>
                <a:solidFill>
                  <a:srgbClr val="594F4B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sp>
            <p:nvSpPr>
              <p:cNvPr id="177" name="Freeform: Shape 176">
                <a:extLst>
                  <a:ext uri="{FF2B5EF4-FFF2-40B4-BE49-F238E27FC236}">
                    <a16:creationId xmlns:a16="http://schemas.microsoft.com/office/drawing/2014/main" id="{194611AC-567D-4E93-BB2C-8F5FD5A9C738}"/>
                  </a:ext>
                </a:extLst>
              </p:cNvPr>
              <p:cNvSpPr/>
              <p:nvPr/>
            </p:nvSpPr>
            <p:spPr>
              <a:xfrm>
                <a:off x="933341" y="2234877"/>
                <a:ext cx="172273" cy="366337"/>
              </a:xfrm>
              <a:custGeom>
                <a:avLst/>
                <a:gdLst>
                  <a:gd name="connsiteX0" fmla="*/ 79601 w 172273"/>
                  <a:gd name="connsiteY0" fmla="*/ 333304 h 366337"/>
                  <a:gd name="connsiteX1" fmla="*/ 121074 w 172273"/>
                  <a:gd name="connsiteY1" fmla="*/ 180329 h 366337"/>
                  <a:gd name="connsiteX2" fmla="*/ 150113 w 172273"/>
                  <a:gd name="connsiteY2" fmla="*/ 24306 h 366337"/>
                  <a:gd name="connsiteX3" fmla="*/ 77596 w 172273"/>
                  <a:gd name="connsiteY3" fmla="*/ 0 h 366337"/>
                  <a:gd name="connsiteX4" fmla="*/ 23609 w 172273"/>
                  <a:gd name="connsiteY4" fmla="*/ 80538 h 366337"/>
                  <a:gd name="connsiteX5" fmla="*/ 2111 w 172273"/>
                  <a:gd name="connsiteY5" fmla="*/ 288382 h 366337"/>
                  <a:gd name="connsiteX6" fmla="*/ 4919 w 172273"/>
                  <a:gd name="connsiteY6" fmla="*/ 324560 h 366337"/>
                  <a:gd name="connsiteX7" fmla="*/ 79601 w 172273"/>
                  <a:gd name="connsiteY7" fmla="*/ 333304 h 366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2273" h="366337">
                    <a:moveTo>
                      <a:pt x="79601" y="333304"/>
                    </a:moveTo>
                    <a:cubicBezTo>
                      <a:pt x="82489" y="281804"/>
                      <a:pt x="105271" y="229182"/>
                      <a:pt x="121074" y="180329"/>
                    </a:cubicBezTo>
                    <a:cubicBezTo>
                      <a:pt x="189259" y="138937"/>
                      <a:pt x="178830" y="71313"/>
                      <a:pt x="150113" y="24306"/>
                    </a:cubicBezTo>
                    <a:lnTo>
                      <a:pt x="77596" y="0"/>
                    </a:lnTo>
                    <a:cubicBezTo>
                      <a:pt x="55135" y="35777"/>
                      <a:pt x="36284" y="34734"/>
                      <a:pt x="23609" y="80538"/>
                    </a:cubicBezTo>
                    <a:cubicBezTo>
                      <a:pt x="5961" y="144071"/>
                      <a:pt x="-4788" y="208405"/>
                      <a:pt x="2111" y="288382"/>
                    </a:cubicBezTo>
                    <a:cubicBezTo>
                      <a:pt x="2913" y="297286"/>
                      <a:pt x="4357" y="312127"/>
                      <a:pt x="4919" y="324560"/>
                    </a:cubicBezTo>
                    <a:cubicBezTo>
                      <a:pt x="15828" y="385045"/>
                      <a:pt x="76072" y="372531"/>
                      <a:pt x="79601" y="333304"/>
                    </a:cubicBezTo>
                    <a:close/>
                  </a:path>
                </a:pathLst>
              </a:custGeom>
              <a:solidFill>
                <a:srgbClr val="B0C4C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78" name="Freeform: Shape 177">
                <a:extLst>
                  <a:ext uri="{FF2B5EF4-FFF2-40B4-BE49-F238E27FC236}">
                    <a16:creationId xmlns:a16="http://schemas.microsoft.com/office/drawing/2014/main" id="{1ED0D60B-CD1F-4233-916A-B599EC13E518}"/>
                  </a:ext>
                </a:extLst>
              </p:cNvPr>
              <p:cNvSpPr/>
              <p:nvPr/>
            </p:nvSpPr>
            <p:spPr>
              <a:xfrm>
                <a:off x="937856" y="2528667"/>
                <a:ext cx="158512" cy="269885"/>
              </a:xfrm>
              <a:custGeom>
                <a:avLst/>
                <a:gdLst>
                  <a:gd name="connsiteX0" fmla="*/ 158513 w 158512"/>
                  <a:gd name="connsiteY0" fmla="*/ 250888 h 269885"/>
                  <a:gd name="connsiteX1" fmla="*/ 125303 w 158512"/>
                  <a:gd name="connsiteY1" fmla="*/ 109865 h 269885"/>
                  <a:gd name="connsiteX2" fmla="*/ 75969 w 158512"/>
                  <a:gd name="connsiteY2" fmla="*/ 25155 h 269885"/>
                  <a:gd name="connsiteX3" fmla="*/ 72600 w 158512"/>
                  <a:gd name="connsiteY3" fmla="*/ 18016 h 269885"/>
                  <a:gd name="connsiteX4" fmla="*/ 3 w 158512"/>
                  <a:gd name="connsiteY4" fmla="*/ 20422 h 269885"/>
                  <a:gd name="connsiteX5" fmla="*/ 21982 w 158512"/>
                  <a:gd name="connsiteY5" fmla="*/ 79302 h 269885"/>
                  <a:gd name="connsiteX6" fmla="*/ 63856 w 158512"/>
                  <a:gd name="connsiteY6" fmla="*/ 175884 h 269885"/>
                  <a:gd name="connsiteX7" fmla="*/ 98109 w 158512"/>
                  <a:gd name="connsiteY7" fmla="*/ 268054 h 269885"/>
                  <a:gd name="connsiteX8" fmla="*/ 158513 w 158512"/>
                  <a:gd name="connsiteY8" fmla="*/ 250888 h 2698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8512" h="269885">
                    <a:moveTo>
                      <a:pt x="158513" y="250888"/>
                    </a:moveTo>
                    <a:cubicBezTo>
                      <a:pt x="148807" y="203880"/>
                      <a:pt x="133726" y="133289"/>
                      <a:pt x="125303" y="109865"/>
                    </a:cubicBezTo>
                    <a:cubicBezTo>
                      <a:pt x="113190" y="76414"/>
                      <a:pt x="90167" y="61895"/>
                      <a:pt x="75969" y="25155"/>
                    </a:cubicBezTo>
                    <a:cubicBezTo>
                      <a:pt x="74846" y="22829"/>
                      <a:pt x="73723" y="20422"/>
                      <a:pt x="72600" y="18016"/>
                    </a:cubicBezTo>
                    <a:cubicBezTo>
                      <a:pt x="60086" y="-7092"/>
                      <a:pt x="163" y="-5648"/>
                      <a:pt x="3" y="20422"/>
                    </a:cubicBezTo>
                    <a:cubicBezTo>
                      <a:pt x="-158" y="43766"/>
                      <a:pt x="6420" y="54675"/>
                      <a:pt x="21982" y="79302"/>
                    </a:cubicBezTo>
                    <a:cubicBezTo>
                      <a:pt x="28961" y="95586"/>
                      <a:pt x="49337" y="143797"/>
                      <a:pt x="63856" y="175884"/>
                    </a:cubicBezTo>
                    <a:cubicBezTo>
                      <a:pt x="74365" y="199067"/>
                      <a:pt x="87280" y="232759"/>
                      <a:pt x="98109" y="268054"/>
                    </a:cubicBezTo>
                    <a:cubicBezTo>
                      <a:pt x="126346" y="273750"/>
                      <a:pt x="144715" y="265648"/>
                      <a:pt x="158513" y="250888"/>
                    </a:cubicBezTo>
                    <a:close/>
                  </a:path>
                </a:pathLst>
              </a:custGeom>
              <a:solidFill>
                <a:srgbClr val="B0C4C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79" name="Freeform: Shape 178">
                <a:extLst>
                  <a:ext uri="{FF2B5EF4-FFF2-40B4-BE49-F238E27FC236}">
                    <a16:creationId xmlns:a16="http://schemas.microsoft.com/office/drawing/2014/main" id="{F279F499-007A-45FF-A890-66E37A358290}"/>
                  </a:ext>
                </a:extLst>
              </p:cNvPr>
              <p:cNvSpPr/>
              <p:nvPr/>
            </p:nvSpPr>
            <p:spPr>
              <a:xfrm>
                <a:off x="933341" y="2234797"/>
                <a:ext cx="172283" cy="563692"/>
              </a:xfrm>
              <a:custGeom>
                <a:avLst/>
                <a:gdLst>
                  <a:gd name="connsiteX0" fmla="*/ 125646 w 172283"/>
                  <a:gd name="connsiteY0" fmla="*/ 177441 h 563692"/>
                  <a:gd name="connsiteX1" fmla="*/ 150113 w 172283"/>
                  <a:gd name="connsiteY1" fmla="*/ 24306 h 563692"/>
                  <a:gd name="connsiteX2" fmla="*/ 77596 w 172283"/>
                  <a:gd name="connsiteY2" fmla="*/ 0 h 563692"/>
                  <a:gd name="connsiteX3" fmla="*/ 23609 w 172283"/>
                  <a:gd name="connsiteY3" fmla="*/ 80538 h 563692"/>
                  <a:gd name="connsiteX4" fmla="*/ 2111 w 172283"/>
                  <a:gd name="connsiteY4" fmla="*/ 288382 h 563692"/>
                  <a:gd name="connsiteX5" fmla="*/ 4437 w 172283"/>
                  <a:gd name="connsiteY5" fmla="*/ 316779 h 563692"/>
                  <a:gd name="connsiteX6" fmla="*/ 26417 w 172283"/>
                  <a:gd name="connsiteY6" fmla="*/ 373092 h 563692"/>
                  <a:gd name="connsiteX7" fmla="*/ 68291 w 172283"/>
                  <a:gd name="connsiteY7" fmla="*/ 469674 h 563692"/>
                  <a:gd name="connsiteX8" fmla="*/ 102543 w 172283"/>
                  <a:gd name="connsiteY8" fmla="*/ 561844 h 563692"/>
                  <a:gd name="connsiteX9" fmla="*/ 136957 w 172283"/>
                  <a:gd name="connsiteY9" fmla="*/ 561363 h 563692"/>
                  <a:gd name="connsiteX10" fmla="*/ 87623 w 172283"/>
                  <a:gd name="connsiteY10" fmla="*/ 409912 h 563692"/>
                  <a:gd name="connsiteX11" fmla="*/ 44867 w 172283"/>
                  <a:gd name="connsiteY11" fmla="*/ 343171 h 563692"/>
                  <a:gd name="connsiteX12" fmla="*/ 36524 w 172283"/>
                  <a:gd name="connsiteY12" fmla="*/ 309640 h 563692"/>
                  <a:gd name="connsiteX13" fmla="*/ 54413 w 172283"/>
                  <a:gd name="connsiteY13" fmla="*/ 140381 h 563692"/>
                  <a:gd name="connsiteX14" fmla="*/ 125646 w 172283"/>
                  <a:gd name="connsiteY14" fmla="*/ 177441 h 563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72283" h="563692">
                    <a:moveTo>
                      <a:pt x="125646" y="177441"/>
                    </a:moveTo>
                    <a:cubicBezTo>
                      <a:pt x="188777" y="135808"/>
                      <a:pt x="178189" y="70190"/>
                      <a:pt x="150113" y="24306"/>
                    </a:cubicBezTo>
                    <a:lnTo>
                      <a:pt x="77596" y="0"/>
                    </a:lnTo>
                    <a:cubicBezTo>
                      <a:pt x="55135" y="35777"/>
                      <a:pt x="36284" y="34734"/>
                      <a:pt x="23609" y="80538"/>
                    </a:cubicBezTo>
                    <a:cubicBezTo>
                      <a:pt x="5961" y="144071"/>
                      <a:pt x="-4788" y="208405"/>
                      <a:pt x="2111" y="288382"/>
                    </a:cubicBezTo>
                    <a:cubicBezTo>
                      <a:pt x="2753" y="295441"/>
                      <a:pt x="3796" y="306351"/>
                      <a:pt x="4437" y="316779"/>
                    </a:cubicBezTo>
                    <a:cubicBezTo>
                      <a:pt x="4758" y="340042"/>
                      <a:pt x="14384" y="354081"/>
                      <a:pt x="26417" y="373092"/>
                    </a:cubicBezTo>
                    <a:cubicBezTo>
                      <a:pt x="33396" y="389376"/>
                      <a:pt x="53771" y="437587"/>
                      <a:pt x="68291" y="469674"/>
                    </a:cubicBezTo>
                    <a:cubicBezTo>
                      <a:pt x="78799" y="492857"/>
                      <a:pt x="91714" y="526548"/>
                      <a:pt x="102543" y="561844"/>
                    </a:cubicBezTo>
                    <a:cubicBezTo>
                      <a:pt x="116100" y="564572"/>
                      <a:pt x="127411" y="564171"/>
                      <a:pt x="136957" y="561363"/>
                    </a:cubicBezTo>
                    <a:cubicBezTo>
                      <a:pt x="124844" y="507376"/>
                      <a:pt x="109442" y="457882"/>
                      <a:pt x="87623" y="409912"/>
                    </a:cubicBezTo>
                    <a:cubicBezTo>
                      <a:pt x="76232" y="384884"/>
                      <a:pt x="60911" y="371006"/>
                      <a:pt x="44867" y="343171"/>
                    </a:cubicBezTo>
                    <a:cubicBezTo>
                      <a:pt x="35000" y="326085"/>
                      <a:pt x="35321" y="329374"/>
                      <a:pt x="36524" y="309640"/>
                    </a:cubicBezTo>
                    <a:cubicBezTo>
                      <a:pt x="39252" y="264317"/>
                      <a:pt x="46231" y="188832"/>
                      <a:pt x="54413" y="140381"/>
                    </a:cubicBezTo>
                    <a:cubicBezTo>
                      <a:pt x="70296" y="171184"/>
                      <a:pt x="107597" y="182896"/>
                      <a:pt x="125646" y="177441"/>
                    </a:cubicBezTo>
                    <a:close/>
                  </a:path>
                </a:pathLst>
              </a:custGeom>
              <a:solidFill>
                <a:srgbClr val="A5B8B6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80" name="Freeform: Shape 179">
                <a:extLst>
                  <a:ext uri="{FF2B5EF4-FFF2-40B4-BE49-F238E27FC236}">
                    <a16:creationId xmlns:a16="http://schemas.microsoft.com/office/drawing/2014/main" id="{0235D6F4-963C-4142-B2EE-1B8653999116}"/>
                  </a:ext>
                </a:extLst>
              </p:cNvPr>
              <p:cNvSpPr/>
              <p:nvPr/>
            </p:nvSpPr>
            <p:spPr>
              <a:xfrm>
                <a:off x="979813" y="2407505"/>
                <a:ext cx="112705" cy="386327"/>
              </a:xfrm>
              <a:custGeom>
                <a:avLst/>
                <a:gdLst>
                  <a:gd name="connsiteX0" fmla="*/ 15803 w 112705"/>
                  <a:gd name="connsiteY0" fmla="*/ 0 h 386327"/>
                  <a:gd name="connsiteX1" fmla="*/ 65778 w 112705"/>
                  <a:gd name="connsiteY1" fmla="*/ 15963 h 386327"/>
                  <a:gd name="connsiteX2" fmla="*/ 25349 w 112705"/>
                  <a:gd name="connsiteY2" fmla="*/ 147921 h 386327"/>
                  <a:gd name="connsiteX3" fmla="*/ 69308 w 112705"/>
                  <a:gd name="connsiteY3" fmla="*/ 216347 h 386327"/>
                  <a:gd name="connsiteX4" fmla="*/ 112706 w 112705"/>
                  <a:gd name="connsiteY4" fmla="*/ 375820 h 386327"/>
                  <a:gd name="connsiteX5" fmla="*/ 96983 w 112705"/>
                  <a:gd name="connsiteY5" fmla="*/ 386328 h 386327"/>
                  <a:gd name="connsiteX6" fmla="*/ 47810 w 112705"/>
                  <a:gd name="connsiteY6" fmla="*/ 231669 h 386327"/>
                  <a:gd name="connsiteX7" fmla="*/ 0 w 112705"/>
                  <a:gd name="connsiteY7" fmla="*/ 152333 h 386327"/>
                  <a:gd name="connsiteX8" fmla="*/ 15803 w 112705"/>
                  <a:gd name="connsiteY8" fmla="*/ 0 h 386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2705" h="386327">
                    <a:moveTo>
                      <a:pt x="15803" y="0"/>
                    </a:moveTo>
                    <a:cubicBezTo>
                      <a:pt x="32167" y="9626"/>
                      <a:pt x="52462" y="16204"/>
                      <a:pt x="65778" y="15963"/>
                    </a:cubicBezTo>
                    <a:cubicBezTo>
                      <a:pt x="50216" y="60003"/>
                      <a:pt x="36419" y="98026"/>
                      <a:pt x="25349" y="147921"/>
                    </a:cubicBezTo>
                    <a:cubicBezTo>
                      <a:pt x="29600" y="168216"/>
                      <a:pt x="59923" y="196453"/>
                      <a:pt x="69308" y="216347"/>
                    </a:cubicBezTo>
                    <a:cubicBezTo>
                      <a:pt x="89523" y="259424"/>
                      <a:pt x="94577" y="295121"/>
                      <a:pt x="112706" y="375820"/>
                    </a:cubicBezTo>
                    <a:cubicBezTo>
                      <a:pt x="108053" y="380151"/>
                      <a:pt x="102839" y="383681"/>
                      <a:pt x="96983" y="386328"/>
                    </a:cubicBezTo>
                    <a:cubicBezTo>
                      <a:pt x="78854" y="316699"/>
                      <a:pt x="70993" y="278997"/>
                      <a:pt x="47810" y="231669"/>
                    </a:cubicBezTo>
                    <a:cubicBezTo>
                      <a:pt x="36419" y="208405"/>
                      <a:pt x="23263" y="183377"/>
                      <a:pt x="0" y="152333"/>
                    </a:cubicBezTo>
                    <a:cubicBezTo>
                      <a:pt x="5214" y="107492"/>
                      <a:pt x="9706" y="44681"/>
                      <a:pt x="15803" y="0"/>
                    </a:cubicBezTo>
                    <a:close/>
                  </a:path>
                </a:pathLst>
              </a:custGeom>
              <a:solidFill>
                <a:srgbClr val="C3D9D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37967E23-CF65-415E-BC4B-343F05789D9C}"/>
                </a:ext>
              </a:extLst>
            </p:cNvPr>
            <p:cNvSpPr/>
            <p:nvPr/>
          </p:nvSpPr>
          <p:spPr>
            <a:xfrm>
              <a:off x="943635" y="1937085"/>
              <a:ext cx="234277" cy="474525"/>
            </a:xfrm>
            <a:custGeom>
              <a:avLst/>
              <a:gdLst>
                <a:gd name="connsiteX0" fmla="*/ 156184 w 234277"/>
                <a:gd name="connsiteY0" fmla="*/ 471865 h 474525"/>
                <a:gd name="connsiteX1" fmla="*/ 24867 w 234277"/>
                <a:gd name="connsiteY1" fmla="*/ 356993 h 474525"/>
                <a:gd name="connsiteX2" fmla="*/ 0 w 234277"/>
                <a:gd name="connsiteY2" fmla="*/ 422852 h 474525"/>
                <a:gd name="connsiteX3" fmla="*/ 22702 w 234277"/>
                <a:gd name="connsiteY3" fmla="*/ 322900 h 474525"/>
                <a:gd name="connsiteX4" fmla="*/ 17808 w 234277"/>
                <a:gd name="connsiteY4" fmla="*/ 96607 h 474525"/>
                <a:gd name="connsiteX5" fmla="*/ 192602 w 234277"/>
                <a:gd name="connsiteY5" fmla="*/ 265 h 474525"/>
                <a:gd name="connsiteX6" fmla="*/ 221080 w 234277"/>
                <a:gd name="connsiteY6" fmla="*/ 116099 h 474525"/>
                <a:gd name="connsiteX7" fmla="*/ 194688 w 234277"/>
                <a:gd name="connsiteY7" fmla="*/ 224473 h 474525"/>
                <a:gd name="connsiteX8" fmla="*/ 227257 w 234277"/>
                <a:gd name="connsiteY8" fmla="*/ 368785 h 474525"/>
                <a:gd name="connsiteX9" fmla="*/ 156184 w 234277"/>
                <a:gd name="connsiteY9" fmla="*/ 471865 h 474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4277" h="474525">
                  <a:moveTo>
                    <a:pt x="156184" y="471865"/>
                  </a:moveTo>
                  <a:cubicBezTo>
                    <a:pt x="97464" y="489593"/>
                    <a:pt x="37542" y="415070"/>
                    <a:pt x="24867" y="356993"/>
                  </a:cubicBezTo>
                  <a:cubicBezTo>
                    <a:pt x="19092" y="367341"/>
                    <a:pt x="6337" y="396941"/>
                    <a:pt x="0" y="422852"/>
                  </a:cubicBezTo>
                  <a:cubicBezTo>
                    <a:pt x="2166" y="395738"/>
                    <a:pt x="15482" y="349854"/>
                    <a:pt x="22702" y="322900"/>
                  </a:cubicBezTo>
                  <a:cubicBezTo>
                    <a:pt x="58639" y="189258"/>
                    <a:pt x="3128" y="129977"/>
                    <a:pt x="17808" y="96607"/>
                  </a:cubicBezTo>
                  <a:cubicBezTo>
                    <a:pt x="35857" y="55535"/>
                    <a:pt x="148884" y="5239"/>
                    <a:pt x="192602" y="265"/>
                  </a:cubicBezTo>
                  <a:cubicBezTo>
                    <a:pt x="241936" y="-5350"/>
                    <a:pt x="241936" y="79681"/>
                    <a:pt x="221080" y="116099"/>
                  </a:cubicBezTo>
                  <a:cubicBezTo>
                    <a:pt x="204876" y="144496"/>
                    <a:pt x="195731" y="190461"/>
                    <a:pt x="194688" y="224473"/>
                  </a:cubicBezTo>
                  <a:cubicBezTo>
                    <a:pt x="193004" y="278059"/>
                    <a:pt x="224850" y="308140"/>
                    <a:pt x="227257" y="368785"/>
                  </a:cubicBezTo>
                  <a:cubicBezTo>
                    <a:pt x="229182" y="417557"/>
                    <a:pt x="206079" y="456784"/>
                    <a:pt x="156184" y="471865"/>
                  </a:cubicBezTo>
                  <a:close/>
                </a:path>
              </a:pathLst>
            </a:custGeom>
            <a:solidFill>
              <a:srgbClr val="F5BAAB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98697299-BF22-4E67-86A9-9CCDB4B1AD44}"/>
                </a:ext>
              </a:extLst>
            </p:cNvPr>
            <p:cNvSpPr/>
            <p:nvPr/>
          </p:nvSpPr>
          <p:spPr>
            <a:xfrm>
              <a:off x="987669" y="1937165"/>
              <a:ext cx="190083" cy="474473"/>
            </a:xfrm>
            <a:custGeom>
              <a:avLst/>
              <a:gdLst>
                <a:gd name="connsiteX0" fmla="*/ 112150 w 190083"/>
                <a:gd name="connsiteY0" fmla="*/ 471784 h 474473"/>
                <a:gd name="connsiteX1" fmla="*/ 36585 w 190083"/>
                <a:gd name="connsiteY1" fmla="*/ 449644 h 474473"/>
                <a:gd name="connsiteX2" fmla="*/ 143836 w 190083"/>
                <a:gd name="connsiteY2" fmla="*/ 417076 h 474473"/>
                <a:gd name="connsiteX3" fmla="*/ 148488 w 190083"/>
                <a:gd name="connsiteY3" fmla="*/ 395096 h 474473"/>
                <a:gd name="connsiteX4" fmla="*/ 99154 w 190083"/>
                <a:gd name="connsiteY4" fmla="*/ 401273 h 474473"/>
                <a:gd name="connsiteX5" fmla="*/ 6 w 190083"/>
                <a:gd name="connsiteY5" fmla="*/ 306295 h 474473"/>
                <a:gd name="connsiteX6" fmla="*/ 143194 w 190083"/>
                <a:gd name="connsiteY6" fmla="*/ 325387 h 474473"/>
                <a:gd name="connsiteX7" fmla="*/ 126268 w 190083"/>
                <a:gd name="connsiteY7" fmla="*/ 216773 h 474473"/>
                <a:gd name="connsiteX8" fmla="*/ 154344 w 190083"/>
                <a:gd name="connsiteY8" fmla="*/ 33235 h 474473"/>
                <a:gd name="connsiteX9" fmla="*/ 30248 w 190083"/>
                <a:gd name="connsiteY9" fmla="*/ 46471 h 474473"/>
                <a:gd name="connsiteX10" fmla="*/ 148408 w 190083"/>
                <a:gd name="connsiteY10" fmla="*/ 265 h 474473"/>
                <a:gd name="connsiteX11" fmla="*/ 176885 w 190083"/>
                <a:gd name="connsiteY11" fmla="*/ 116099 h 474473"/>
                <a:gd name="connsiteX12" fmla="*/ 150494 w 190083"/>
                <a:gd name="connsiteY12" fmla="*/ 224473 h 474473"/>
                <a:gd name="connsiteX13" fmla="*/ 183062 w 190083"/>
                <a:gd name="connsiteY13" fmla="*/ 368785 h 474473"/>
                <a:gd name="connsiteX14" fmla="*/ 112150 w 190083"/>
                <a:gd name="connsiteY14" fmla="*/ 471784 h 474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0083" h="474473">
                  <a:moveTo>
                    <a:pt x="112150" y="471784"/>
                  </a:moveTo>
                  <a:cubicBezTo>
                    <a:pt x="85758" y="479806"/>
                    <a:pt x="59126" y="469137"/>
                    <a:pt x="36585" y="449644"/>
                  </a:cubicBezTo>
                  <a:cubicBezTo>
                    <a:pt x="72763" y="467533"/>
                    <a:pt x="130038" y="469699"/>
                    <a:pt x="143836" y="417076"/>
                  </a:cubicBezTo>
                  <a:cubicBezTo>
                    <a:pt x="146082" y="408573"/>
                    <a:pt x="147526" y="402637"/>
                    <a:pt x="148488" y="395096"/>
                  </a:cubicBezTo>
                  <a:cubicBezTo>
                    <a:pt x="149210" y="389321"/>
                    <a:pt x="133087" y="403920"/>
                    <a:pt x="99154" y="401273"/>
                  </a:cubicBezTo>
                  <a:cubicBezTo>
                    <a:pt x="64260" y="398546"/>
                    <a:pt x="21424" y="358196"/>
                    <a:pt x="6" y="306295"/>
                  </a:cubicBezTo>
                  <a:cubicBezTo>
                    <a:pt x="-1037" y="294664"/>
                    <a:pt x="145761" y="337019"/>
                    <a:pt x="143194" y="325387"/>
                  </a:cubicBezTo>
                  <a:cubicBezTo>
                    <a:pt x="136616" y="295787"/>
                    <a:pt x="127231" y="263780"/>
                    <a:pt x="126268" y="216773"/>
                  </a:cubicBezTo>
                  <a:cubicBezTo>
                    <a:pt x="124664" y="136635"/>
                    <a:pt x="176484" y="93077"/>
                    <a:pt x="154344" y="33235"/>
                  </a:cubicBezTo>
                  <a:cubicBezTo>
                    <a:pt x="115840" y="81846"/>
                    <a:pt x="64581" y="63076"/>
                    <a:pt x="30248" y="46471"/>
                  </a:cubicBezTo>
                  <a:cubicBezTo>
                    <a:pt x="70918" y="22566"/>
                    <a:pt x="122177" y="3233"/>
                    <a:pt x="148408" y="265"/>
                  </a:cubicBezTo>
                  <a:cubicBezTo>
                    <a:pt x="197742" y="-5350"/>
                    <a:pt x="197742" y="79681"/>
                    <a:pt x="176885" y="116099"/>
                  </a:cubicBezTo>
                  <a:cubicBezTo>
                    <a:pt x="160681" y="144496"/>
                    <a:pt x="151537" y="190461"/>
                    <a:pt x="150494" y="224473"/>
                  </a:cubicBezTo>
                  <a:cubicBezTo>
                    <a:pt x="148809" y="278059"/>
                    <a:pt x="180656" y="308140"/>
                    <a:pt x="183062" y="368785"/>
                  </a:cubicBezTo>
                  <a:cubicBezTo>
                    <a:pt x="185148" y="417477"/>
                    <a:pt x="162045" y="456703"/>
                    <a:pt x="112150" y="471784"/>
                  </a:cubicBezTo>
                  <a:close/>
                </a:path>
              </a:pathLst>
            </a:custGeom>
            <a:solidFill>
              <a:srgbClr val="EBA29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123" name="Graphic 5">
              <a:extLst>
                <a:ext uri="{FF2B5EF4-FFF2-40B4-BE49-F238E27FC236}">
                  <a16:creationId xmlns:a16="http://schemas.microsoft.com/office/drawing/2014/main" id="{63AF42FC-E1FD-4DE7-AD1A-78B909C115BE}"/>
                </a:ext>
              </a:extLst>
            </p:cNvPr>
            <p:cNvGrpSpPr/>
            <p:nvPr/>
          </p:nvGrpSpPr>
          <p:grpSpPr>
            <a:xfrm>
              <a:off x="988901" y="1755056"/>
              <a:ext cx="158584" cy="223537"/>
              <a:chOff x="988901" y="1755056"/>
              <a:chExt cx="158584" cy="223537"/>
            </a:xfrm>
          </p:grpSpPr>
          <p:grpSp>
            <p:nvGrpSpPr>
              <p:cNvPr id="171" name="Graphic 5">
                <a:extLst>
                  <a:ext uri="{FF2B5EF4-FFF2-40B4-BE49-F238E27FC236}">
                    <a16:creationId xmlns:a16="http://schemas.microsoft.com/office/drawing/2014/main" id="{B36867F6-2E96-48E5-A34B-EF33C083C92D}"/>
                  </a:ext>
                </a:extLst>
              </p:cNvPr>
              <p:cNvGrpSpPr/>
              <p:nvPr/>
            </p:nvGrpSpPr>
            <p:grpSpPr>
              <a:xfrm>
                <a:off x="997461" y="1850314"/>
                <a:ext cx="144471" cy="128279"/>
                <a:chOff x="997461" y="1850314"/>
                <a:chExt cx="144471" cy="128279"/>
              </a:xfrm>
            </p:grpSpPr>
            <p:sp>
              <p:nvSpPr>
                <p:cNvPr id="174" name="Freeform: Shape 173">
                  <a:extLst>
                    <a:ext uri="{FF2B5EF4-FFF2-40B4-BE49-F238E27FC236}">
                      <a16:creationId xmlns:a16="http://schemas.microsoft.com/office/drawing/2014/main" id="{5ED0B6A2-6AAE-4309-B6AC-DAC6D20F2672}"/>
                    </a:ext>
                  </a:extLst>
                </p:cNvPr>
                <p:cNvSpPr/>
                <p:nvPr/>
              </p:nvSpPr>
              <p:spPr>
                <a:xfrm>
                  <a:off x="1028104" y="1873256"/>
                  <a:ext cx="89603" cy="105337"/>
                </a:xfrm>
                <a:custGeom>
                  <a:avLst/>
                  <a:gdLst>
                    <a:gd name="connsiteX0" fmla="*/ 16044 w 89603"/>
                    <a:gd name="connsiteY0" fmla="*/ 97384 h 105337"/>
                    <a:gd name="connsiteX1" fmla="*/ 0 w 89603"/>
                    <a:gd name="connsiteY1" fmla="*/ 28798 h 105337"/>
                    <a:gd name="connsiteX2" fmla="*/ 64094 w 89603"/>
                    <a:gd name="connsiteY2" fmla="*/ 6979 h 105337"/>
                    <a:gd name="connsiteX3" fmla="*/ 80779 w 89603"/>
                    <a:gd name="connsiteY3" fmla="*/ 0 h 105337"/>
                    <a:gd name="connsiteX4" fmla="*/ 89603 w 89603"/>
                    <a:gd name="connsiteY4" fmla="*/ 75886 h 105337"/>
                    <a:gd name="connsiteX5" fmla="*/ 16044 w 89603"/>
                    <a:gd name="connsiteY5" fmla="*/ 97384 h 105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9603" h="105337">
                      <a:moveTo>
                        <a:pt x="16044" y="97384"/>
                      </a:moveTo>
                      <a:cubicBezTo>
                        <a:pt x="13316" y="77169"/>
                        <a:pt x="9145" y="49254"/>
                        <a:pt x="0" y="28798"/>
                      </a:cubicBezTo>
                      <a:lnTo>
                        <a:pt x="64094" y="6979"/>
                      </a:lnTo>
                      <a:lnTo>
                        <a:pt x="80779" y="0"/>
                      </a:lnTo>
                      <a:cubicBezTo>
                        <a:pt x="74923" y="32328"/>
                        <a:pt x="78613" y="49815"/>
                        <a:pt x="89603" y="75886"/>
                      </a:cubicBezTo>
                      <a:cubicBezTo>
                        <a:pt x="80859" y="106529"/>
                        <a:pt x="19413" y="112465"/>
                        <a:pt x="16044" y="97384"/>
                      </a:cubicBezTo>
                      <a:close/>
                    </a:path>
                  </a:pathLst>
                </a:custGeom>
                <a:solidFill>
                  <a:srgbClr val="E8A476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75" name="Freeform: Shape 174">
                  <a:extLst>
                    <a:ext uri="{FF2B5EF4-FFF2-40B4-BE49-F238E27FC236}">
                      <a16:creationId xmlns:a16="http://schemas.microsoft.com/office/drawing/2014/main" id="{8187D2FB-8A76-47A7-B874-0B84815273A6}"/>
                    </a:ext>
                  </a:extLst>
                </p:cNvPr>
                <p:cNvSpPr/>
                <p:nvPr/>
              </p:nvSpPr>
              <p:spPr>
                <a:xfrm>
                  <a:off x="997461" y="1850314"/>
                  <a:ext cx="144471" cy="119137"/>
                </a:xfrm>
                <a:custGeom>
                  <a:avLst/>
                  <a:gdLst>
                    <a:gd name="connsiteX0" fmla="*/ 0 w 144471"/>
                    <a:gd name="connsiteY0" fmla="*/ 69549 h 119137"/>
                    <a:gd name="connsiteX1" fmla="*/ 34574 w 144471"/>
                    <a:gd name="connsiteY1" fmla="*/ 67624 h 119137"/>
                    <a:gd name="connsiteX2" fmla="*/ 46286 w 144471"/>
                    <a:gd name="connsiteY2" fmla="*/ 119043 h 119137"/>
                    <a:gd name="connsiteX3" fmla="*/ 110219 w 144471"/>
                    <a:gd name="connsiteY3" fmla="*/ 67383 h 119137"/>
                    <a:gd name="connsiteX4" fmla="*/ 114390 w 144471"/>
                    <a:gd name="connsiteY4" fmla="*/ 51099 h 119137"/>
                    <a:gd name="connsiteX5" fmla="*/ 144472 w 144471"/>
                    <a:gd name="connsiteY5" fmla="*/ 8102 h 119137"/>
                    <a:gd name="connsiteX6" fmla="*/ 0 w 144471"/>
                    <a:gd name="connsiteY6" fmla="*/ 69549 h 1191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44471" h="119137">
                      <a:moveTo>
                        <a:pt x="0" y="69549"/>
                      </a:moveTo>
                      <a:cubicBezTo>
                        <a:pt x="2005" y="72757"/>
                        <a:pt x="25188" y="71634"/>
                        <a:pt x="34574" y="67624"/>
                      </a:cubicBezTo>
                      <a:cubicBezTo>
                        <a:pt x="37702" y="82143"/>
                        <a:pt x="41874" y="99310"/>
                        <a:pt x="46286" y="119043"/>
                      </a:cubicBezTo>
                      <a:cubicBezTo>
                        <a:pt x="46767" y="121209"/>
                        <a:pt x="51099" y="85432"/>
                        <a:pt x="110219" y="67383"/>
                      </a:cubicBezTo>
                      <a:cubicBezTo>
                        <a:pt x="110620" y="60805"/>
                        <a:pt x="112305" y="54227"/>
                        <a:pt x="114390" y="51099"/>
                      </a:cubicBezTo>
                      <a:cubicBezTo>
                        <a:pt x="122332" y="39227"/>
                        <a:pt x="138295" y="26311"/>
                        <a:pt x="144472" y="8102"/>
                      </a:cubicBezTo>
                      <a:cubicBezTo>
                        <a:pt x="135167" y="-17006"/>
                        <a:pt x="62329" y="19814"/>
                        <a:pt x="0" y="69549"/>
                      </a:cubicBezTo>
                      <a:close/>
                    </a:path>
                  </a:pathLst>
                </a:custGeom>
                <a:solidFill>
                  <a:srgbClr val="DB9669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sp>
            <p:nvSpPr>
              <p:cNvPr id="172" name="Freeform: Shape 171">
                <a:extLst>
                  <a:ext uri="{FF2B5EF4-FFF2-40B4-BE49-F238E27FC236}">
                    <a16:creationId xmlns:a16="http://schemas.microsoft.com/office/drawing/2014/main" id="{D29A4567-75FB-4507-AF7E-C83F5E3A8501}"/>
                  </a:ext>
                </a:extLst>
              </p:cNvPr>
              <p:cNvSpPr/>
              <p:nvPr/>
            </p:nvSpPr>
            <p:spPr>
              <a:xfrm>
                <a:off x="988901" y="1755056"/>
                <a:ext cx="158584" cy="165596"/>
              </a:xfrm>
              <a:custGeom>
                <a:avLst/>
                <a:gdLst>
                  <a:gd name="connsiteX0" fmla="*/ 8960 w 158584"/>
                  <a:gd name="connsiteY0" fmla="*/ 165128 h 165596"/>
                  <a:gd name="connsiteX1" fmla="*/ 51476 w 158584"/>
                  <a:gd name="connsiteY1" fmla="*/ 151250 h 165596"/>
                  <a:gd name="connsiteX2" fmla="*/ 123030 w 158584"/>
                  <a:gd name="connsiteY2" fmla="*/ 146437 h 165596"/>
                  <a:gd name="connsiteX3" fmla="*/ 153111 w 158584"/>
                  <a:gd name="connsiteY3" fmla="*/ 103440 h 165596"/>
                  <a:gd name="connsiteX4" fmla="*/ 134421 w 158584"/>
                  <a:gd name="connsiteY4" fmla="*/ 18731 h 165596"/>
                  <a:gd name="connsiteX5" fmla="*/ 5270 w 158584"/>
                  <a:gd name="connsiteY5" fmla="*/ 53064 h 165596"/>
                  <a:gd name="connsiteX6" fmla="*/ 6634 w 158584"/>
                  <a:gd name="connsiteY6" fmla="*/ 88520 h 165596"/>
                  <a:gd name="connsiteX7" fmla="*/ 377 w 158584"/>
                  <a:gd name="connsiteY7" fmla="*/ 104002 h 165596"/>
                  <a:gd name="connsiteX8" fmla="*/ 3265 w 158584"/>
                  <a:gd name="connsiteY8" fmla="*/ 135608 h 165596"/>
                  <a:gd name="connsiteX9" fmla="*/ 8960 w 158584"/>
                  <a:gd name="connsiteY9" fmla="*/ 165128 h 1655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8584" h="165596">
                    <a:moveTo>
                      <a:pt x="8960" y="165128"/>
                    </a:moveTo>
                    <a:cubicBezTo>
                      <a:pt x="14335" y="168657"/>
                      <a:pt x="48428" y="151090"/>
                      <a:pt x="51476" y="151250"/>
                    </a:cubicBezTo>
                    <a:cubicBezTo>
                      <a:pt x="81156" y="152694"/>
                      <a:pt x="117174" y="155181"/>
                      <a:pt x="123030" y="146437"/>
                    </a:cubicBezTo>
                    <a:cubicBezTo>
                      <a:pt x="130971" y="134565"/>
                      <a:pt x="146935" y="121650"/>
                      <a:pt x="153111" y="103440"/>
                    </a:cubicBezTo>
                    <a:cubicBezTo>
                      <a:pt x="162978" y="74321"/>
                      <a:pt x="161053" y="41593"/>
                      <a:pt x="134421" y="18731"/>
                    </a:cubicBezTo>
                    <a:cubicBezTo>
                      <a:pt x="88215" y="-20977"/>
                      <a:pt x="15618" y="8142"/>
                      <a:pt x="5270" y="53064"/>
                    </a:cubicBezTo>
                    <a:cubicBezTo>
                      <a:pt x="1019" y="71514"/>
                      <a:pt x="7517" y="76166"/>
                      <a:pt x="6634" y="88520"/>
                    </a:cubicBezTo>
                    <a:cubicBezTo>
                      <a:pt x="6474" y="90445"/>
                      <a:pt x="2543" y="99831"/>
                      <a:pt x="377" y="104002"/>
                    </a:cubicBezTo>
                    <a:cubicBezTo>
                      <a:pt x="-1147" y="106890"/>
                      <a:pt x="2383" y="119644"/>
                      <a:pt x="3265" y="135608"/>
                    </a:cubicBezTo>
                    <a:cubicBezTo>
                      <a:pt x="4147" y="149325"/>
                      <a:pt x="5351" y="162801"/>
                      <a:pt x="8960" y="165128"/>
                    </a:cubicBezTo>
                    <a:close/>
                  </a:path>
                </a:pathLst>
              </a:custGeom>
              <a:solidFill>
                <a:srgbClr val="E8A476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73" name="Freeform: Shape 172">
                <a:extLst>
                  <a:ext uri="{FF2B5EF4-FFF2-40B4-BE49-F238E27FC236}">
                    <a16:creationId xmlns:a16="http://schemas.microsoft.com/office/drawing/2014/main" id="{0921B5A7-380B-403C-A6EE-5900011918F8}"/>
                  </a:ext>
                </a:extLst>
              </p:cNvPr>
              <p:cNvSpPr/>
              <p:nvPr/>
            </p:nvSpPr>
            <p:spPr>
              <a:xfrm>
                <a:off x="989062" y="1784936"/>
                <a:ext cx="26770" cy="135699"/>
              </a:xfrm>
              <a:custGeom>
                <a:avLst/>
                <a:gdLst>
                  <a:gd name="connsiteX0" fmla="*/ 8800 w 26770"/>
                  <a:gd name="connsiteY0" fmla="*/ 135247 h 135699"/>
                  <a:gd name="connsiteX1" fmla="*/ 17544 w 26770"/>
                  <a:gd name="connsiteY1" fmla="*/ 134445 h 135699"/>
                  <a:gd name="connsiteX2" fmla="*/ 26769 w 26770"/>
                  <a:gd name="connsiteY2" fmla="*/ 115353 h 135699"/>
                  <a:gd name="connsiteX3" fmla="*/ 18185 w 26770"/>
                  <a:gd name="connsiteY3" fmla="*/ 72517 h 135699"/>
                  <a:gd name="connsiteX4" fmla="*/ 18506 w 26770"/>
                  <a:gd name="connsiteY4" fmla="*/ 46526 h 135699"/>
                  <a:gd name="connsiteX5" fmla="*/ 19950 w 26770"/>
                  <a:gd name="connsiteY5" fmla="*/ 28718 h 135699"/>
                  <a:gd name="connsiteX6" fmla="*/ 17143 w 26770"/>
                  <a:gd name="connsiteY6" fmla="*/ 0 h 135699"/>
                  <a:gd name="connsiteX7" fmla="*/ 10645 w 26770"/>
                  <a:gd name="connsiteY7" fmla="*/ 9305 h 135699"/>
                  <a:gd name="connsiteX8" fmla="*/ 5270 w 26770"/>
                  <a:gd name="connsiteY8" fmla="*/ 23183 h 135699"/>
                  <a:gd name="connsiteX9" fmla="*/ 6634 w 26770"/>
                  <a:gd name="connsiteY9" fmla="*/ 58639 h 135699"/>
                  <a:gd name="connsiteX10" fmla="*/ 377 w 26770"/>
                  <a:gd name="connsiteY10" fmla="*/ 74121 h 135699"/>
                  <a:gd name="connsiteX11" fmla="*/ 3265 w 26770"/>
                  <a:gd name="connsiteY11" fmla="*/ 105727 h 135699"/>
                  <a:gd name="connsiteX12" fmla="*/ 8800 w 26770"/>
                  <a:gd name="connsiteY12" fmla="*/ 135247 h 135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6770" h="135699">
                    <a:moveTo>
                      <a:pt x="8800" y="135247"/>
                    </a:moveTo>
                    <a:cubicBezTo>
                      <a:pt x="10164" y="136129"/>
                      <a:pt x="13453" y="135648"/>
                      <a:pt x="17544" y="134445"/>
                    </a:cubicBezTo>
                    <a:cubicBezTo>
                      <a:pt x="22036" y="129712"/>
                      <a:pt x="26689" y="120246"/>
                      <a:pt x="26769" y="115353"/>
                    </a:cubicBezTo>
                    <a:cubicBezTo>
                      <a:pt x="26929" y="96181"/>
                      <a:pt x="17784" y="80298"/>
                      <a:pt x="18185" y="72517"/>
                    </a:cubicBezTo>
                    <a:cubicBezTo>
                      <a:pt x="18907" y="56152"/>
                      <a:pt x="24041" y="64495"/>
                      <a:pt x="18506" y="46526"/>
                    </a:cubicBezTo>
                    <a:cubicBezTo>
                      <a:pt x="15699" y="37462"/>
                      <a:pt x="18346" y="33932"/>
                      <a:pt x="19950" y="28718"/>
                    </a:cubicBezTo>
                    <a:cubicBezTo>
                      <a:pt x="22838" y="19252"/>
                      <a:pt x="17143" y="0"/>
                      <a:pt x="17143" y="0"/>
                    </a:cubicBezTo>
                    <a:cubicBezTo>
                      <a:pt x="14736" y="2567"/>
                      <a:pt x="13052" y="4893"/>
                      <a:pt x="10645" y="9305"/>
                    </a:cubicBezTo>
                    <a:cubicBezTo>
                      <a:pt x="8238" y="13717"/>
                      <a:pt x="6393" y="18370"/>
                      <a:pt x="5270" y="23183"/>
                    </a:cubicBezTo>
                    <a:cubicBezTo>
                      <a:pt x="1019" y="41633"/>
                      <a:pt x="7517" y="46286"/>
                      <a:pt x="6634" y="58639"/>
                    </a:cubicBezTo>
                    <a:cubicBezTo>
                      <a:pt x="6474" y="60564"/>
                      <a:pt x="2543" y="69950"/>
                      <a:pt x="377" y="74121"/>
                    </a:cubicBezTo>
                    <a:cubicBezTo>
                      <a:pt x="-1147" y="77009"/>
                      <a:pt x="2383" y="89764"/>
                      <a:pt x="3265" y="105727"/>
                    </a:cubicBezTo>
                    <a:cubicBezTo>
                      <a:pt x="3987" y="119444"/>
                      <a:pt x="5190" y="132921"/>
                      <a:pt x="8800" y="135247"/>
                    </a:cubicBezTo>
                    <a:close/>
                  </a:path>
                </a:pathLst>
              </a:custGeom>
              <a:solidFill>
                <a:srgbClr val="F1B28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4FDB8968-9C66-4D70-9170-10CF2DAC3857}"/>
                </a:ext>
              </a:extLst>
            </p:cNvPr>
            <p:cNvSpPr/>
            <p:nvPr/>
          </p:nvSpPr>
          <p:spPr>
            <a:xfrm>
              <a:off x="986551" y="1981954"/>
              <a:ext cx="110058" cy="100349"/>
            </a:xfrm>
            <a:custGeom>
              <a:avLst/>
              <a:gdLst>
                <a:gd name="connsiteX0" fmla="*/ 110059 w 110058"/>
                <a:gd name="connsiteY0" fmla="*/ 77006 h 100349"/>
                <a:gd name="connsiteX1" fmla="*/ 33371 w 110058"/>
                <a:gd name="connsiteY1" fmla="*/ 77 h 100349"/>
                <a:gd name="connsiteX2" fmla="*/ 0 w 110058"/>
                <a:gd name="connsiteY2" fmla="*/ 20292 h 100349"/>
                <a:gd name="connsiteX3" fmla="*/ 74201 w 110058"/>
                <a:gd name="connsiteY3" fmla="*/ 100349 h 100349"/>
                <a:gd name="connsiteX4" fmla="*/ 110059 w 110058"/>
                <a:gd name="connsiteY4" fmla="*/ 77006 h 100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058" h="100349">
                  <a:moveTo>
                    <a:pt x="110059" y="77006"/>
                  </a:moveTo>
                  <a:cubicBezTo>
                    <a:pt x="103882" y="39705"/>
                    <a:pt x="57757" y="2323"/>
                    <a:pt x="33371" y="77"/>
                  </a:cubicBezTo>
                  <a:cubicBezTo>
                    <a:pt x="21097" y="-1206"/>
                    <a:pt x="2005" y="13875"/>
                    <a:pt x="0" y="20292"/>
                  </a:cubicBezTo>
                  <a:cubicBezTo>
                    <a:pt x="29119" y="19490"/>
                    <a:pt x="74282" y="64171"/>
                    <a:pt x="74201" y="100349"/>
                  </a:cubicBezTo>
                  <a:lnTo>
                    <a:pt x="110059" y="77006"/>
                  </a:lnTo>
                  <a:close/>
                </a:path>
              </a:pathLst>
            </a:custGeom>
            <a:solidFill>
              <a:srgbClr val="73250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6820F6E5-508A-4D14-8250-47334222EB0E}"/>
                </a:ext>
              </a:extLst>
            </p:cNvPr>
            <p:cNvSpPr/>
            <p:nvPr/>
          </p:nvSpPr>
          <p:spPr>
            <a:xfrm>
              <a:off x="968181" y="2170863"/>
              <a:ext cx="77650" cy="125941"/>
            </a:xfrm>
            <a:custGeom>
              <a:avLst/>
              <a:gdLst>
                <a:gd name="connsiteX0" fmla="*/ 0 w 77650"/>
                <a:gd name="connsiteY0" fmla="*/ 54067 h 125941"/>
                <a:gd name="connsiteX1" fmla="*/ 68586 w 77650"/>
                <a:gd name="connsiteY1" fmla="*/ 125942 h 125941"/>
                <a:gd name="connsiteX2" fmla="*/ 77651 w 77650"/>
                <a:gd name="connsiteY2" fmla="*/ 81341 h 125941"/>
                <a:gd name="connsiteX3" fmla="*/ 6498 w 77650"/>
                <a:gd name="connsiteY3" fmla="*/ 0 h 125941"/>
                <a:gd name="connsiteX4" fmla="*/ 0 w 77650"/>
                <a:gd name="connsiteY4" fmla="*/ 54067 h 125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650" h="125941">
                  <a:moveTo>
                    <a:pt x="0" y="54067"/>
                  </a:moveTo>
                  <a:cubicBezTo>
                    <a:pt x="17808" y="77570"/>
                    <a:pt x="39788" y="99470"/>
                    <a:pt x="68586" y="125942"/>
                  </a:cubicBezTo>
                  <a:lnTo>
                    <a:pt x="77651" y="81341"/>
                  </a:lnTo>
                  <a:cubicBezTo>
                    <a:pt x="46606" y="55029"/>
                    <a:pt x="23022" y="28557"/>
                    <a:pt x="6498" y="0"/>
                  </a:cubicBezTo>
                  <a:cubicBezTo>
                    <a:pt x="1845" y="3530"/>
                    <a:pt x="0" y="36820"/>
                    <a:pt x="0" y="54067"/>
                  </a:cubicBezTo>
                  <a:close/>
                </a:path>
              </a:pathLst>
            </a:custGeom>
            <a:solidFill>
              <a:srgbClr val="73250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126" name="Graphic 5">
              <a:extLst>
                <a:ext uri="{FF2B5EF4-FFF2-40B4-BE49-F238E27FC236}">
                  <a16:creationId xmlns:a16="http://schemas.microsoft.com/office/drawing/2014/main" id="{3D33E2DA-5FED-4CB3-B8EB-E7943922A075}"/>
                </a:ext>
              </a:extLst>
            </p:cNvPr>
            <p:cNvGrpSpPr/>
            <p:nvPr/>
          </p:nvGrpSpPr>
          <p:grpSpPr>
            <a:xfrm>
              <a:off x="797902" y="2013754"/>
              <a:ext cx="213137" cy="215064"/>
              <a:chOff x="797902" y="2013754"/>
              <a:chExt cx="213137" cy="215064"/>
            </a:xfrm>
          </p:grpSpPr>
          <p:grpSp>
            <p:nvGrpSpPr>
              <p:cNvPr id="149" name="Graphic 5">
                <a:extLst>
                  <a:ext uri="{FF2B5EF4-FFF2-40B4-BE49-F238E27FC236}">
                    <a16:creationId xmlns:a16="http://schemas.microsoft.com/office/drawing/2014/main" id="{15341867-31B6-44D9-BA93-7E5C93535741}"/>
                  </a:ext>
                </a:extLst>
              </p:cNvPr>
              <p:cNvGrpSpPr/>
              <p:nvPr/>
            </p:nvGrpSpPr>
            <p:grpSpPr>
              <a:xfrm>
                <a:off x="797902" y="2013754"/>
                <a:ext cx="110168" cy="101771"/>
                <a:chOff x="797902" y="2013754"/>
                <a:chExt cx="110168" cy="101771"/>
              </a:xfrm>
            </p:grpSpPr>
            <p:sp>
              <p:nvSpPr>
                <p:cNvPr id="158" name="Freeform: Shape 157">
                  <a:extLst>
                    <a:ext uri="{FF2B5EF4-FFF2-40B4-BE49-F238E27FC236}">
                      <a16:creationId xmlns:a16="http://schemas.microsoft.com/office/drawing/2014/main" id="{ECDDD708-6805-41A3-8D54-48C74DABF641}"/>
                    </a:ext>
                  </a:extLst>
                </p:cNvPr>
                <p:cNvSpPr/>
                <p:nvPr/>
              </p:nvSpPr>
              <p:spPr>
                <a:xfrm>
                  <a:off x="797902" y="2020760"/>
                  <a:ext cx="110115" cy="94765"/>
                </a:xfrm>
                <a:custGeom>
                  <a:avLst/>
                  <a:gdLst>
                    <a:gd name="connsiteX0" fmla="*/ 110116 w 110115"/>
                    <a:gd name="connsiteY0" fmla="*/ 65313 h 94765"/>
                    <a:gd name="connsiteX1" fmla="*/ 104821 w 110115"/>
                    <a:gd name="connsiteY1" fmla="*/ 64431 h 94765"/>
                    <a:gd name="connsiteX2" fmla="*/ 52921 w 110115"/>
                    <a:gd name="connsiteY2" fmla="*/ 4829 h 94765"/>
                    <a:gd name="connsiteX3" fmla="*/ 52921 w 110115"/>
                    <a:gd name="connsiteY3" fmla="*/ 4829 h 94765"/>
                    <a:gd name="connsiteX4" fmla="*/ 48428 w 110115"/>
                    <a:gd name="connsiteY4" fmla="*/ 818 h 94765"/>
                    <a:gd name="connsiteX5" fmla="*/ 39203 w 110115"/>
                    <a:gd name="connsiteY5" fmla="*/ 1220 h 94765"/>
                    <a:gd name="connsiteX6" fmla="*/ 8079 w 110115"/>
                    <a:gd name="connsiteY6" fmla="*/ 13092 h 94765"/>
                    <a:gd name="connsiteX7" fmla="*/ 1341 w 110115"/>
                    <a:gd name="connsiteY7" fmla="*/ 11969 h 94765"/>
                    <a:gd name="connsiteX8" fmla="*/ 218 w 110115"/>
                    <a:gd name="connsiteY8" fmla="*/ 18627 h 94765"/>
                    <a:gd name="connsiteX9" fmla="*/ 2865 w 110115"/>
                    <a:gd name="connsiteY9" fmla="*/ 26809 h 94765"/>
                    <a:gd name="connsiteX10" fmla="*/ 55006 w 110115"/>
                    <a:gd name="connsiteY10" fmla="*/ 88897 h 94765"/>
                    <a:gd name="connsiteX11" fmla="*/ 69205 w 110115"/>
                    <a:gd name="connsiteY11" fmla="*/ 93390 h 94765"/>
                    <a:gd name="connsiteX12" fmla="*/ 104902 w 110115"/>
                    <a:gd name="connsiteY12" fmla="*/ 76865 h 94765"/>
                    <a:gd name="connsiteX13" fmla="*/ 108993 w 110115"/>
                    <a:gd name="connsiteY13" fmla="*/ 72132 h 94765"/>
                    <a:gd name="connsiteX14" fmla="*/ 110116 w 110115"/>
                    <a:gd name="connsiteY14" fmla="*/ 65313 h 947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10115" h="94765">
                      <a:moveTo>
                        <a:pt x="110116" y="65313"/>
                      </a:moveTo>
                      <a:lnTo>
                        <a:pt x="104821" y="64431"/>
                      </a:lnTo>
                      <a:lnTo>
                        <a:pt x="52921" y="4829"/>
                      </a:lnTo>
                      <a:lnTo>
                        <a:pt x="52921" y="4829"/>
                      </a:lnTo>
                      <a:cubicBezTo>
                        <a:pt x="51557" y="3385"/>
                        <a:pt x="50193" y="1701"/>
                        <a:pt x="48428" y="818"/>
                      </a:cubicBezTo>
                      <a:cubicBezTo>
                        <a:pt x="45541" y="-706"/>
                        <a:pt x="42091" y="177"/>
                        <a:pt x="39203" y="1220"/>
                      </a:cubicBezTo>
                      <a:lnTo>
                        <a:pt x="8079" y="13092"/>
                      </a:lnTo>
                      <a:lnTo>
                        <a:pt x="1341" y="11969"/>
                      </a:lnTo>
                      <a:lnTo>
                        <a:pt x="218" y="18627"/>
                      </a:lnTo>
                      <a:cubicBezTo>
                        <a:pt x="-504" y="21033"/>
                        <a:pt x="619" y="23921"/>
                        <a:pt x="2865" y="26809"/>
                      </a:cubicBezTo>
                      <a:lnTo>
                        <a:pt x="55006" y="88897"/>
                      </a:lnTo>
                      <a:cubicBezTo>
                        <a:pt x="59498" y="94192"/>
                        <a:pt x="62466" y="96438"/>
                        <a:pt x="69205" y="93390"/>
                      </a:cubicBezTo>
                      <a:lnTo>
                        <a:pt x="104902" y="76865"/>
                      </a:lnTo>
                      <a:cubicBezTo>
                        <a:pt x="107629" y="75661"/>
                        <a:pt x="108912" y="73977"/>
                        <a:pt x="108993" y="72132"/>
                      </a:cubicBezTo>
                      <a:lnTo>
                        <a:pt x="110116" y="65313"/>
                      </a:lnTo>
                      <a:close/>
                    </a:path>
                  </a:pathLst>
                </a:custGeom>
                <a:solidFill>
                  <a:srgbClr val="087882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59" name="Freeform: Shape 158">
                  <a:extLst>
                    <a:ext uri="{FF2B5EF4-FFF2-40B4-BE49-F238E27FC236}">
                      <a16:creationId xmlns:a16="http://schemas.microsoft.com/office/drawing/2014/main" id="{09C0D881-D4CC-48D5-BD48-ED2599E03F26}"/>
                    </a:ext>
                  </a:extLst>
                </p:cNvPr>
                <p:cNvSpPr/>
                <p:nvPr/>
              </p:nvSpPr>
              <p:spPr>
                <a:xfrm>
                  <a:off x="880098" y="2087758"/>
                  <a:ext cx="27679" cy="18088"/>
                </a:xfrm>
                <a:custGeom>
                  <a:avLst/>
                  <a:gdLst>
                    <a:gd name="connsiteX0" fmla="*/ 26797 w 27679"/>
                    <a:gd name="connsiteY0" fmla="*/ 5214 h 18088"/>
                    <a:gd name="connsiteX1" fmla="*/ 27680 w 27679"/>
                    <a:gd name="connsiteY1" fmla="*/ 0 h 18088"/>
                    <a:gd name="connsiteX2" fmla="*/ 14524 w 27679"/>
                    <a:gd name="connsiteY2" fmla="*/ 8824 h 18088"/>
                    <a:gd name="connsiteX3" fmla="*/ 967 w 27679"/>
                    <a:gd name="connsiteY3" fmla="*/ 15642 h 18088"/>
                    <a:gd name="connsiteX4" fmla="*/ 1609 w 27679"/>
                    <a:gd name="connsiteY4" fmla="*/ 17969 h 18088"/>
                    <a:gd name="connsiteX5" fmla="*/ 25674 w 27679"/>
                    <a:gd name="connsiteY5" fmla="*/ 7701 h 18088"/>
                    <a:gd name="connsiteX6" fmla="*/ 26316 w 27679"/>
                    <a:gd name="connsiteY6" fmla="*/ 6818 h 18088"/>
                    <a:gd name="connsiteX7" fmla="*/ 26797 w 27679"/>
                    <a:gd name="connsiteY7" fmla="*/ 5214 h 180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7679" h="18088">
                      <a:moveTo>
                        <a:pt x="26797" y="5214"/>
                      </a:moveTo>
                      <a:lnTo>
                        <a:pt x="27680" y="0"/>
                      </a:lnTo>
                      <a:cubicBezTo>
                        <a:pt x="26557" y="2808"/>
                        <a:pt x="23107" y="4332"/>
                        <a:pt x="14524" y="8824"/>
                      </a:cubicBezTo>
                      <a:cubicBezTo>
                        <a:pt x="10032" y="11150"/>
                        <a:pt x="4978" y="13557"/>
                        <a:pt x="967" y="15642"/>
                      </a:cubicBezTo>
                      <a:cubicBezTo>
                        <a:pt x="-878" y="17006"/>
                        <a:pt x="245" y="18530"/>
                        <a:pt x="1609" y="17969"/>
                      </a:cubicBezTo>
                      <a:cubicBezTo>
                        <a:pt x="4657" y="16525"/>
                        <a:pt x="24471" y="9065"/>
                        <a:pt x="25674" y="7701"/>
                      </a:cubicBezTo>
                      <a:cubicBezTo>
                        <a:pt x="25915" y="7460"/>
                        <a:pt x="26156" y="7139"/>
                        <a:pt x="26316" y="6818"/>
                      </a:cubicBezTo>
                      <a:cubicBezTo>
                        <a:pt x="26637" y="6257"/>
                        <a:pt x="26797" y="5535"/>
                        <a:pt x="26797" y="5214"/>
                      </a:cubicBezTo>
                      <a:close/>
                    </a:path>
                  </a:pathLst>
                </a:custGeom>
                <a:solidFill>
                  <a:srgbClr val="045961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60" name="Freeform: Shape 159">
                  <a:extLst>
                    <a:ext uri="{FF2B5EF4-FFF2-40B4-BE49-F238E27FC236}">
                      <a16:creationId xmlns:a16="http://schemas.microsoft.com/office/drawing/2014/main" id="{CF310B77-905E-41C1-A305-565F719646D8}"/>
                    </a:ext>
                  </a:extLst>
                </p:cNvPr>
                <p:cNvSpPr/>
                <p:nvPr/>
              </p:nvSpPr>
              <p:spPr>
                <a:xfrm>
                  <a:off x="797961" y="2034493"/>
                  <a:ext cx="44430" cy="58778"/>
                </a:xfrm>
                <a:custGeom>
                  <a:avLst/>
                  <a:gdLst>
                    <a:gd name="connsiteX0" fmla="*/ 1042 w 44430"/>
                    <a:gd name="connsiteY0" fmla="*/ 0 h 58778"/>
                    <a:gd name="connsiteX1" fmla="*/ 239 w 44430"/>
                    <a:gd name="connsiteY1" fmla="*/ 4893 h 58778"/>
                    <a:gd name="connsiteX2" fmla="*/ 2245 w 44430"/>
                    <a:gd name="connsiteY2" fmla="*/ 11712 h 58778"/>
                    <a:gd name="connsiteX3" fmla="*/ 42594 w 44430"/>
                    <a:gd name="connsiteY3" fmla="*/ 58318 h 58778"/>
                    <a:gd name="connsiteX4" fmla="*/ 43878 w 44430"/>
                    <a:gd name="connsiteY4" fmla="*/ 56634 h 58778"/>
                    <a:gd name="connsiteX5" fmla="*/ 25829 w 44430"/>
                    <a:gd name="connsiteY5" fmla="*/ 34413 h 58778"/>
                    <a:gd name="connsiteX6" fmla="*/ 8903 w 44430"/>
                    <a:gd name="connsiteY6" fmla="*/ 13156 h 58778"/>
                    <a:gd name="connsiteX7" fmla="*/ 1042 w 44430"/>
                    <a:gd name="connsiteY7" fmla="*/ 0 h 587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4430" h="58778">
                      <a:moveTo>
                        <a:pt x="1042" y="0"/>
                      </a:moveTo>
                      <a:lnTo>
                        <a:pt x="239" y="4893"/>
                      </a:lnTo>
                      <a:cubicBezTo>
                        <a:pt x="-402" y="7059"/>
                        <a:pt x="239" y="9385"/>
                        <a:pt x="2245" y="11712"/>
                      </a:cubicBezTo>
                      <a:cubicBezTo>
                        <a:pt x="12272" y="23183"/>
                        <a:pt x="31605" y="45243"/>
                        <a:pt x="42594" y="58318"/>
                      </a:cubicBezTo>
                      <a:cubicBezTo>
                        <a:pt x="43798" y="59361"/>
                        <a:pt x="45241" y="58559"/>
                        <a:pt x="43878" y="56634"/>
                      </a:cubicBezTo>
                      <a:cubicBezTo>
                        <a:pt x="37701" y="49173"/>
                        <a:pt x="31765" y="41633"/>
                        <a:pt x="25829" y="34413"/>
                      </a:cubicBezTo>
                      <a:cubicBezTo>
                        <a:pt x="20695" y="28076"/>
                        <a:pt x="13154" y="18450"/>
                        <a:pt x="8903" y="13156"/>
                      </a:cubicBezTo>
                      <a:cubicBezTo>
                        <a:pt x="3368" y="6257"/>
                        <a:pt x="1282" y="3931"/>
                        <a:pt x="1042" y="0"/>
                      </a:cubicBezTo>
                      <a:close/>
                    </a:path>
                  </a:pathLst>
                </a:custGeom>
                <a:solidFill>
                  <a:srgbClr val="045961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61" name="Freeform: Shape 160">
                  <a:extLst>
                    <a:ext uri="{FF2B5EF4-FFF2-40B4-BE49-F238E27FC236}">
                      <a16:creationId xmlns:a16="http://schemas.microsoft.com/office/drawing/2014/main" id="{DC419014-C197-4FCC-BA0E-A6FC336F09F7}"/>
                    </a:ext>
                  </a:extLst>
                </p:cNvPr>
                <p:cNvSpPr/>
                <p:nvPr/>
              </p:nvSpPr>
              <p:spPr>
                <a:xfrm>
                  <a:off x="800847" y="2020760"/>
                  <a:ext cx="104683" cy="94765"/>
                </a:xfrm>
                <a:custGeom>
                  <a:avLst/>
                  <a:gdLst>
                    <a:gd name="connsiteX0" fmla="*/ 104684 w 104683"/>
                    <a:gd name="connsiteY0" fmla="*/ 64912 h 94765"/>
                    <a:gd name="connsiteX1" fmla="*/ 101876 w 104683"/>
                    <a:gd name="connsiteY1" fmla="*/ 64431 h 94765"/>
                    <a:gd name="connsiteX2" fmla="*/ 49976 w 104683"/>
                    <a:gd name="connsiteY2" fmla="*/ 4829 h 94765"/>
                    <a:gd name="connsiteX3" fmla="*/ 49976 w 104683"/>
                    <a:gd name="connsiteY3" fmla="*/ 4829 h 94765"/>
                    <a:gd name="connsiteX4" fmla="*/ 45483 w 104683"/>
                    <a:gd name="connsiteY4" fmla="*/ 818 h 94765"/>
                    <a:gd name="connsiteX5" fmla="*/ 36258 w 104683"/>
                    <a:gd name="connsiteY5" fmla="*/ 1220 h 94765"/>
                    <a:gd name="connsiteX6" fmla="*/ 5134 w 104683"/>
                    <a:gd name="connsiteY6" fmla="*/ 13092 h 94765"/>
                    <a:gd name="connsiteX7" fmla="*/ 1123 w 104683"/>
                    <a:gd name="connsiteY7" fmla="*/ 12450 h 94765"/>
                    <a:gd name="connsiteX8" fmla="*/ 2727 w 104683"/>
                    <a:gd name="connsiteY8" fmla="*/ 21194 h 94765"/>
                    <a:gd name="connsiteX9" fmla="*/ 52543 w 104683"/>
                    <a:gd name="connsiteY9" fmla="*/ 84004 h 94765"/>
                    <a:gd name="connsiteX10" fmla="*/ 51018 w 104683"/>
                    <a:gd name="connsiteY10" fmla="*/ 85608 h 94765"/>
                    <a:gd name="connsiteX11" fmla="*/ 0 w 104683"/>
                    <a:gd name="connsiteY11" fmla="*/ 26809 h 94765"/>
                    <a:gd name="connsiteX12" fmla="*/ 52141 w 104683"/>
                    <a:gd name="connsiteY12" fmla="*/ 88897 h 94765"/>
                    <a:gd name="connsiteX13" fmla="*/ 66340 w 104683"/>
                    <a:gd name="connsiteY13" fmla="*/ 93390 h 94765"/>
                    <a:gd name="connsiteX14" fmla="*/ 102037 w 104683"/>
                    <a:gd name="connsiteY14" fmla="*/ 76865 h 94765"/>
                    <a:gd name="connsiteX15" fmla="*/ 68506 w 104683"/>
                    <a:gd name="connsiteY15" fmla="*/ 91224 h 94765"/>
                    <a:gd name="connsiteX16" fmla="*/ 67062 w 104683"/>
                    <a:gd name="connsiteY16" fmla="*/ 90020 h 94765"/>
                    <a:gd name="connsiteX17" fmla="*/ 68426 w 104683"/>
                    <a:gd name="connsiteY17" fmla="*/ 87534 h 94765"/>
                    <a:gd name="connsiteX18" fmla="*/ 99229 w 104683"/>
                    <a:gd name="connsiteY18" fmla="*/ 70768 h 94765"/>
                    <a:gd name="connsiteX19" fmla="*/ 104684 w 104683"/>
                    <a:gd name="connsiteY19" fmla="*/ 64912 h 947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04683" h="94765">
                      <a:moveTo>
                        <a:pt x="104684" y="64912"/>
                      </a:moveTo>
                      <a:lnTo>
                        <a:pt x="101876" y="64431"/>
                      </a:lnTo>
                      <a:lnTo>
                        <a:pt x="49976" y="4829"/>
                      </a:lnTo>
                      <a:lnTo>
                        <a:pt x="49976" y="4829"/>
                      </a:lnTo>
                      <a:cubicBezTo>
                        <a:pt x="48612" y="3385"/>
                        <a:pt x="47248" y="1701"/>
                        <a:pt x="45483" y="818"/>
                      </a:cubicBezTo>
                      <a:cubicBezTo>
                        <a:pt x="42596" y="-706"/>
                        <a:pt x="39146" y="177"/>
                        <a:pt x="36258" y="1220"/>
                      </a:cubicBezTo>
                      <a:lnTo>
                        <a:pt x="5134" y="13092"/>
                      </a:lnTo>
                      <a:lnTo>
                        <a:pt x="1123" y="12450"/>
                      </a:lnTo>
                      <a:cubicBezTo>
                        <a:pt x="562" y="15498"/>
                        <a:pt x="963" y="18627"/>
                        <a:pt x="2727" y="21194"/>
                      </a:cubicBezTo>
                      <a:cubicBezTo>
                        <a:pt x="15161" y="38842"/>
                        <a:pt x="37381" y="65313"/>
                        <a:pt x="52543" y="84004"/>
                      </a:cubicBezTo>
                      <a:cubicBezTo>
                        <a:pt x="53505" y="84806"/>
                        <a:pt x="52302" y="86892"/>
                        <a:pt x="51018" y="85608"/>
                      </a:cubicBezTo>
                      <a:cubicBezTo>
                        <a:pt x="38424" y="71410"/>
                        <a:pt x="5134" y="31301"/>
                        <a:pt x="0" y="26809"/>
                      </a:cubicBezTo>
                      <a:lnTo>
                        <a:pt x="52141" y="88897"/>
                      </a:lnTo>
                      <a:cubicBezTo>
                        <a:pt x="56634" y="94192"/>
                        <a:pt x="59602" y="96438"/>
                        <a:pt x="66340" y="93390"/>
                      </a:cubicBezTo>
                      <a:lnTo>
                        <a:pt x="102037" y="76865"/>
                      </a:lnTo>
                      <a:cubicBezTo>
                        <a:pt x="90485" y="81036"/>
                        <a:pt x="69709" y="90742"/>
                        <a:pt x="68506" y="91224"/>
                      </a:cubicBezTo>
                      <a:cubicBezTo>
                        <a:pt x="67623" y="91625"/>
                        <a:pt x="66982" y="90903"/>
                        <a:pt x="67062" y="90020"/>
                      </a:cubicBezTo>
                      <a:cubicBezTo>
                        <a:pt x="67142" y="88978"/>
                        <a:pt x="67623" y="87774"/>
                        <a:pt x="68426" y="87534"/>
                      </a:cubicBezTo>
                      <a:cubicBezTo>
                        <a:pt x="84309" y="79351"/>
                        <a:pt x="92812" y="76063"/>
                        <a:pt x="99229" y="70768"/>
                      </a:cubicBezTo>
                      <a:cubicBezTo>
                        <a:pt x="100753" y="69404"/>
                        <a:pt x="104042" y="66757"/>
                        <a:pt x="104684" y="64912"/>
                      </a:cubicBezTo>
                      <a:close/>
                    </a:path>
                  </a:pathLst>
                </a:custGeom>
                <a:solidFill>
                  <a:srgbClr val="0BA6AA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62" name="Freeform: Shape 161">
                  <a:extLst>
                    <a:ext uri="{FF2B5EF4-FFF2-40B4-BE49-F238E27FC236}">
                      <a16:creationId xmlns:a16="http://schemas.microsoft.com/office/drawing/2014/main" id="{B3901183-24D3-4276-8F4E-BC51F4FFF55B}"/>
                    </a:ext>
                  </a:extLst>
                </p:cNvPr>
                <p:cNvSpPr/>
                <p:nvPr/>
              </p:nvSpPr>
              <p:spPr>
                <a:xfrm>
                  <a:off x="827720" y="2071634"/>
                  <a:ext cx="49975" cy="43846"/>
                </a:xfrm>
                <a:custGeom>
                  <a:avLst/>
                  <a:gdLst>
                    <a:gd name="connsiteX0" fmla="*/ 0 w 49975"/>
                    <a:gd name="connsiteY0" fmla="*/ 0 h 43846"/>
                    <a:gd name="connsiteX1" fmla="*/ 28638 w 49975"/>
                    <a:gd name="connsiteY1" fmla="*/ 35135 h 43846"/>
                    <a:gd name="connsiteX2" fmla="*/ 26472 w 49975"/>
                    <a:gd name="connsiteY2" fmla="*/ 37943 h 43846"/>
                    <a:gd name="connsiteX3" fmla="*/ 17407 w 49975"/>
                    <a:gd name="connsiteY3" fmla="*/ 28156 h 43846"/>
                    <a:gd name="connsiteX4" fmla="*/ 25188 w 49975"/>
                    <a:gd name="connsiteY4" fmla="*/ 37943 h 43846"/>
                    <a:gd name="connsiteX5" fmla="*/ 39307 w 49975"/>
                    <a:gd name="connsiteY5" fmla="*/ 42435 h 43846"/>
                    <a:gd name="connsiteX6" fmla="*/ 49976 w 49975"/>
                    <a:gd name="connsiteY6" fmla="*/ 36900 h 43846"/>
                    <a:gd name="connsiteX7" fmla="*/ 38906 w 49975"/>
                    <a:gd name="connsiteY7" fmla="*/ 41553 h 43846"/>
                    <a:gd name="connsiteX8" fmla="*/ 37702 w 49975"/>
                    <a:gd name="connsiteY8" fmla="*/ 37381 h 43846"/>
                    <a:gd name="connsiteX9" fmla="*/ 45965 w 49975"/>
                    <a:gd name="connsiteY9" fmla="*/ 32969 h 43846"/>
                    <a:gd name="connsiteX10" fmla="*/ 0 w 49975"/>
                    <a:gd name="connsiteY10" fmla="*/ 0 h 43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9975" h="43846">
                      <a:moveTo>
                        <a:pt x="0" y="0"/>
                      </a:moveTo>
                      <a:cubicBezTo>
                        <a:pt x="8824" y="11311"/>
                        <a:pt x="18931" y="23183"/>
                        <a:pt x="28638" y="35135"/>
                      </a:cubicBezTo>
                      <a:cubicBezTo>
                        <a:pt x="29600" y="35937"/>
                        <a:pt x="27916" y="39387"/>
                        <a:pt x="26472" y="37943"/>
                      </a:cubicBezTo>
                      <a:lnTo>
                        <a:pt x="17407" y="28156"/>
                      </a:lnTo>
                      <a:lnTo>
                        <a:pt x="25188" y="37943"/>
                      </a:lnTo>
                      <a:cubicBezTo>
                        <a:pt x="29681" y="43237"/>
                        <a:pt x="32649" y="45564"/>
                        <a:pt x="39307" y="42435"/>
                      </a:cubicBezTo>
                      <a:lnTo>
                        <a:pt x="49976" y="36900"/>
                      </a:lnTo>
                      <a:cubicBezTo>
                        <a:pt x="47569" y="37782"/>
                        <a:pt x="42194" y="40269"/>
                        <a:pt x="38906" y="41553"/>
                      </a:cubicBezTo>
                      <a:cubicBezTo>
                        <a:pt x="36419" y="42676"/>
                        <a:pt x="35617" y="38103"/>
                        <a:pt x="37702" y="37381"/>
                      </a:cubicBezTo>
                      <a:cubicBezTo>
                        <a:pt x="40430" y="35937"/>
                        <a:pt x="43318" y="34654"/>
                        <a:pt x="45965" y="32969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DD9E0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63" name="Freeform: Shape 162">
                  <a:extLst>
                    <a:ext uri="{FF2B5EF4-FFF2-40B4-BE49-F238E27FC236}">
                      <a16:creationId xmlns:a16="http://schemas.microsoft.com/office/drawing/2014/main" id="{2C42F7E7-7178-43EE-BCC8-F005612BCDC6}"/>
                    </a:ext>
                  </a:extLst>
                </p:cNvPr>
                <p:cNvSpPr/>
                <p:nvPr/>
              </p:nvSpPr>
              <p:spPr>
                <a:xfrm>
                  <a:off x="799131" y="2013754"/>
                  <a:ext cx="108940" cy="94888"/>
                </a:xfrm>
                <a:custGeom>
                  <a:avLst/>
                  <a:gdLst>
                    <a:gd name="connsiteX0" fmla="*/ 105598 w 108940"/>
                    <a:gd name="connsiteY0" fmla="*/ 65421 h 94888"/>
                    <a:gd name="connsiteX1" fmla="*/ 52895 w 108940"/>
                    <a:gd name="connsiteY1" fmla="*/ 4857 h 94888"/>
                    <a:gd name="connsiteX2" fmla="*/ 52895 w 108940"/>
                    <a:gd name="connsiteY2" fmla="*/ 4857 h 94888"/>
                    <a:gd name="connsiteX3" fmla="*/ 48403 w 108940"/>
                    <a:gd name="connsiteY3" fmla="*/ 846 h 94888"/>
                    <a:gd name="connsiteX4" fmla="*/ 39017 w 108940"/>
                    <a:gd name="connsiteY4" fmla="*/ 1167 h 94888"/>
                    <a:gd name="connsiteX5" fmla="*/ 5246 w 108940"/>
                    <a:gd name="connsiteY5" fmla="*/ 14162 h 94888"/>
                    <a:gd name="connsiteX6" fmla="*/ 2839 w 108940"/>
                    <a:gd name="connsiteY6" fmla="*/ 26836 h 94888"/>
                    <a:gd name="connsiteX7" fmla="*/ 54981 w 108940"/>
                    <a:gd name="connsiteY7" fmla="*/ 89005 h 94888"/>
                    <a:gd name="connsiteX8" fmla="*/ 69179 w 108940"/>
                    <a:gd name="connsiteY8" fmla="*/ 93497 h 94888"/>
                    <a:gd name="connsiteX9" fmla="*/ 104876 w 108940"/>
                    <a:gd name="connsiteY9" fmla="*/ 76972 h 94888"/>
                    <a:gd name="connsiteX10" fmla="*/ 105598 w 108940"/>
                    <a:gd name="connsiteY10" fmla="*/ 65421 h 948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08940" h="94888">
                      <a:moveTo>
                        <a:pt x="105598" y="65421"/>
                      </a:moveTo>
                      <a:lnTo>
                        <a:pt x="52895" y="4857"/>
                      </a:lnTo>
                      <a:lnTo>
                        <a:pt x="52895" y="4857"/>
                      </a:lnTo>
                      <a:cubicBezTo>
                        <a:pt x="51531" y="3413"/>
                        <a:pt x="50168" y="1728"/>
                        <a:pt x="48403" y="846"/>
                      </a:cubicBezTo>
                      <a:cubicBezTo>
                        <a:pt x="45355" y="-678"/>
                        <a:pt x="41985" y="124"/>
                        <a:pt x="39017" y="1167"/>
                      </a:cubicBezTo>
                      <a:lnTo>
                        <a:pt x="5246" y="14162"/>
                      </a:lnTo>
                      <a:cubicBezTo>
                        <a:pt x="-1412" y="16568"/>
                        <a:pt x="-1172" y="21783"/>
                        <a:pt x="2839" y="26836"/>
                      </a:cubicBezTo>
                      <a:lnTo>
                        <a:pt x="54981" y="89005"/>
                      </a:lnTo>
                      <a:cubicBezTo>
                        <a:pt x="59473" y="94380"/>
                        <a:pt x="62441" y="96545"/>
                        <a:pt x="69179" y="93497"/>
                      </a:cubicBezTo>
                      <a:lnTo>
                        <a:pt x="104876" y="76972"/>
                      </a:lnTo>
                      <a:cubicBezTo>
                        <a:pt x="110812" y="74165"/>
                        <a:pt x="109529" y="69592"/>
                        <a:pt x="105598" y="65421"/>
                      </a:cubicBezTo>
                      <a:close/>
                    </a:path>
                  </a:pathLst>
                </a:custGeom>
                <a:solidFill>
                  <a:srgbClr val="4EF6FC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64" name="Freeform: Shape 163">
                  <a:extLst>
                    <a:ext uri="{FF2B5EF4-FFF2-40B4-BE49-F238E27FC236}">
                      <a16:creationId xmlns:a16="http://schemas.microsoft.com/office/drawing/2014/main" id="{2AE20B1F-8A17-49A5-B81B-899F0AE10F18}"/>
                    </a:ext>
                  </a:extLst>
                </p:cNvPr>
                <p:cNvSpPr/>
                <p:nvPr/>
              </p:nvSpPr>
              <p:spPr>
                <a:xfrm>
                  <a:off x="800455" y="2015187"/>
                  <a:ext cx="106088" cy="91815"/>
                </a:xfrm>
                <a:custGeom>
                  <a:avLst/>
                  <a:gdLst>
                    <a:gd name="connsiteX0" fmla="*/ 50448 w 106088"/>
                    <a:gd name="connsiteY0" fmla="*/ 4386 h 91815"/>
                    <a:gd name="connsiteX1" fmla="*/ 103151 w 106088"/>
                    <a:gd name="connsiteY1" fmla="*/ 64950 h 91815"/>
                    <a:gd name="connsiteX2" fmla="*/ 102830 w 106088"/>
                    <a:gd name="connsiteY2" fmla="*/ 74014 h 91815"/>
                    <a:gd name="connsiteX3" fmla="*/ 67133 w 106088"/>
                    <a:gd name="connsiteY3" fmla="*/ 90539 h 91815"/>
                    <a:gd name="connsiteX4" fmla="*/ 54700 w 106088"/>
                    <a:gd name="connsiteY4" fmla="*/ 86448 h 91815"/>
                    <a:gd name="connsiteX5" fmla="*/ 2558 w 106088"/>
                    <a:gd name="connsiteY5" fmla="*/ 24360 h 91815"/>
                    <a:gd name="connsiteX6" fmla="*/ 4323 w 106088"/>
                    <a:gd name="connsiteY6" fmla="*/ 14012 h 91815"/>
                    <a:gd name="connsiteX7" fmla="*/ 38095 w 106088"/>
                    <a:gd name="connsiteY7" fmla="*/ 1016 h 91815"/>
                    <a:gd name="connsiteX8" fmla="*/ 50448 w 106088"/>
                    <a:gd name="connsiteY8" fmla="*/ 4386 h 918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06088" h="91815">
                      <a:moveTo>
                        <a:pt x="50448" y="4386"/>
                      </a:moveTo>
                      <a:lnTo>
                        <a:pt x="103151" y="64950"/>
                      </a:lnTo>
                      <a:cubicBezTo>
                        <a:pt x="107723" y="69763"/>
                        <a:pt x="106440" y="72410"/>
                        <a:pt x="102830" y="74014"/>
                      </a:cubicBezTo>
                      <a:lnTo>
                        <a:pt x="67133" y="90539"/>
                      </a:lnTo>
                      <a:cubicBezTo>
                        <a:pt x="61839" y="92946"/>
                        <a:pt x="59513" y="92144"/>
                        <a:pt x="54700" y="86448"/>
                      </a:cubicBezTo>
                      <a:lnTo>
                        <a:pt x="2558" y="24360"/>
                      </a:lnTo>
                      <a:cubicBezTo>
                        <a:pt x="-1693" y="19065"/>
                        <a:pt x="-330" y="15696"/>
                        <a:pt x="4323" y="14012"/>
                      </a:cubicBezTo>
                      <a:lnTo>
                        <a:pt x="38095" y="1016"/>
                      </a:lnTo>
                      <a:cubicBezTo>
                        <a:pt x="45635" y="-1390"/>
                        <a:pt x="46919" y="776"/>
                        <a:pt x="50448" y="4386"/>
                      </a:cubicBezTo>
                      <a:close/>
                    </a:path>
                  </a:pathLst>
                </a:custGeom>
                <a:solidFill>
                  <a:srgbClr val="160004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65" name="Freeform: Shape 164">
                  <a:extLst>
                    <a:ext uri="{FF2B5EF4-FFF2-40B4-BE49-F238E27FC236}">
                      <a16:creationId xmlns:a16="http://schemas.microsoft.com/office/drawing/2014/main" id="{834D8CD2-22B2-426D-8600-6F3497848AEF}"/>
                    </a:ext>
                  </a:extLst>
                </p:cNvPr>
                <p:cNvSpPr/>
                <p:nvPr/>
              </p:nvSpPr>
              <p:spPr>
                <a:xfrm>
                  <a:off x="807870" y="2020360"/>
                  <a:ext cx="89641" cy="77729"/>
                </a:xfrm>
                <a:custGeom>
                  <a:avLst/>
                  <a:gdLst>
                    <a:gd name="connsiteX0" fmla="*/ 42552 w 89641"/>
                    <a:gd name="connsiteY0" fmla="*/ 3705 h 77729"/>
                    <a:gd name="connsiteX1" fmla="*/ 87153 w 89641"/>
                    <a:gd name="connsiteY1" fmla="*/ 54964 h 77729"/>
                    <a:gd name="connsiteX2" fmla="*/ 86912 w 89641"/>
                    <a:gd name="connsiteY2" fmla="*/ 62665 h 77729"/>
                    <a:gd name="connsiteX3" fmla="*/ 56670 w 89641"/>
                    <a:gd name="connsiteY3" fmla="*/ 76623 h 77729"/>
                    <a:gd name="connsiteX4" fmla="*/ 46242 w 89641"/>
                    <a:gd name="connsiteY4" fmla="*/ 73254 h 77729"/>
                    <a:gd name="connsiteX5" fmla="*/ 2122 w 89641"/>
                    <a:gd name="connsiteY5" fmla="*/ 20711 h 77729"/>
                    <a:gd name="connsiteX6" fmla="*/ 3646 w 89641"/>
                    <a:gd name="connsiteY6" fmla="*/ 11967 h 77729"/>
                    <a:gd name="connsiteX7" fmla="*/ 32204 w 89641"/>
                    <a:gd name="connsiteY7" fmla="*/ 978 h 77729"/>
                    <a:gd name="connsiteX8" fmla="*/ 42552 w 89641"/>
                    <a:gd name="connsiteY8" fmla="*/ 3705 h 777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9641" h="77729">
                      <a:moveTo>
                        <a:pt x="42552" y="3705"/>
                      </a:moveTo>
                      <a:lnTo>
                        <a:pt x="87153" y="54964"/>
                      </a:lnTo>
                      <a:cubicBezTo>
                        <a:pt x="91003" y="59055"/>
                        <a:pt x="89961" y="61301"/>
                        <a:pt x="86912" y="62665"/>
                      </a:cubicBezTo>
                      <a:lnTo>
                        <a:pt x="56670" y="76623"/>
                      </a:lnTo>
                      <a:cubicBezTo>
                        <a:pt x="52178" y="78708"/>
                        <a:pt x="50253" y="77987"/>
                        <a:pt x="46242" y="73254"/>
                      </a:cubicBezTo>
                      <a:lnTo>
                        <a:pt x="2122" y="20711"/>
                      </a:lnTo>
                      <a:cubicBezTo>
                        <a:pt x="-1407" y="16219"/>
                        <a:pt x="-284" y="13331"/>
                        <a:pt x="3646" y="11967"/>
                      </a:cubicBezTo>
                      <a:lnTo>
                        <a:pt x="32204" y="978"/>
                      </a:lnTo>
                      <a:cubicBezTo>
                        <a:pt x="38461" y="-1268"/>
                        <a:pt x="39584" y="657"/>
                        <a:pt x="42552" y="3705"/>
                      </a:cubicBezTo>
                      <a:close/>
                    </a:path>
                  </a:pathLst>
                </a:custGeom>
                <a:solidFill>
                  <a:srgbClr val="311B38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66" name="Freeform: Shape 165">
                  <a:extLst>
                    <a:ext uri="{FF2B5EF4-FFF2-40B4-BE49-F238E27FC236}">
                      <a16:creationId xmlns:a16="http://schemas.microsoft.com/office/drawing/2014/main" id="{B6ED60E8-8E89-4AC8-A7CF-C2A9B18BF329}"/>
                    </a:ext>
                  </a:extLst>
                </p:cNvPr>
                <p:cNvSpPr/>
                <p:nvPr/>
              </p:nvSpPr>
              <p:spPr>
                <a:xfrm>
                  <a:off x="807870" y="2032220"/>
                  <a:ext cx="89641" cy="65869"/>
                </a:xfrm>
                <a:custGeom>
                  <a:avLst/>
                  <a:gdLst>
                    <a:gd name="connsiteX0" fmla="*/ 87153 w 89641"/>
                    <a:gd name="connsiteY0" fmla="*/ 43104 h 65869"/>
                    <a:gd name="connsiteX1" fmla="*/ 86912 w 89641"/>
                    <a:gd name="connsiteY1" fmla="*/ 50804 h 65869"/>
                    <a:gd name="connsiteX2" fmla="*/ 56670 w 89641"/>
                    <a:gd name="connsiteY2" fmla="*/ 64762 h 65869"/>
                    <a:gd name="connsiteX3" fmla="*/ 46242 w 89641"/>
                    <a:gd name="connsiteY3" fmla="*/ 61393 h 65869"/>
                    <a:gd name="connsiteX4" fmla="*/ 2122 w 89641"/>
                    <a:gd name="connsiteY4" fmla="*/ 8851 h 65869"/>
                    <a:gd name="connsiteX5" fmla="*/ 3646 w 89641"/>
                    <a:gd name="connsiteY5" fmla="*/ 107 h 65869"/>
                    <a:gd name="connsiteX6" fmla="*/ 87153 w 89641"/>
                    <a:gd name="connsiteY6" fmla="*/ 43104 h 658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9641" h="65869">
                      <a:moveTo>
                        <a:pt x="87153" y="43104"/>
                      </a:moveTo>
                      <a:cubicBezTo>
                        <a:pt x="91003" y="47195"/>
                        <a:pt x="89961" y="49441"/>
                        <a:pt x="86912" y="50804"/>
                      </a:cubicBezTo>
                      <a:lnTo>
                        <a:pt x="56670" y="64762"/>
                      </a:lnTo>
                      <a:cubicBezTo>
                        <a:pt x="52178" y="66848"/>
                        <a:pt x="50253" y="66126"/>
                        <a:pt x="46242" y="61393"/>
                      </a:cubicBezTo>
                      <a:lnTo>
                        <a:pt x="2122" y="8851"/>
                      </a:lnTo>
                      <a:cubicBezTo>
                        <a:pt x="-1407" y="4358"/>
                        <a:pt x="-284" y="1471"/>
                        <a:pt x="3646" y="107"/>
                      </a:cubicBezTo>
                      <a:cubicBezTo>
                        <a:pt x="20893" y="-1898"/>
                        <a:pt x="62526" y="24734"/>
                        <a:pt x="87153" y="43104"/>
                      </a:cubicBezTo>
                      <a:close/>
                    </a:path>
                  </a:pathLst>
                </a:custGeom>
                <a:solidFill>
                  <a:srgbClr val="583663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67" name="Freeform: Shape 166">
                  <a:extLst>
                    <a:ext uri="{FF2B5EF4-FFF2-40B4-BE49-F238E27FC236}">
                      <a16:creationId xmlns:a16="http://schemas.microsoft.com/office/drawing/2014/main" id="{F9B393F0-D1E8-42E1-8321-35AE8E53E9EF}"/>
                    </a:ext>
                  </a:extLst>
                </p:cNvPr>
                <p:cNvSpPr/>
                <p:nvPr/>
              </p:nvSpPr>
              <p:spPr>
                <a:xfrm>
                  <a:off x="836057" y="2018414"/>
                  <a:ext cx="3782" cy="2397"/>
                </a:xfrm>
                <a:custGeom>
                  <a:avLst/>
                  <a:gdLst>
                    <a:gd name="connsiteX0" fmla="*/ 2092 w 3782"/>
                    <a:gd name="connsiteY0" fmla="*/ 35 h 2397"/>
                    <a:gd name="connsiteX1" fmla="*/ 6 w 3782"/>
                    <a:gd name="connsiteY1" fmla="*/ 918 h 2397"/>
                    <a:gd name="connsiteX2" fmla="*/ 1691 w 3782"/>
                    <a:gd name="connsiteY2" fmla="*/ 2362 h 2397"/>
                    <a:gd name="connsiteX3" fmla="*/ 3776 w 3782"/>
                    <a:gd name="connsiteY3" fmla="*/ 1479 h 2397"/>
                    <a:gd name="connsiteX4" fmla="*/ 2092 w 3782"/>
                    <a:gd name="connsiteY4" fmla="*/ 35 h 23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82" h="2397">
                      <a:moveTo>
                        <a:pt x="2092" y="35"/>
                      </a:moveTo>
                      <a:cubicBezTo>
                        <a:pt x="1049" y="-125"/>
                        <a:pt x="86" y="276"/>
                        <a:pt x="6" y="918"/>
                      </a:cubicBezTo>
                      <a:cubicBezTo>
                        <a:pt x="-74" y="1560"/>
                        <a:pt x="648" y="2201"/>
                        <a:pt x="1691" y="2362"/>
                      </a:cubicBezTo>
                      <a:cubicBezTo>
                        <a:pt x="2733" y="2522"/>
                        <a:pt x="3696" y="2121"/>
                        <a:pt x="3776" y="1479"/>
                      </a:cubicBezTo>
                      <a:cubicBezTo>
                        <a:pt x="3857" y="918"/>
                        <a:pt x="3135" y="196"/>
                        <a:pt x="2092" y="35"/>
                      </a:cubicBezTo>
                      <a:close/>
                    </a:path>
                  </a:pathLst>
                </a:custGeom>
                <a:solidFill>
                  <a:srgbClr val="00FFFF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grpSp>
              <p:nvGrpSpPr>
                <p:cNvPr id="168" name="Graphic 5">
                  <a:extLst>
                    <a:ext uri="{FF2B5EF4-FFF2-40B4-BE49-F238E27FC236}">
                      <a16:creationId xmlns:a16="http://schemas.microsoft.com/office/drawing/2014/main" id="{FB5407AD-7B7C-4CE9-B6A1-81D517BF5D0D}"/>
                    </a:ext>
                  </a:extLst>
                </p:cNvPr>
                <p:cNvGrpSpPr/>
                <p:nvPr/>
              </p:nvGrpSpPr>
              <p:grpSpPr>
                <a:xfrm>
                  <a:off x="893960" y="2095133"/>
                  <a:ext cx="4629" cy="4434"/>
                  <a:chOff x="893960" y="2095133"/>
                  <a:chExt cx="4629" cy="4434"/>
                </a:xfrm>
              </p:grpSpPr>
              <p:sp>
                <p:nvSpPr>
                  <p:cNvPr id="169" name="Freeform: Shape 168">
                    <a:extLst>
                      <a:ext uri="{FF2B5EF4-FFF2-40B4-BE49-F238E27FC236}">
                        <a16:creationId xmlns:a16="http://schemas.microsoft.com/office/drawing/2014/main" id="{2317F411-DA30-43BE-A6F4-595CCB451BAA}"/>
                      </a:ext>
                    </a:extLst>
                  </p:cNvPr>
                  <p:cNvSpPr/>
                  <p:nvPr/>
                </p:nvSpPr>
                <p:spPr>
                  <a:xfrm>
                    <a:off x="893960" y="2095133"/>
                    <a:ext cx="4629" cy="4434"/>
                  </a:xfrm>
                  <a:custGeom>
                    <a:avLst/>
                    <a:gdLst>
                      <a:gd name="connsiteX0" fmla="*/ 2668 w 4629"/>
                      <a:gd name="connsiteY0" fmla="*/ 5 h 4434"/>
                      <a:gd name="connsiteX1" fmla="*/ 20 w 4629"/>
                      <a:gd name="connsiteY1" fmla="*/ 2412 h 4434"/>
                      <a:gd name="connsiteX2" fmla="*/ 1946 w 4629"/>
                      <a:gd name="connsiteY2" fmla="*/ 4417 h 4434"/>
                      <a:gd name="connsiteX3" fmla="*/ 4593 w 4629"/>
                      <a:gd name="connsiteY3" fmla="*/ 2011 h 4434"/>
                      <a:gd name="connsiteX4" fmla="*/ 2668 w 4629"/>
                      <a:gd name="connsiteY4" fmla="*/ 5 h 44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629" h="4434">
                        <a:moveTo>
                          <a:pt x="2668" y="5"/>
                        </a:moveTo>
                        <a:cubicBezTo>
                          <a:pt x="1384" y="85"/>
                          <a:pt x="261" y="1208"/>
                          <a:pt x="20" y="2412"/>
                        </a:cubicBezTo>
                        <a:cubicBezTo>
                          <a:pt x="-140" y="3615"/>
                          <a:pt x="662" y="4577"/>
                          <a:pt x="1946" y="4417"/>
                        </a:cubicBezTo>
                        <a:cubicBezTo>
                          <a:pt x="3229" y="4337"/>
                          <a:pt x="4352" y="3214"/>
                          <a:pt x="4593" y="2011"/>
                        </a:cubicBezTo>
                        <a:cubicBezTo>
                          <a:pt x="4833" y="807"/>
                          <a:pt x="3871" y="-75"/>
                          <a:pt x="2668" y="5"/>
                        </a:cubicBezTo>
                        <a:close/>
                      </a:path>
                    </a:pathLst>
                  </a:custGeom>
                  <a:solidFill>
                    <a:srgbClr val="02444A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70" name="Freeform: Shape 169">
                    <a:extLst>
                      <a:ext uri="{FF2B5EF4-FFF2-40B4-BE49-F238E27FC236}">
                        <a16:creationId xmlns:a16="http://schemas.microsoft.com/office/drawing/2014/main" id="{3233A606-6EA5-4E9D-B2A8-58FB6ABA0872}"/>
                      </a:ext>
                    </a:extLst>
                  </p:cNvPr>
                  <p:cNvSpPr/>
                  <p:nvPr/>
                </p:nvSpPr>
                <p:spPr>
                  <a:xfrm>
                    <a:off x="894437" y="2095693"/>
                    <a:ext cx="3524" cy="3382"/>
                  </a:xfrm>
                  <a:custGeom>
                    <a:avLst/>
                    <a:gdLst>
                      <a:gd name="connsiteX0" fmla="*/ 2030 w 3524"/>
                      <a:gd name="connsiteY0" fmla="*/ 7 h 3382"/>
                      <a:gd name="connsiteX1" fmla="*/ 25 w 3524"/>
                      <a:gd name="connsiteY1" fmla="*/ 1852 h 3382"/>
                      <a:gd name="connsiteX2" fmla="*/ 1468 w 3524"/>
                      <a:gd name="connsiteY2" fmla="*/ 3376 h 3382"/>
                      <a:gd name="connsiteX3" fmla="*/ 3474 w 3524"/>
                      <a:gd name="connsiteY3" fmla="*/ 1531 h 3382"/>
                      <a:gd name="connsiteX4" fmla="*/ 2030 w 3524"/>
                      <a:gd name="connsiteY4" fmla="*/ 7 h 33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24" h="3382">
                        <a:moveTo>
                          <a:pt x="2030" y="7"/>
                        </a:moveTo>
                        <a:cubicBezTo>
                          <a:pt x="1067" y="87"/>
                          <a:pt x="185" y="889"/>
                          <a:pt x="25" y="1852"/>
                        </a:cubicBezTo>
                        <a:cubicBezTo>
                          <a:pt x="-136" y="2814"/>
                          <a:pt x="506" y="3456"/>
                          <a:pt x="1468" y="3376"/>
                        </a:cubicBezTo>
                        <a:cubicBezTo>
                          <a:pt x="2431" y="3296"/>
                          <a:pt x="3313" y="2493"/>
                          <a:pt x="3474" y="1531"/>
                        </a:cubicBezTo>
                        <a:cubicBezTo>
                          <a:pt x="3715" y="568"/>
                          <a:pt x="3073" y="-73"/>
                          <a:pt x="2030" y="7"/>
                        </a:cubicBezTo>
                        <a:close/>
                      </a:path>
                    </a:pathLst>
                  </a:custGeom>
                  <a:solidFill>
                    <a:srgbClr val="011E21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</p:grpSp>
          <p:sp>
            <p:nvSpPr>
              <p:cNvPr id="150" name="Freeform: Shape 149">
                <a:extLst>
                  <a:ext uri="{FF2B5EF4-FFF2-40B4-BE49-F238E27FC236}">
                    <a16:creationId xmlns:a16="http://schemas.microsoft.com/office/drawing/2014/main" id="{50675265-05BD-4DA7-B823-1784B8720F8A}"/>
                  </a:ext>
                </a:extLst>
              </p:cNvPr>
              <p:cNvSpPr/>
              <p:nvPr/>
            </p:nvSpPr>
            <p:spPr>
              <a:xfrm>
                <a:off x="799644" y="2045884"/>
                <a:ext cx="86955" cy="83506"/>
              </a:xfrm>
              <a:custGeom>
                <a:avLst/>
                <a:gdLst>
                  <a:gd name="connsiteX0" fmla="*/ 53746 w 86955"/>
                  <a:gd name="connsiteY0" fmla="*/ 83507 h 83506"/>
                  <a:gd name="connsiteX1" fmla="*/ 2407 w 86955"/>
                  <a:gd name="connsiteY1" fmla="*/ 42596 h 83506"/>
                  <a:gd name="connsiteX2" fmla="*/ 0 w 86955"/>
                  <a:gd name="connsiteY2" fmla="*/ 0 h 83506"/>
                  <a:gd name="connsiteX3" fmla="*/ 18530 w 86955"/>
                  <a:gd name="connsiteY3" fmla="*/ 21097 h 83506"/>
                  <a:gd name="connsiteX4" fmla="*/ 37622 w 86955"/>
                  <a:gd name="connsiteY4" fmla="*/ 40751 h 83506"/>
                  <a:gd name="connsiteX5" fmla="*/ 31205 w 86955"/>
                  <a:gd name="connsiteY5" fmla="*/ 25349 h 83506"/>
                  <a:gd name="connsiteX6" fmla="*/ 31365 w 86955"/>
                  <a:gd name="connsiteY6" fmla="*/ 3770 h 83506"/>
                  <a:gd name="connsiteX7" fmla="*/ 41633 w 86955"/>
                  <a:gd name="connsiteY7" fmla="*/ 17407 h 83506"/>
                  <a:gd name="connsiteX8" fmla="*/ 62650 w 86955"/>
                  <a:gd name="connsiteY8" fmla="*/ 36339 h 83506"/>
                  <a:gd name="connsiteX9" fmla="*/ 86956 w 86955"/>
                  <a:gd name="connsiteY9" fmla="*/ 64174 h 83506"/>
                  <a:gd name="connsiteX10" fmla="*/ 53746 w 86955"/>
                  <a:gd name="connsiteY10" fmla="*/ 83507 h 835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6955" h="83506">
                    <a:moveTo>
                      <a:pt x="53746" y="83507"/>
                    </a:moveTo>
                    <a:cubicBezTo>
                      <a:pt x="44922" y="70190"/>
                      <a:pt x="3048" y="54388"/>
                      <a:pt x="2407" y="42596"/>
                    </a:cubicBezTo>
                    <a:lnTo>
                      <a:pt x="0" y="0"/>
                    </a:lnTo>
                    <a:cubicBezTo>
                      <a:pt x="4893" y="6016"/>
                      <a:pt x="13156" y="15562"/>
                      <a:pt x="18530" y="21097"/>
                    </a:cubicBezTo>
                    <a:lnTo>
                      <a:pt x="37622" y="40751"/>
                    </a:lnTo>
                    <a:lnTo>
                      <a:pt x="31205" y="25349"/>
                    </a:lnTo>
                    <a:cubicBezTo>
                      <a:pt x="28878" y="19814"/>
                      <a:pt x="24146" y="6257"/>
                      <a:pt x="31365" y="3770"/>
                    </a:cubicBezTo>
                    <a:cubicBezTo>
                      <a:pt x="32809" y="3289"/>
                      <a:pt x="36339" y="7300"/>
                      <a:pt x="41633" y="17407"/>
                    </a:cubicBezTo>
                    <a:cubicBezTo>
                      <a:pt x="46927" y="27515"/>
                      <a:pt x="51740" y="24226"/>
                      <a:pt x="62650" y="36339"/>
                    </a:cubicBezTo>
                    <a:cubicBezTo>
                      <a:pt x="70752" y="45323"/>
                      <a:pt x="69870" y="53746"/>
                      <a:pt x="86956" y="64174"/>
                    </a:cubicBezTo>
                    <a:lnTo>
                      <a:pt x="53746" y="83507"/>
                    </a:lnTo>
                    <a:close/>
                  </a:path>
                </a:pathLst>
              </a:custGeom>
              <a:solidFill>
                <a:srgbClr val="F1B28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51" name="Freeform: Shape 150">
                <a:extLst>
                  <a:ext uri="{FF2B5EF4-FFF2-40B4-BE49-F238E27FC236}">
                    <a16:creationId xmlns:a16="http://schemas.microsoft.com/office/drawing/2014/main" id="{2B90832D-D3BE-4C23-B1DD-B41CD1BEC9EF}"/>
                  </a:ext>
                </a:extLst>
              </p:cNvPr>
              <p:cNvSpPr/>
              <p:nvPr/>
            </p:nvSpPr>
            <p:spPr>
              <a:xfrm>
                <a:off x="799644" y="2045884"/>
                <a:ext cx="73719" cy="82945"/>
              </a:xfrm>
              <a:custGeom>
                <a:avLst/>
                <a:gdLst>
                  <a:gd name="connsiteX0" fmla="*/ 52382 w 73719"/>
                  <a:gd name="connsiteY0" fmla="*/ 82945 h 82945"/>
                  <a:gd name="connsiteX1" fmla="*/ 27755 w 73719"/>
                  <a:gd name="connsiteY1" fmla="*/ 68586 h 82945"/>
                  <a:gd name="connsiteX2" fmla="*/ 2407 w 73719"/>
                  <a:gd name="connsiteY2" fmla="*/ 42596 h 82945"/>
                  <a:gd name="connsiteX3" fmla="*/ 0 w 73719"/>
                  <a:gd name="connsiteY3" fmla="*/ 0 h 82945"/>
                  <a:gd name="connsiteX4" fmla="*/ 12674 w 73719"/>
                  <a:gd name="connsiteY4" fmla="*/ 27033 h 82945"/>
                  <a:gd name="connsiteX5" fmla="*/ 40029 w 73719"/>
                  <a:gd name="connsiteY5" fmla="*/ 47088 h 82945"/>
                  <a:gd name="connsiteX6" fmla="*/ 37702 w 73719"/>
                  <a:gd name="connsiteY6" fmla="*/ 40831 h 82945"/>
                  <a:gd name="connsiteX7" fmla="*/ 28718 w 73719"/>
                  <a:gd name="connsiteY7" fmla="*/ 18450 h 82945"/>
                  <a:gd name="connsiteX8" fmla="*/ 29600 w 73719"/>
                  <a:gd name="connsiteY8" fmla="*/ 5054 h 82945"/>
                  <a:gd name="connsiteX9" fmla="*/ 31285 w 73719"/>
                  <a:gd name="connsiteY9" fmla="*/ 16204 h 82945"/>
                  <a:gd name="connsiteX10" fmla="*/ 48692 w 73719"/>
                  <a:gd name="connsiteY10" fmla="*/ 48050 h 82945"/>
                  <a:gd name="connsiteX11" fmla="*/ 73720 w 73719"/>
                  <a:gd name="connsiteY11" fmla="*/ 76287 h 82945"/>
                  <a:gd name="connsiteX12" fmla="*/ 52382 w 73719"/>
                  <a:gd name="connsiteY12" fmla="*/ 82945 h 829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3719" h="82945">
                    <a:moveTo>
                      <a:pt x="52382" y="82945"/>
                    </a:moveTo>
                    <a:cubicBezTo>
                      <a:pt x="46286" y="74282"/>
                      <a:pt x="39226" y="75725"/>
                      <a:pt x="27755" y="68586"/>
                    </a:cubicBezTo>
                    <a:cubicBezTo>
                      <a:pt x="16685" y="61848"/>
                      <a:pt x="2727" y="48371"/>
                      <a:pt x="2407" y="42596"/>
                    </a:cubicBezTo>
                    <a:lnTo>
                      <a:pt x="0" y="0"/>
                    </a:lnTo>
                    <a:cubicBezTo>
                      <a:pt x="1925" y="8904"/>
                      <a:pt x="6818" y="21899"/>
                      <a:pt x="12674" y="27033"/>
                    </a:cubicBezTo>
                    <a:cubicBezTo>
                      <a:pt x="20616" y="33852"/>
                      <a:pt x="34814" y="41392"/>
                      <a:pt x="40029" y="47088"/>
                    </a:cubicBezTo>
                    <a:lnTo>
                      <a:pt x="37702" y="40831"/>
                    </a:lnTo>
                    <a:cubicBezTo>
                      <a:pt x="34895" y="34092"/>
                      <a:pt x="30483" y="25269"/>
                      <a:pt x="28718" y="18450"/>
                    </a:cubicBezTo>
                    <a:cubicBezTo>
                      <a:pt x="27434" y="13557"/>
                      <a:pt x="26552" y="7701"/>
                      <a:pt x="29600" y="5054"/>
                    </a:cubicBezTo>
                    <a:cubicBezTo>
                      <a:pt x="29600" y="9305"/>
                      <a:pt x="30402" y="13236"/>
                      <a:pt x="31285" y="16204"/>
                    </a:cubicBezTo>
                    <a:cubicBezTo>
                      <a:pt x="36098" y="32087"/>
                      <a:pt x="41954" y="40510"/>
                      <a:pt x="48692" y="48050"/>
                    </a:cubicBezTo>
                    <a:cubicBezTo>
                      <a:pt x="56794" y="57035"/>
                      <a:pt x="71394" y="56634"/>
                      <a:pt x="73720" y="76287"/>
                    </a:cubicBezTo>
                    <a:lnTo>
                      <a:pt x="52382" y="82945"/>
                    </a:lnTo>
                    <a:close/>
                  </a:path>
                </a:pathLst>
              </a:custGeom>
              <a:solidFill>
                <a:srgbClr val="E8A476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id="{6D67ABD6-1FB3-4BD9-9648-62D492C020C3}"/>
                  </a:ext>
                </a:extLst>
              </p:cNvPr>
              <p:cNvSpPr/>
              <p:nvPr/>
            </p:nvSpPr>
            <p:spPr>
              <a:xfrm>
                <a:off x="927802" y="2014268"/>
                <a:ext cx="83237" cy="213240"/>
              </a:xfrm>
              <a:custGeom>
                <a:avLst/>
                <a:gdLst>
                  <a:gd name="connsiteX0" fmla="*/ 51449 w 83237"/>
                  <a:gd name="connsiteY0" fmla="*/ 1053 h 213240"/>
                  <a:gd name="connsiteX1" fmla="*/ 992 w 83237"/>
                  <a:gd name="connsiteY1" fmla="*/ 172157 h 213240"/>
                  <a:gd name="connsiteX2" fmla="*/ 56022 w 83237"/>
                  <a:gd name="connsiteY2" fmla="*/ 191730 h 213240"/>
                  <a:gd name="connsiteX3" fmla="*/ 77039 w 83237"/>
                  <a:gd name="connsiteY3" fmla="*/ 99480 h 213240"/>
                  <a:gd name="connsiteX4" fmla="*/ 68375 w 83237"/>
                  <a:gd name="connsiteY4" fmla="*/ 4583 h 213240"/>
                  <a:gd name="connsiteX5" fmla="*/ 51449 w 83237"/>
                  <a:gd name="connsiteY5" fmla="*/ 1053 h 213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3237" h="213240">
                    <a:moveTo>
                      <a:pt x="51449" y="1053"/>
                    </a:moveTo>
                    <a:cubicBezTo>
                      <a:pt x="27625" y="15412"/>
                      <a:pt x="10779" y="112556"/>
                      <a:pt x="992" y="172157"/>
                    </a:cubicBezTo>
                    <a:cubicBezTo>
                      <a:pt x="-7751" y="192934"/>
                      <a:pt x="43829" y="241064"/>
                      <a:pt x="56022" y="191730"/>
                    </a:cubicBezTo>
                    <a:cubicBezTo>
                      <a:pt x="63161" y="162772"/>
                      <a:pt x="72546" y="123626"/>
                      <a:pt x="77039" y="99480"/>
                    </a:cubicBezTo>
                    <a:cubicBezTo>
                      <a:pt x="82012" y="72607"/>
                      <a:pt x="91478" y="21910"/>
                      <a:pt x="68375" y="4583"/>
                    </a:cubicBezTo>
                    <a:cubicBezTo>
                      <a:pt x="64525" y="1615"/>
                      <a:pt x="56102" y="-1754"/>
                      <a:pt x="51449" y="1053"/>
                    </a:cubicBezTo>
                    <a:close/>
                  </a:path>
                </a:pathLst>
              </a:custGeom>
              <a:solidFill>
                <a:srgbClr val="F5BAAB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53" name="Freeform: Shape 152">
                <a:extLst>
                  <a:ext uri="{FF2B5EF4-FFF2-40B4-BE49-F238E27FC236}">
                    <a16:creationId xmlns:a16="http://schemas.microsoft.com/office/drawing/2014/main" id="{DEDB7DA4-980F-4FD6-A0EF-A78DDF561B54}"/>
                  </a:ext>
                </a:extLst>
              </p:cNvPr>
              <p:cNvSpPr/>
              <p:nvPr/>
            </p:nvSpPr>
            <p:spPr>
              <a:xfrm>
                <a:off x="845344" y="2096467"/>
                <a:ext cx="138183" cy="132151"/>
              </a:xfrm>
              <a:custGeom>
                <a:avLst/>
                <a:gdLst>
                  <a:gd name="connsiteX0" fmla="*/ 126207 w 138183"/>
                  <a:gd name="connsiteY0" fmla="*/ 74476 h 132151"/>
                  <a:gd name="connsiteX1" fmla="*/ 34438 w 138183"/>
                  <a:gd name="connsiteY1" fmla="*/ 2040 h 132151"/>
                  <a:gd name="connsiteX2" fmla="*/ 1869 w 138183"/>
                  <a:gd name="connsiteY2" fmla="*/ 40223 h 132151"/>
                  <a:gd name="connsiteX3" fmla="*/ 94440 w 138183"/>
                  <a:gd name="connsiteY3" fmla="*/ 124692 h 132151"/>
                  <a:gd name="connsiteX4" fmla="*/ 127169 w 138183"/>
                  <a:gd name="connsiteY4" fmla="*/ 129907 h 132151"/>
                  <a:gd name="connsiteX5" fmla="*/ 138159 w 138183"/>
                  <a:gd name="connsiteY5" fmla="*/ 101750 h 132151"/>
                  <a:gd name="connsiteX6" fmla="*/ 126207 w 138183"/>
                  <a:gd name="connsiteY6" fmla="*/ 74476 h 132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8183" h="132151">
                    <a:moveTo>
                      <a:pt x="126207" y="74476"/>
                    </a:moveTo>
                    <a:lnTo>
                      <a:pt x="34438" y="2040"/>
                    </a:lnTo>
                    <a:cubicBezTo>
                      <a:pt x="12939" y="-8870"/>
                      <a:pt x="-6152" y="26907"/>
                      <a:pt x="1869" y="40223"/>
                    </a:cubicBezTo>
                    <a:lnTo>
                      <a:pt x="94440" y="124692"/>
                    </a:lnTo>
                    <a:cubicBezTo>
                      <a:pt x="108158" y="132634"/>
                      <a:pt x="119950" y="133998"/>
                      <a:pt x="127169" y="129907"/>
                    </a:cubicBezTo>
                    <a:cubicBezTo>
                      <a:pt x="135753" y="125094"/>
                      <a:pt x="138480" y="112981"/>
                      <a:pt x="138159" y="101750"/>
                    </a:cubicBezTo>
                    <a:cubicBezTo>
                      <a:pt x="137838" y="91482"/>
                      <a:pt x="134309" y="83781"/>
                      <a:pt x="126207" y="74476"/>
                    </a:cubicBezTo>
                    <a:close/>
                  </a:path>
                </a:pathLst>
              </a:custGeom>
              <a:solidFill>
                <a:srgbClr val="F5BAAB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id="{313A137F-32A5-4A8B-B1B2-E2B1C136D909}"/>
                  </a:ext>
                </a:extLst>
              </p:cNvPr>
              <p:cNvSpPr/>
              <p:nvPr/>
            </p:nvSpPr>
            <p:spPr>
              <a:xfrm>
                <a:off x="845037" y="2107010"/>
                <a:ext cx="133171" cy="121808"/>
              </a:xfrm>
              <a:custGeom>
                <a:avLst/>
                <a:gdLst>
                  <a:gd name="connsiteX0" fmla="*/ 8514 w 133171"/>
                  <a:gd name="connsiteY0" fmla="*/ 0 h 121808"/>
                  <a:gd name="connsiteX1" fmla="*/ 2096 w 133171"/>
                  <a:gd name="connsiteY1" fmla="*/ 29680 h 121808"/>
                  <a:gd name="connsiteX2" fmla="*/ 85924 w 133171"/>
                  <a:gd name="connsiteY2" fmla="*/ 106128 h 121808"/>
                  <a:gd name="connsiteX3" fmla="*/ 110952 w 133171"/>
                  <a:gd name="connsiteY3" fmla="*/ 121048 h 121808"/>
                  <a:gd name="connsiteX4" fmla="*/ 127396 w 133171"/>
                  <a:gd name="connsiteY4" fmla="*/ 119364 h 121808"/>
                  <a:gd name="connsiteX5" fmla="*/ 133172 w 133171"/>
                  <a:gd name="connsiteY5" fmla="*/ 113909 h 121808"/>
                  <a:gd name="connsiteX6" fmla="*/ 8514 w 133171"/>
                  <a:gd name="connsiteY6" fmla="*/ 0 h 121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3171" h="121808">
                    <a:moveTo>
                      <a:pt x="8514" y="0"/>
                    </a:moveTo>
                    <a:cubicBezTo>
                      <a:pt x="1134" y="9385"/>
                      <a:pt x="-2636" y="22541"/>
                      <a:pt x="2096" y="29680"/>
                    </a:cubicBezTo>
                    <a:lnTo>
                      <a:pt x="85924" y="106128"/>
                    </a:lnTo>
                    <a:cubicBezTo>
                      <a:pt x="94266" y="113749"/>
                      <a:pt x="99240" y="118481"/>
                      <a:pt x="110952" y="121048"/>
                    </a:cubicBezTo>
                    <a:cubicBezTo>
                      <a:pt x="117610" y="122492"/>
                      <a:pt x="123225" y="121851"/>
                      <a:pt x="127396" y="119364"/>
                    </a:cubicBezTo>
                    <a:cubicBezTo>
                      <a:pt x="129723" y="118000"/>
                      <a:pt x="131648" y="116155"/>
                      <a:pt x="133172" y="113909"/>
                    </a:cubicBezTo>
                    <a:cubicBezTo>
                      <a:pt x="111353" y="115192"/>
                      <a:pt x="32499" y="42756"/>
                      <a:pt x="8514" y="0"/>
                    </a:cubicBezTo>
                    <a:close/>
                  </a:path>
                </a:pathLst>
              </a:custGeom>
              <a:solidFill>
                <a:srgbClr val="EBA29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55" name="Freeform: Shape 154">
                <a:extLst>
                  <a:ext uri="{FF2B5EF4-FFF2-40B4-BE49-F238E27FC236}">
                    <a16:creationId xmlns:a16="http://schemas.microsoft.com/office/drawing/2014/main" id="{947BC4B0-E9D6-4600-A520-CFB4C3C65D80}"/>
                  </a:ext>
                </a:extLst>
              </p:cNvPr>
              <p:cNvSpPr/>
              <p:nvPr/>
            </p:nvSpPr>
            <p:spPr>
              <a:xfrm>
                <a:off x="935533" y="2015436"/>
                <a:ext cx="57034" cy="173957"/>
              </a:xfrm>
              <a:custGeom>
                <a:avLst/>
                <a:gdLst>
                  <a:gd name="connsiteX0" fmla="*/ 36980 w 57034"/>
                  <a:gd name="connsiteY0" fmla="*/ 4057 h 173957"/>
                  <a:gd name="connsiteX1" fmla="*/ 0 w 57034"/>
                  <a:gd name="connsiteY1" fmla="*/ 127592 h 173957"/>
                  <a:gd name="connsiteX2" fmla="*/ 19974 w 57034"/>
                  <a:gd name="connsiteY2" fmla="*/ 173958 h 173957"/>
                  <a:gd name="connsiteX3" fmla="*/ 57035 w 57034"/>
                  <a:gd name="connsiteY3" fmla="*/ 1089 h 173957"/>
                  <a:gd name="connsiteX4" fmla="*/ 36980 w 57034"/>
                  <a:gd name="connsiteY4" fmla="*/ 4057 h 1739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034" h="173957">
                    <a:moveTo>
                      <a:pt x="36980" y="4057"/>
                    </a:moveTo>
                    <a:cubicBezTo>
                      <a:pt x="16525" y="16090"/>
                      <a:pt x="7540" y="78579"/>
                      <a:pt x="0" y="127592"/>
                    </a:cubicBezTo>
                    <a:cubicBezTo>
                      <a:pt x="4973" y="145641"/>
                      <a:pt x="7139" y="157674"/>
                      <a:pt x="19974" y="173958"/>
                    </a:cubicBezTo>
                    <a:cubicBezTo>
                      <a:pt x="7139" y="132967"/>
                      <a:pt x="43799" y="26919"/>
                      <a:pt x="57035" y="1089"/>
                    </a:cubicBezTo>
                    <a:cubicBezTo>
                      <a:pt x="50778" y="-1318"/>
                      <a:pt x="42916" y="527"/>
                      <a:pt x="36980" y="4057"/>
                    </a:cubicBezTo>
                    <a:close/>
                  </a:path>
                </a:pathLst>
              </a:custGeom>
              <a:solidFill>
                <a:srgbClr val="EBA29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56" name="Freeform: Shape 155">
                <a:extLst>
                  <a:ext uri="{FF2B5EF4-FFF2-40B4-BE49-F238E27FC236}">
                    <a16:creationId xmlns:a16="http://schemas.microsoft.com/office/drawing/2014/main" id="{52585DFA-F857-4783-A2AE-592618E36FA5}"/>
                  </a:ext>
                </a:extLst>
              </p:cNvPr>
              <p:cNvSpPr/>
              <p:nvPr/>
            </p:nvSpPr>
            <p:spPr>
              <a:xfrm>
                <a:off x="957791" y="2027193"/>
                <a:ext cx="43856" cy="186987"/>
              </a:xfrm>
              <a:custGeom>
                <a:avLst/>
                <a:gdLst>
                  <a:gd name="connsiteX0" fmla="*/ 36220 w 43856"/>
                  <a:gd name="connsiteY0" fmla="*/ 0 h 186987"/>
                  <a:gd name="connsiteX1" fmla="*/ 523 w 43856"/>
                  <a:gd name="connsiteY1" fmla="*/ 140220 h 186987"/>
                  <a:gd name="connsiteX2" fmla="*/ 16807 w 43856"/>
                  <a:gd name="connsiteY2" fmla="*/ 186987 h 186987"/>
                  <a:gd name="connsiteX3" fmla="*/ 36220 w 43856"/>
                  <a:gd name="connsiteY3" fmla="*/ 0 h 186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856" h="186987">
                    <a:moveTo>
                      <a:pt x="36220" y="0"/>
                    </a:moveTo>
                    <a:cubicBezTo>
                      <a:pt x="23225" y="24627"/>
                      <a:pt x="9588" y="73560"/>
                      <a:pt x="523" y="140220"/>
                    </a:cubicBezTo>
                    <a:cubicBezTo>
                      <a:pt x="-2124" y="159473"/>
                      <a:pt x="5577" y="174393"/>
                      <a:pt x="16807" y="186987"/>
                    </a:cubicBezTo>
                    <a:cubicBezTo>
                      <a:pt x="29562" y="139498"/>
                      <a:pt x="57237" y="42997"/>
                      <a:pt x="36220" y="0"/>
                    </a:cubicBezTo>
                    <a:close/>
                  </a:path>
                </a:pathLst>
              </a:custGeom>
              <a:solidFill>
                <a:srgbClr val="FACCC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57" name="Freeform: Shape 156">
                <a:extLst>
                  <a:ext uri="{FF2B5EF4-FFF2-40B4-BE49-F238E27FC236}">
                    <a16:creationId xmlns:a16="http://schemas.microsoft.com/office/drawing/2014/main" id="{CC9785E4-CFDB-48A4-907B-943061D23E44}"/>
                  </a:ext>
                </a:extLst>
              </p:cNvPr>
              <p:cNvSpPr/>
              <p:nvPr/>
            </p:nvSpPr>
            <p:spPr>
              <a:xfrm>
                <a:off x="857401" y="2099607"/>
                <a:ext cx="106448" cy="111926"/>
              </a:xfrm>
              <a:custGeom>
                <a:avLst/>
                <a:gdLst>
                  <a:gd name="connsiteX0" fmla="*/ 19734 w 106448"/>
                  <a:gd name="connsiteY0" fmla="*/ 264 h 111926"/>
                  <a:gd name="connsiteX1" fmla="*/ 0 w 106448"/>
                  <a:gd name="connsiteY1" fmla="*/ 7323 h 111926"/>
                  <a:gd name="connsiteX2" fmla="*/ 106449 w 106448"/>
                  <a:gd name="connsiteY2" fmla="*/ 111927 h 111926"/>
                  <a:gd name="connsiteX3" fmla="*/ 74201 w 106448"/>
                  <a:gd name="connsiteY3" fmla="*/ 46950 h 111926"/>
                  <a:gd name="connsiteX4" fmla="*/ 19734 w 106448"/>
                  <a:gd name="connsiteY4" fmla="*/ 264 h 1119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6448" h="111926">
                    <a:moveTo>
                      <a:pt x="19734" y="264"/>
                    </a:moveTo>
                    <a:cubicBezTo>
                      <a:pt x="13878" y="-859"/>
                      <a:pt x="6177" y="1627"/>
                      <a:pt x="0" y="7323"/>
                    </a:cubicBezTo>
                    <a:cubicBezTo>
                      <a:pt x="35777" y="53689"/>
                      <a:pt x="54227" y="70775"/>
                      <a:pt x="106449" y="111927"/>
                    </a:cubicBezTo>
                    <a:cubicBezTo>
                      <a:pt x="86314" y="84412"/>
                      <a:pt x="85191" y="75829"/>
                      <a:pt x="74201" y="46950"/>
                    </a:cubicBezTo>
                    <a:cubicBezTo>
                      <a:pt x="56874" y="31789"/>
                      <a:pt x="36980" y="15505"/>
                      <a:pt x="19734" y="264"/>
                    </a:cubicBezTo>
                    <a:close/>
                  </a:path>
                </a:pathLst>
              </a:custGeom>
              <a:solidFill>
                <a:srgbClr val="FACCC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1F32CE1F-5EB4-45B8-85C4-3EE4FC68BCEC}"/>
                </a:ext>
              </a:extLst>
            </p:cNvPr>
            <p:cNvSpPr/>
            <p:nvPr/>
          </p:nvSpPr>
          <p:spPr>
            <a:xfrm>
              <a:off x="1110247" y="1935745"/>
              <a:ext cx="54788" cy="120567"/>
            </a:xfrm>
            <a:custGeom>
              <a:avLst/>
              <a:gdLst>
                <a:gd name="connsiteX0" fmla="*/ 54789 w 54788"/>
                <a:gd name="connsiteY0" fmla="*/ 120567 h 120567"/>
                <a:gd name="connsiteX1" fmla="*/ 28798 w 54788"/>
                <a:gd name="connsiteY1" fmla="*/ 0 h 120567"/>
                <a:gd name="connsiteX2" fmla="*/ 0 w 54788"/>
                <a:gd name="connsiteY2" fmla="*/ 1043 h 120567"/>
                <a:gd name="connsiteX3" fmla="*/ 16445 w 54788"/>
                <a:gd name="connsiteY3" fmla="*/ 113347 h 120567"/>
                <a:gd name="connsiteX4" fmla="*/ 54789 w 54788"/>
                <a:gd name="connsiteY4" fmla="*/ 120567 h 120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788" h="120567">
                  <a:moveTo>
                    <a:pt x="54789" y="120567"/>
                  </a:moveTo>
                  <a:cubicBezTo>
                    <a:pt x="53345" y="100272"/>
                    <a:pt x="38344" y="9466"/>
                    <a:pt x="28798" y="0"/>
                  </a:cubicBezTo>
                  <a:lnTo>
                    <a:pt x="0" y="1043"/>
                  </a:lnTo>
                  <a:cubicBezTo>
                    <a:pt x="8102" y="11872"/>
                    <a:pt x="17327" y="105246"/>
                    <a:pt x="16445" y="113347"/>
                  </a:cubicBezTo>
                  <a:lnTo>
                    <a:pt x="54789" y="120567"/>
                  </a:lnTo>
                  <a:close/>
                </a:path>
              </a:pathLst>
            </a:custGeom>
            <a:solidFill>
              <a:srgbClr val="490B0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6BE7D300-5302-4C1D-85C3-0341DFED885C}"/>
                </a:ext>
              </a:extLst>
            </p:cNvPr>
            <p:cNvSpPr/>
            <p:nvPr/>
          </p:nvSpPr>
          <p:spPr>
            <a:xfrm>
              <a:off x="1031232" y="2044408"/>
              <a:ext cx="172185" cy="276806"/>
            </a:xfrm>
            <a:custGeom>
              <a:avLst/>
              <a:gdLst>
                <a:gd name="connsiteX0" fmla="*/ 12915 w 172185"/>
                <a:gd name="connsiteY0" fmla="*/ 56826 h 276806"/>
                <a:gd name="connsiteX1" fmla="*/ 0 w 172185"/>
                <a:gd name="connsiteY1" fmla="*/ 247664 h 276806"/>
                <a:gd name="connsiteX2" fmla="*/ 163082 w 172185"/>
                <a:gd name="connsiteY2" fmla="*/ 229294 h 276806"/>
                <a:gd name="connsiteX3" fmla="*/ 143670 w 172185"/>
                <a:gd name="connsiteY3" fmla="*/ 21611 h 276806"/>
                <a:gd name="connsiteX4" fmla="*/ 12915 w 172185"/>
                <a:gd name="connsiteY4" fmla="*/ 56826 h 276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185" h="276806">
                  <a:moveTo>
                    <a:pt x="12915" y="56826"/>
                  </a:moveTo>
                  <a:cubicBezTo>
                    <a:pt x="12273" y="122525"/>
                    <a:pt x="8744" y="179720"/>
                    <a:pt x="0" y="247664"/>
                  </a:cubicBezTo>
                  <a:cubicBezTo>
                    <a:pt x="37381" y="281275"/>
                    <a:pt x="65056" y="297880"/>
                    <a:pt x="163082" y="229294"/>
                  </a:cubicBezTo>
                  <a:cubicBezTo>
                    <a:pt x="182094" y="127017"/>
                    <a:pt x="169259" y="72068"/>
                    <a:pt x="143670" y="21611"/>
                  </a:cubicBezTo>
                  <a:cubicBezTo>
                    <a:pt x="123134" y="-18578"/>
                    <a:pt x="13396" y="-369"/>
                    <a:pt x="12915" y="56826"/>
                  </a:cubicBezTo>
                  <a:close/>
                </a:path>
              </a:pathLst>
            </a:custGeom>
            <a:solidFill>
              <a:srgbClr val="73250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F784E770-25C0-43D1-905F-6C368EC38686}"/>
                </a:ext>
              </a:extLst>
            </p:cNvPr>
            <p:cNvSpPr/>
            <p:nvPr/>
          </p:nvSpPr>
          <p:spPr>
            <a:xfrm>
              <a:off x="1061394" y="2044404"/>
              <a:ext cx="141943" cy="276787"/>
            </a:xfrm>
            <a:custGeom>
              <a:avLst/>
              <a:gdLst>
                <a:gd name="connsiteX0" fmla="*/ 30964 w 141943"/>
                <a:gd name="connsiteY0" fmla="*/ 276787 h 276787"/>
                <a:gd name="connsiteX1" fmla="*/ 132840 w 141943"/>
                <a:gd name="connsiteY1" fmla="*/ 229379 h 276787"/>
                <a:gd name="connsiteX2" fmla="*/ 113428 w 141943"/>
                <a:gd name="connsiteY2" fmla="*/ 21695 h 276787"/>
                <a:gd name="connsiteX3" fmla="*/ 0 w 141943"/>
                <a:gd name="connsiteY3" fmla="*/ 22016 h 276787"/>
                <a:gd name="connsiteX4" fmla="*/ 30964 w 141943"/>
                <a:gd name="connsiteY4" fmla="*/ 276787 h 276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43" h="276787">
                  <a:moveTo>
                    <a:pt x="30964" y="276787"/>
                  </a:moveTo>
                  <a:cubicBezTo>
                    <a:pt x="54548" y="275745"/>
                    <a:pt x="85432" y="262509"/>
                    <a:pt x="132840" y="229379"/>
                  </a:cubicBezTo>
                  <a:cubicBezTo>
                    <a:pt x="151852" y="127101"/>
                    <a:pt x="139017" y="72152"/>
                    <a:pt x="113428" y="21695"/>
                  </a:cubicBezTo>
                  <a:cubicBezTo>
                    <a:pt x="98026" y="-8707"/>
                    <a:pt x="31846" y="-5819"/>
                    <a:pt x="0" y="22016"/>
                  </a:cubicBezTo>
                  <a:cubicBezTo>
                    <a:pt x="65618" y="100549"/>
                    <a:pt x="44200" y="148439"/>
                    <a:pt x="30964" y="276787"/>
                  </a:cubicBezTo>
                  <a:close/>
                </a:path>
              </a:pathLst>
            </a:custGeom>
            <a:solidFill>
              <a:srgbClr val="490B0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6E6DCD3B-AF00-43F0-9EEC-304DC8ED253C}"/>
                </a:ext>
              </a:extLst>
            </p:cNvPr>
            <p:cNvSpPr/>
            <p:nvPr/>
          </p:nvSpPr>
          <p:spPr>
            <a:xfrm>
              <a:off x="1092358" y="2066099"/>
              <a:ext cx="110979" cy="255092"/>
            </a:xfrm>
            <a:custGeom>
              <a:avLst/>
              <a:gdLst>
                <a:gd name="connsiteX0" fmla="*/ 0 w 110979"/>
                <a:gd name="connsiteY0" fmla="*/ 255092 h 255092"/>
                <a:gd name="connsiteX1" fmla="*/ 101876 w 110979"/>
                <a:gd name="connsiteY1" fmla="*/ 207683 h 255092"/>
                <a:gd name="connsiteX2" fmla="*/ 82464 w 110979"/>
                <a:gd name="connsiteY2" fmla="*/ 0 h 255092"/>
                <a:gd name="connsiteX3" fmla="*/ 78693 w 110979"/>
                <a:gd name="connsiteY3" fmla="*/ 173270 h 255092"/>
                <a:gd name="connsiteX4" fmla="*/ 4332 w 110979"/>
                <a:gd name="connsiteY4" fmla="*/ 216106 h 255092"/>
                <a:gd name="connsiteX5" fmla="*/ 0 w 110979"/>
                <a:gd name="connsiteY5" fmla="*/ 255092 h 255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979" h="255092">
                  <a:moveTo>
                    <a:pt x="0" y="255092"/>
                  </a:moveTo>
                  <a:cubicBezTo>
                    <a:pt x="23584" y="254049"/>
                    <a:pt x="54468" y="240813"/>
                    <a:pt x="101876" y="207683"/>
                  </a:cubicBezTo>
                  <a:cubicBezTo>
                    <a:pt x="120888" y="105406"/>
                    <a:pt x="108053" y="50457"/>
                    <a:pt x="82464" y="0"/>
                  </a:cubicBezTo>
                  <a:cubicBezTo>
                    <a:pt x="94657" y="69950"/>
                    <a:pt x="91127" y="139900"/>
                    <a:pt x="78693" y="173270"/>
                  </a:cubicBezTo>
                  <a:cubicBezTo>
                    <a:pt x="59281" y="194207"/>
                    <a:pt x="22300" y="211133"/>
                    <a:pt x="4332" y="216106"/>
                  </a:cubicBezTo>
                  <a:cubicBezTo>
                    <a:pt x="-80" y="236883"/>
                    <a:pt x="802" y="249076"/>
                    <a:pt x="0" y="255092"/>
                  </a:cubicBezTo>
                  <a:close/>
                </a:path>
              </a:pathLst>
            </a:custGeom>
            <a:solidFill>
              <a:srgbClr val="330901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131" name="Graphic 5">
              <a:extLst>
                <a:ext uri="{FF2B5EF4-FFF2-40B4-BE49-F238E27FC236}">
                  <a16:creationId xmlns:a16="http://schemas.microsoft.com/office/drawing/2014/main" id="{CB100D63-D7B3-4A5C-BB31-89BDA40DCAAB}"/>
                </a:ext>
              </a:extLst>
            </p:cNvPr>
            <p:cNvGrpSpPr/>
            <p:nvPr/>
          </p:nvGrpSpPr>
          <p:grpSpPr>
            <a:xfrm>
              <a:off x="997021" y="1752176"/>
              <a:ext cx="151913" cy="227088"/>
              <a:chOff x="997021" y="1752176"/>
              <a:chExt cx="151913" cy="227088"/>
            </a:xfrm>
          </p:grpSpPr>
          <p:grpSp>
            <p:nvGrpSpPr>
              <p:cNvPr id="139" name="Graphic 5">
                <a:extLst>
                  <a:ext uri="{FF2B5EF4-FFF2-40B4-BE49-F238E27FC236}">
                    <a16:creationId xmlns:a16="http://schemas.microsoft.com/office/drawing/2014/main" id="{54115A39-0E59-42C7-9A87-4C18D66DB2F3}"/>
                  </a:ext>
                </a:extLst>
              </p:cNvPr>
              <p:cNvGrpSpPr/>
              <p:nvPr/>
            </p:nvGrpSpPr>
            <p:grpSpPr>
              <a:xfrm>
                <a:off x="997021" y="1752176"/>
                <a:ext cx="151913" cy="204484"/>
                <a:chOff x="997021" y="1752176"/>
                <a:chExt cx="151913" cy="204484"/>
              </a:xfrm>
            </p:grpSpPr>
            <p:sp>
              <p:nvSpPr>
                <p:cNvPr id="142" name="Freeform: Shape 141">
                  <a:extLst>
                    <a:ext uri="{FF2B5EF4-FFF2-40B4-BE49-F238E27FC236}">
                      <a16:creationId xmlns:a16="http://schemas.microsoft.com/office/drawing/2014/main" id="{635137E5-B285-49B8-84B8-7507EE6F7348}"/>
                    </a:ext>
                  </a:extLst>
                </p:cNvPr>
                <p:cNvSpPr/>
                <p:nvPr/>
              </p:nvSpPr>
              <p:spPr>
                <a:xfrm>
                  <a:off x="997146" y="1752176"/>
                  <a:ext cx="151712" cy="195752"/>
                </a:xfrm>
                <a:custGeom>
                  <a:avLst/>
                  <a:gdLst>
                    <a:gd name="connsiteX0" fmla="*/ 125133 w 151712"/>
                    <a:gd name="connsiteY0" fmla="*/ 194479 h 195752"/>
                    <a:gd name="connsiteX1" fmla="*/ 148075 w 151712"/>
                    <a:gd name="connsiteY1" fmla="*/ 55301 h 195752"/>
                    <a:gd name="connsiteX2" fmla="*/ 123288 w 151712"/>
                    <a:gd name="connsiteY2" fmla="*/ 17599 h 195752"/>
                    <a:gd name="connsiteX3" fmla="*/ 19085 w 151712"/>
                    <a:gd name="connsiteY3" fmla="*/ 17920 h 195752"/>
                    <a:gd name="connsiteX4" fmla="*/ 33685 w 151712"/>
                    <a:gd name="connsiteY4" fmla="*/ 125733 h 195752"/>
                    <a:gd name="connsiteX5" fmla="*/ 34487 w 151712"/>
                    <a:gd name="connsiteY5" fmla="*/ 125652 h 195752"/>
                    <a:gd name="connsiteX6" fmla="*/ 125133 w 151712"/>
                    <a:gd name="connsiteY6" fmla="*/ 194479 h 1957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1712" h="195752">
                      <a:moveTo>
                        <a:pt x="125133" y="194479"/>
                      </a:moveTo>
                      <a:cubicBezTo>
                        <a:pt x="107405" y="143781"/>
                        <a:pt x="166606" y="120759"/>
                        <a:pt x="148075" y="55301"/>
                      </a:cubicBezTo>
                      <a:cubicBezTo>
                        <a:pt x="143824" y="40381"/>
                        <a:pt x="134840" y="27306"/>
                        <a:pt x="123288" y="17599"/>
                      </a:cubicBezTo>
                      <a:cubicBezTo>
                        <a:pt x="94089" y="-6947"/>
                        <a:pt x="48846" y="-4862"/>
                        <a:pt x="19085" y="17920"/>
                      </a:cubicBezTo>
                      <a:cubicBezTo>
                        <a:pt x="-5541" y="31316"/>
                        <a:pt x="-11798" y="83137"/>
                        <a:pt x="33685" y="125733"/>
                      </a:cubicBezTo>
                      <a:cubicBezTo>
                        <a:pt x="33926" y="125652"/>
                        <a:pt x="34247" y="125652"/>
                        <a:pt x="34487" y="125652"/>
                      </a:cubicBezTo>
                      <a:cubicBezTo>
                        <a:pt x="49087" y="156215"/>
                        <a:pt x="74436" y="204185"/>
                        <a:pt x="125133" y="194479"/>
                      </a:cubicBezTo>
                      <a:close/>
                    </a:path>
                  </a:pathLst>
                </a:custGeom>
                <a:solidFill>
                  <a:srgbClr val="361D0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43" name="Freeform: Shape 142">
                  <a:extLst>
                    <a:ext uri="{FF2B5EF4-FFF2-40B4-BE49-F238E27FC236}">
                      <a16:creationId xmlns:a16="http://schemas.microsoft.com/office/drawing/2014/main" id="{B7C9EF0F-0BEA-45F5-9C06-B2ECB1A041E1}"/>
                    </a:ext>
                  </a:extLst>
                </p:cNvPr>
                <p:cNvSpPr/>
                <p:nvPr/>
              </p:nvSpPr>
              <p:spPr>
                <a:xfrm>
                  <a:off x="997137" y="1752176"/>
                  <a:ext cx="148245" cy="69820"/>
                </a:xfrm>
                <a:custGeom>
                  <a:avLst/>
                  <a:gdLst>
                    <a:gd name="connsiteX0" fmla="*/ 148245 w 148245"/>
                    <a:gd name="connsiteY0" fmla="*/ 55783 h 69820"/>
                    <a:gd name="connsiteX1" fmla="*/ 148085 w 148245"/>
                    <a:gd name="connsiteY1" fmla="*/ 55301 h 69820"/>
                    <a:gd name="connsiteX2" fmla="*/ 123298 w 148245"/>
                    <a:gd name="connsiteY2" fmla="*/ 17599 h 69820"/>
                    <a:gd name="connsiteX3" fmla="*/ 19095 w 148245"/>
                    <a:gd name="connsiteY3" fmla="*/ 17920 h 69820"/>
                    <a:gd name="connsiteX4" fmla="*/ 645 w 148245"/>
                    <a:gd name="connsiteY4" fmla="*/ 66612 h 69820"/>
                    <a:gd name="connsiteX5" fmla="*/ 886 w 148245"/>
                    <a:gd name="connsiteY5" fmla="*/ 64526 h 69820"/>
                    <a:gd name="connsiteX6" fmla="*/ 6501 w 148245"/>
                    <a:gd name="connsiteY6" fmla="*/ 37894 h 69820"/>
                    <a:gd name="connsiteX7" fmla="*/ 13560 w 148245"/>
                    <a:gd name="connsiteY7" fmla="*/ 69821 h 69820"/>
                    <a:gd name="connsiteX8" fmla="*/ 14924 w 148245"/>
                    <a:gd name="connsiteY8" fmla="*/ 28188 h 69820"/>
                    <a:gd name="connsiteX9" fmla="*/ 18453 w 148245"/>
                    <a:gd name="connsiteY9" fmla="*/ 58350 h 69820"/>
                    <a:gd name="connsiteX10" fmla="*/ 26395 w 148245"/>
                    <a:gd name="connsiteY10" fmla="*/ 23535 h 69820"/>
                    <a:gd name="connsiteX11" fmla="*/ 29042 w 148245"/>
                    <a:gd name="connsiteY11" fmla="*/ 52734 h 69820"/>
                    <a:gd name="connsiteX12" fmla="*/ 36342 w 148245"/>
                    <a:gd name="connsiteY12" fmla="*/ 22172 h 69820"/>
                    <a:gd name="connsiteX13" fmla="*/ 40353 w 148245"/>
                    <a:gd name="connsiteY13" fmla="*/ 45515 h 69820"/>
                    <a:gd name="connsiteX14" fmla="*/ 45567 w 148245"/>
                    <a:gd name="connsiteY14" fmla="*/ 20567 h 69820"/>
                    <a:gd name="connsiteX15" fmla="*/ 52305 w 148245"/>
                    <a:gd name="connsiteY15" fmla="*/ 45114 h 69820"/>
                    <a:gd name="connsiteX16" fmla="*/ 53188 w 148245"/>
                    <a:gd name="connsiteY16" fmla="*/ 17278 h 69820"/>
                    <a:gd name="connsiteX17" fmla="*/ 63776 w 148245"/>
                    <a:gd name="connsiteY17" fmla="*/ 42627 h 69820"/>
                    <a:gd name="connsiteX18" fmla="*/ 62974 w 148245"/>
                    <a:gd name="connsiteY18" fmla="*/ 18722 h 69820"/>
                    <a:gd name="connsiteX19" fmla="*/ 74927 w 148245"/>
                    <a:gd name="connsiteY19" fmla="*/ 40301 h 69820"/>
                    <a:gd name="connsiteX20" fmla="*/ 73643 w 148245"/>
                    <a:gd name="connsiteY20" fmla="*/ 18802 h 69820"/>
                    <a:gd name="connsiteX21" fmla="*/ 86719 w 148245"/>
                    <a:gd name="connsiteY21" fmla="*/ 39338 h 69820"/>
                    <a:gd name="connsiteX22" fmla="*/ 84713 w 148245"/>
                    <a:gd name="connsiteY22" fmla="*/ 18883 h 69820"/>
                    <a:gd name="connsiteX23" fmla="*/ 101318 w 148245"/>
                    <a:gd name="connsiteY23" fmla="*/ 43509 h 69820"/>
                    <a:gd name="connsiteX24" fmla="*/ 98831 w 148245"/>
                    <a:gd name="connsiteY24" fmla="*/ 20808 h 69820"/>
                    <a:gd name="connsiteX25" fmla="*/ 114394 w 148245"/>
                    <a:gd name="connsiteY25" fmla="*/ 41344 h 69820"/>
                    <a:gd name="connsiteX26" fmla="*/ 109340 w 148245"/>
                    <a:gd name="connsiteY26" fmla="*/ 19685 h 69820"/>
                    <a:gd name="connsiteX27" fmla="*/ 124982 w 148245"/>
                    <a:gd name="connsiteY27" fmla="*/ 44151 h 69820"/>
                    <a:gd name="connsiteX28" fmla="*/ 120249 w 148245"/>
                    <a:gd name="connsiteY28" fmla="*/ 23936 h 69820"/>
                    <a:gd name="connsiteX29" fmla="*/ 135651 w 148245"/>
                    <a:gd name="connsiteY29" fmla="*/ 48724 h 69820"/>
                    <a:gd name="connsiteX30" fmla="*/ 127790 w 148245"/>
                    <a:gd name="connsiteY30" fmla="*/ 25621 h 69820"/>
                    <a:gd name="connsiteX31" fmla="*/ 148245 w 148245"/>
                    <a:gd name="connsiteY31" fmla="*/ 55783 h 69820"/>
                    <a:gd name="connsiteX32" fmla="*/ 148245 w 148245"/>
                    <a:gd name="connsiteY32" fmla="*/ 55783 h 698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148245" h="69820">
                      <a:moveTo>
                        <a:pt x="148245" y="55783"/>
                      </a:moveTo>
                      <a:cubicBezTo>
                        <a:pt x="148165" y="55622"/>
                        <a:pt x="148165" y="55462"/>
                        <a:pt x="148085" y="55301"/>
                      </a:cubicBezTo>
                      <a:cubicBezTo>
                        <a:pt x="143833" y="40381"/>
                        <a:pt x="134849" y="27306"/>
                        <a:pt x="123298" y="17599"/>
                      </a:cubicBezTo>
                      <a:cubicBezTo>
                        <a:pt x="94099" y="-6947"/>
                        <a:pt x="48856" y="-4862"/>
                        <a:pt x="19095" y="17920"/>
                      </a:cubicBezTo>
                      <a:cubicBezTo>
                        <a:pt x="5619" y="25220"/>
                        <a:pt x="-2403" y="44071"/>
                        <a:pt x="645" y="66612"/>
                      </a:cubicBezTo>
                      <a:lnTo>
                        <a:pt x="886" y="64526"/>
                      </a:lnTo>
                      <a:cubicBezTo>
                        <a:pt x="2490" y="53537"/>
                        <a:pt x="3372" y="48563"/>
                        <a:pt x="6501" y="37894"/>
                      </a:cubicBezTo>
                      <a:cubicBezTo>
                        <a:pt x="4897" y="49125"/>
                        <a:pt x="7865" y="63002"/>
                        <a:pt x="13560" y="69821"/>
                      </a:cubicBezTo>
                      <a:cubicBezTo>
                        <a:pt x="9870" y="58270"/>
                        <a:pt x="10432" y="36932"/>
                        <a:pt x="14924" y="28188"/>
                      </a:cubicBezTo>
                      <a:cubicBezTo>
                        <a:pt x="12357" y="41985"/>
                        <a:pt x="14122" y="47601"/>
                        <a:pt x="18453" y="58350"/>
                      </a:cubicBezTo>
                      <a:cubicBezTo>
                        <a:pt x="18213" y="44071"/>
                        <a:pt x="19977" y="34124"/>
                        <a:pt x="26395" y="23535"/>
                      </a:cubicBezTo>
                      <a:cubicBezTo>
                        <a:pt x="23908" y="33482"/>
                        <a:pt x="23427" y="35488"/>
                        <a:pt x="29042" y="52734"/>
                      </a:cubicBezTo>
                      <a:cubicBezTo>
                        <a:pt x="29604" y="41263"/>
                        <a:pt x="31689" y="29151"/>
                        <a:pt x="36342" y="22172"/>
                      </a:cubicBezTo>
                      <a:cubicBezTo>
                        <a:pt x="37224" y="30594"/>
                        <a:pt x="37706" y="37654"/>
                        <a:pt x="40353" y="45515"/>
                      </a:cubicBezTo>
                      <a:cubicBezTo>
                        <a:pt x="41716" y="35568"/>
                        <a:pt x="43481" y="28990"/>
                        <a:pt x="45567" y="20567"/>
                      </a:cubicBezTo>
                      <a:cubicBezTo>
                        <a:pt x="48294" y="29311"/>
                        <a:pt x="50380" y="35167"/>
                        <a:pt x="52305" y="45114"/>
                      </a:cubicBezTo>
                      <a:cubicBezTo>
                        <a:pt x="54230" y="35247"/>
                        <a:pt x="54150" y="27306"/>
                        <a:pt x="53188" y="17278"/>
                      </a:cubicBezTo>
                      <a:cubicBezTo>
                        <a:pt x="57519" y="24578"/>
                        <a:pt x="60327" y="26664"/>
                        <a:pt x="63776" y="42627"/>
                      </a:cubicBezTo>
                      <a:cubicBezTo>
                        <a:pt x="64819" y="30113"/>
                        <a:pt x="64899" y="26824"/>
                        <a:pt x="62974" y="18722"/>
                      </a:cubicBezTo>
                      <a:cubicBezTo>
                        <a:pt x="67787" y="23776"/>
                        <a:pt x="71557" y="26584"/>
                        <a:pt x="74927" y="40301"/>
                      </a:cubicBezTo>
                      <a:cubicBezTo>
                        <a:pt x="75889" y="29231"/>
                        <a:pt x="75648" y="24097"/>
                        <a:pt x="73643" y="18802"/>
                      </a:cubicBezTo>
                      <a:cubicBezTo>
                        <a:pt x="80702" y="26263"/>
                        <a:pt x="82547" y="28027"/>
                        <a:pt x="86719" y="39338"/>
                      </a:cubicBezTo>
                      <a:cubicBezTo>
                        <a:pt x="88082" y="31316"/>
                        <a:pt x="87039" y="25862"/>
                        <a:pt x="84713" y="18883"/>
                      </a:cubicBezTo>
                      <a:cubicBezTo>
                        <a:pt x="93056" y="26584"/>
                        <a:pt x="95141" y="30354"/>
                        <a:pt x="101318" y="43509"/>
                      </a:cubicBezTo>
                      <a:cubicBezTo>
                        <a:pt x="102281" y="34445"/>
                        <a:pt x="100275" y="27546"/>
                        <a:pt x="98831" y="20808"/>
                      </a:cubicBezTo>
                      <a:cubicBezTo>
                        <a:pt x="105650" y="28027"/>
                        <a:pt x="107094" y="29872"/>
                        <a:pt x="114394" y="41344"/>
                      </a:cubicBezTo>
                      <a:cubicBezTo>
                        <a:pt x="113110" y="32439"/>
                        <a:pt x="111987" y="28348"/>
                        <a:pt x="109340" y="19685"/>
                      </a:cubicBezTo>
                      <a:cubicBezTo>
                        <a:pt x="117522" y="29632"/>
                        <a:pt x="120009" y="32199"/>
                        <a:pt x="124982" y="44151"/>
                      </a:cubicBezTo>
                      <a:cubicBezTo>
                        <a:pt x="125063" y="36129"/>
                        <a:pt x="124020" y="31798"/>
                        <a:pt x="120249" y="23936"/>
                      </a:cubicBezTo>
                      <a:cubicBezTo>
                        <a:pt x="127389" y="33322"/>
                        <a:pt x="130036" y="38215"/>
                        <a:pt x="135651" y="48724"/>
                      </a:cubicBezTo>
                      <a:cubicBezTo>
                        <a:pt x="134288" y="40622"/>
                        <a:pt x="133886" y="35568"/>
                        <a:pt x="127790" y="25621"/>
                      </a:cubicBezTo>
                      <a:cubicBezTo>
                        <a:pt x="132603" y="30594"/>
                        <a:pt x="142470" y="43028"/>
                        <a:pt x="148245" y="55783"/>
                      </a:cubicBezTo>
                      <a:lnTo>
                        <a:pt x="148245" y="55783"/>
                      </a:lnTo>
                      <a:close/>
                    </a:path>
                  </a:pathLst>
                </a:custGeom>
                <a:solidFill>
                  <a:srgbClr val="4A2B12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44" name="Freeform: Shape 143">
                  <a:extLst>
                    <a:ext uri="{FF2B5EF4-FFF2-40B4-BE49-F238E27FC236}">
                      <a16:creationId xmlns:a16="http://schemas.microsoft.com/office/drawing/2014/main" id="{7C3B987E-40C7-4157-B3F4-962DBFF083EA}"/>
                    </a:ext>
                  </a:extLst>
                </p:cNvPr>
                <p:cNvSpPr/>
                <p:nvPr/>
              </p:nvSpPr>
              <p:spPr>
                <a:xfrm>
                  <a:off x="997021" y="1807317"/>
                  <a:ext cx="151913" cy="149343"/>
                </a:xfrm>
                <a:custGeom>
                  <a:avLst/>
                  <a:gdLst>
                    <a:gd name="connsiteX0" fmla="*/ 137692 w 151913"/>
                    <a:gd name="connsiteY0" fmla="*/ 129712 h 149343"/>
                    <a:gd name="connsiteX1" fmla="*/ 136409 w 151913"/>
                    <a:gd name="connsiteY1" fmla="*/ 83667 h 149343"/>
                    <a:gd name="connsiteX2" fmla="*/ 149564 w 151913"/>
                    <a:gd name="connsiteY2" fmla="*/ 5615 h 149343"/>
                    <a:gd name="connsiteX3" fmla="*/ 132879 w 151913"/>
                    <a:gd name="connsiteY3" fmla="*/ 65538 h 149343"/>
                    <a:gd name="connsiteX4" fmla="*/ 132719 w 151913"/>
                    <a:gd name="connsiteY4" fmla="*/ 29761 h 149343"/>
                    <a:gd name="connsiteX5" fmla="*/ 117156 w 151913"/>
                    <a:gd name="connsiteY5" fmla="*/ 64655 h 149343"/>
                    <a:gd name="connsiteX6" fmla="*/ 118921 w 151913"/>
                    <a:gd name="connsiteY6" fmla="*/ 23905 h 149343"/>
                    <a:gd name="connsiteX7" fmla="*/ 104241 w 151913"/>
                    <a:gd name="connsiteY7" fmla="*/ 62810 h 149343"/>
                    <a:gd name="connsiteX8" fmla="*/ 101273 w 151913"/>
                    <a:gd name="connsiteY8" fmla="*/ 22942 h 149343"/>
                    <a:gd name="connsiteX9" fmla="*/ 87556 w 151913"/>
                    <a:gd name="connsiteY9" fmla="*/ 64254 h 149343"/>
                    <a:gd name="connsiteX10" fmla="*/ 84267 w 151913"/>
                    <a:gd name="connsiteY10" fmla="*/ 23343 h 149343"/>
                    <a:gd name="connsiteX11" fmla="*/ 75203 w 151913"/>
                    <a:gd name="connsiteY11" fmla="*/ 64816 h 149343"/>
                    <a:gd name="connsiteX12" fmla="*/ 61967 w 151913"/>
                    <a:gd name="connsiteY12" fmla="*/ 27274 h 149343"/>
                    <a:gd name="connsiteX13" fmla="*/ 64935 w 151913"/>
                    <a:gd name="connsiteY13" fmla="*/ 70993 h 149343"/>
                    <a:gd name="connsiteX14" fmla="*/ 37821 w 151913"/>
                    <a:gd name="connsiteY14" fmla="*/ 38504 h 149343"/>
                    <a:gd name="connsiteX15" fmla="*/ 53624 w 151913"/>
                    <a:gd name="connsiteY15" fmla="*/ 72998 h 149343"/>
                    <a:gd name="connsiteX16" fmla="*/ 39 w 151913"/>
                    <a:gd name="connsiteY16" fmla="*/ 0 h 149343"/>
                    <a:gd name="connsiteX17" fmla="*/ 33650 w 151913"/>
                    <a:gd name="connsiteY17" fmla="*/ 70752 h 149343"/>
                    <a:gd name="connsiteX18" fmla="*/ 34452 w 151913"/>
                    <a:gd name="connsiteY18" fmla="*/ 70672 h 149343"/>
                    <a:gd name="connsiteX19" fmla="*/ 45923 w 151913"/>
                    <a:gd name="connsiteY19" fmla="*/ 97144 h 149343"/>
                    <a:gd name="connsiteX20" fmla="*/ 137692 w 151913"/>
                    <a:gd name="connsiteY20" fmla="*/ 129712 h 1493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151913" h="149343">
                      <a:moveTo>
                        <a:pt x="137692" y="129712"/>
                      </a:moveTo>
                      <a:cubicBezTo>
                        <a:pt x="136409" y="113428"/>
                        <a:pt x="128066" y="102839"/>
                        <a:pt x="136409" y="83667"/>
                      </a:cubicBezTo>
                      <a:cubicBezTo>
                        <a:pt x="146195" y="61206"/>
                        <a:pt x="156704" y="37381"/>
                        <a:pt x="149564" y="5615"/>
                      </a:cubicBezTo>
                      <a:cubicBezTo>
                        <a:pt x="151008" y="28397"/>
                        <a:pt x="148441" y="45082"/>
                        <a:pt x="132879" y="65538"/>
                      </a:cubicBezTo>
                      <a:cubicBezTo>
                        <a:pt x="135607" y="52783"/>
                        <a:pt x="135286" y="44601"/>
                        <a:pt x="132719" y="29761"/>
                      </a:cubicBezTo>
                      <a:cubicBezTo>
                        <a:pt x="129269" y="49093"/>
                        <a:pt x="124376" y="55671"/>
                        <a:pt x="117156" y="64655"/>
                      </a:cubicBezTo>
                      <a:cubicBezTo>
                        <a:pt x="122050" y="45724"/>
                        <a:pt x="120285" y="38344"/>
                        <a:pt x="118921" y="23905"/>
                      </a:cubicBezTo>
                      <a:cubicBezTo>
                        <a:pt x="115071" y="39467"/>
                        <a:pt x="112905" y="51339"/>
                        <a:pt x="104241" y="62810"/>
                      </a:cubicBezTo>
                      <a:cubicBezTo>
                        <a:pt x="104241" y="51339"/>
                        <a:pt x="106407" y="41874"/>
                        <a:pt x="101273" y="22942"/>
                      </a:cubicBezTo>
                      <a:cubicBezTo>
                        <a:pt x="98787" y="35857"/>
                        <a:pt x="97022" y="54949"/>
                        <a:pt x="87556" y="64254"/>
                      </a:cubicBezTo>
                      <a:cubicBezTo>
                        <a:pt x="87556" y="47729"/>
                        <a:pt x="86674" y="39628"/>
                        <a:pt x="84267" y="23343"/>
                      </a:cubicBezTo>
                      <a:cubicBezTo>
                        <a:pt x="82823" y="37542"/>
                        <a:pt x="81299" y="51981"/>
                        <a:pt x="75203" y="64816"/>
                      </a:cubicBezTo>
                      <a:cubicBezTo>
                        <a:pt x="67983" y="49895"/>
                        <a:pt x="65657" y="44200"/>
                        <a:pt x="61967" y="27274"/>
                      </a:cubicBezTo>
                      <a:cubicBezTo>
                        <a:pt x="59320" y="40670"/>
                        <a:pt x="60202" y="55511"/>
                        <a:pt x="64935" y="70993"/>
                      </a:cubicBezTo>
                      <a:cubicBezTo>
                        <a:pt x="54346" y="59281"/>
                        <a:pt x="45201" y="51500"/>
                        <a:pt x="37821" y="38504"/>
                      </a:cubicBezTo>
                      <a:cubicBezTo>
                        <a:pt x="40950" y="55831"/>
                        <a:pt x="45763" y="62490"/>
                        <a:pt x="53624" y="72998"/>
                      </a:cubicBezTo>
                      <a:cubicBezTo>
                        <a:pt x="23061" y="47970"/>
                        <a:pt x="10948" y="32007"/>
                        <a:pt x="39" y="0"/>
                      </a:cubicBezTo>
                      <a:cubicBezTo>
                        <a:pt x="-683" y="21097"/>
                        <a:pt x="8622" y="47328"/>
                        <a:pt x="33650" y="70752"/>
                      </a:cubicBezTo>
                      <a:cubicBezTo>
                        <a:pt x="33891" y="70672"/>
                        <a:pt x="34211" y="70672"/>
                        <a:pt x="34452" y="70672"/>
                      </a:cubicBezTo>
                      <a:cubicBezTo>
                        <a:pt x="37901" y="77972"/>
                        <a:pt x="43356" y="87277"/>
                        <a:pt x="45923" y="97144"/>
                      </a:cubicBezTo>
                      <a:cubicBezTo>
                        <a:pt x="63010" y="163082"/>
                        <a:pt x="119403" y="157547"/>
                        <a:pt x="137692" y="129712"/>
                      </a:cubicBezTo>
                      <a:close/>
                    </a:path>
                  </a:pathLst>
                </a:custGeom>
                <a:solidFill>
                  <a:srgbClr val="241304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grpSp>
              <p:nvGrpSpPr>
                <p:cNvPr id="145" name="Graphic 5">
                  <a:extLst>
                    <a:ext uri="{FF2B5EF4-FFF2-40B4-BE49-F238E27FC236}">
                      <a16:creationId xmlns:a16="http://schemas.microsoft.com/office/drawing/2014/main" id="{ABA99D91-5B4F-455A-8947-4230DF8A1902}"/>
                    </a:ext>
                  </a:extLst>
                </p:cNvPr>
                <p:cNvGrpSpPr/>
                <p:nvPr/>
              </p:nvGrpSpPr>
              <p:grpSpPr>
                <a:xfrm>
                  <a:off x="1030225" y="1872023"/>
                  <a:ext cx="16926" cy="37452"/>
                  <a:chOff x="1030225" y="1872023"/>
                  <a:chExt cx="16926" cy="37452"/>
                </a:xfrm>
              </p:grpSpPr>
              <p:sp>
                <p:nvSpPr>
                  <p:cNvPr id="146" name="Freeform: Shape 145">
                    <a:extLst>
                      <a:ext uri="{FF2B5EF4-FFF2-40B4-BE49-F238E27FC236}">
                        <a16:creationId xmlns:a16="http://schemas.microsoft.com/office/drawing/2014/main" id="{B2D05D10-A2A5-4285-8861-AA5868348B7B}"/>
                      </a:ext>
                    </a:extLst>
                  </p:cNvPr>
                  <p:cNvSpPr/>
                  <p:nvPr/>
                </p:nvSpPr>
                <p:spPr>
                  <a:xfrm>
                    <a:off x="1030225" y="1872023"/>
                    <a:ext cx="16926" cy="37452"/>
                  </a:xfrm>
                  <a:custGeom>
                    <a:avLst/>
                    <a:gdLst>
                      <a:gd name="connsiteX0" fmla="*/ 1809 w 16926"/>
                      <a:gd name="connsiteY0" fmla="*/ 9415 h 37452"/>
                      <a:gd name="connsiteX1" fmla="*/ 5018 w 16926"/>
                      <a:gd name="connsiteY1" fmla="*/ 190 h 37452"/>
                      <a:gd name="connsiteX2" fmla="*/ 15847 w 16926"/>
                      <a:gd name="connsiteY2" fmla="*/ 14388 h 37452"/>
                      <a:gd name="connsiteX3" fmla="*/ 1168 w 16926"/>
                      <a:gd name="connsiteY3" fmla="*/ 35886 h 37452"/>
                      <a:gd name="connsiteX4" fmla="*/ 1809 w 16926"/>
                      <a:gd name="connsiteY4" fmla="*/ 9415 h 374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926" h="37452">
                        <a:moveTo>
                          <a:pt x="1809" y="9415"/>
                        </a:moveTo>
                        <a:cubicBezTo>
                          <a:pt x="-597" y="1874"/>
                          <a:pt x="1809" y="-773"/>
                          <a:pt x="5018" y="190"/>
                        </a:cubicBezTo>
                        <a:cubicBezTo>
                          <a:pt x="8548" y="1232"/>
                          <a:pt x="13521" y="6607"/>
                          <a:pt x="15847" y="14388"/>
                        </a:cubicBezTo>
                        <a:cubicBezTo>
                          <a:pt x="19698" y="26982"/>
                          <a:pt x="12879" y="42464"/>
                          <a:pt x="1168" y="35886"/>
                        </a:cubicBezTo>
                        <a:cubicBezTo>
                          <a:pt x="-2041" y="31555"/>
                          <a:pt x="2451" y="21046"/>
                          <a:pt x="1809" y="9415"/>
                        </a:cubicBezTo>
                        <a:close/>
                      </a:path>
                    </a:pathLst>
                  </a:custGeom>
                  <a:solidFill>
                    <a:srgbClr val="E8A476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47" name="Freeform: Shape 146">
                    <a:extLst>
                      <a:ext uri="{FF2B5EF4-FFF2-40B4-BE49-F238E27FC236}">
                        <a16:creationId xmlns:a16="http://schemas.microsoft.com/office/drawing/2014/main" id="{E8159321-A152-42DC-8899-3A0F21A9AE6F}"/>
                      </a:ext>
                    </a:extLst>
                  </p:cNvPr>
                  <p:cNvSpPr/>
                  <p:nvPr/>
                </p:nvSpPr>
                <p:spPr>
                  <a:xfrm>
                    <a:off x="1031057" y="1872023"/>
                    <a:ext cx="16094" cy="37452"/>
                  </a:xfrm>
                  <a:custGeom>
                    <a:avLst/>
                    <a:gdLst>
                      <a:gd name="connsiteX0" fmla="*/ 978 w 16094"/>
                      <a:gd name="connsiteY0" fmla="*/ 9415 h 37452"/>
                      <a:gd name="connsiteX1" fmla="*/ 4186 w 16094"/>
                      <a:gd name="connsiteY1" fmla="*/ 190 h 37452"/>
                      <a:gd name="connsiteX2" fmla="*/ 15016 w 16094"/>
                      <a:gd name="connsiteY2" fmla="*/ 14388 h 37452"/>
                      <a:gd name="connsiteX3" fmla="*/ 336 w 16094"/>
                      <a:gd name="connsiteY3" fmla="*/ 35886 h 37452"/>
                      <a:gd name="connsiteX4" fmla="*/ 7315 w 16094"/>
                      <a:gd name="connsiteY4" fmla="*/ 16554 h 37452"/>
                      <a:gd name="connsiteX5" fmla="*/ 978 w 16094"/>
                      <a:gd name="connsiteY5" fmla="*/ 9415 h 374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6094" h="37452">
                        <a:moveTo>
                          <a:pt x="978" y="9415"/>
                        </a:moveTo>
                        <a:cubicBezTo>
                          <a:pt x="-1429" y="1874"/>
                          <a:pt x="978" y="-773"/>
                          <a:pt x="4186" y="190"/>
                        </a:cubicBezTo>
                        <a:cubicBezTo>
                          <a:pt x="7716" y="1232"/>
                          <a:pt x="12689" y="6607"/>
                          <a:pt x="15016" y="14388"/>
                        </a:cubicBezTo>
                        <a:cubicBezTo>
                          <a:pt x="18866" y="26982"/>
                          <a:pt x="12048" y="42464"/>
                          <a:pt x="336" y="35886"/>
                        </a:cubicBezTo>
                        <a:cubicBezTo>
                          <a:pt x="10604" y="36849"/>
                          <a:pt x="10122" y="24415"/>
                          <a:pt x="7315" y="16554"/>
                        </a:cubicBezTo>
                        <a:cubicBezTo>
                          <a:pt x="5470" y="11260"/>
                          <a:pt x="2341" y="7409"/>
                          <a:pt x="978" y="9415"/>
                        </a:cubicBezTo>
                        <a:close/>
                      </a:path>
                    </a:pathLst>
                  </a:custGeom>
                  <a:solidFill>
                    <a:srgbClr val="F1B28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48" name="Freeform: Shape 147">
                    <a:extLst>
                      <a:ext uri="{FF2B5EF4-FFF2-40B4-BE49-F238E27FC236}">
                        <a16:creationId xmlns:a16="http://schemas.microsoft.com/office/drawing/2014/main" id="{205BFBF5-9A42-4A31-994D-9801653620B6}"/>
                      </a:ext>
                    </a:extLst>
                  </p:cNvPr>
                  <p:cNvSpPr/>
                  <p:nvPr/>
                </p:nvSpPr>
                <p:spPr>
                  <a:xfrm>
                    <a:off x="1033027" y="1884968"/>
                    <a:ext cx="6258" cy="11934"/>
                  </a:xfrm>
                  <a:custGeom>
                    <a:avLst/>
                    <a:gdLst>
                      <a:gd name="connsiteX0" fmla="*/ 3660 w 6258"/>
                      <a:gd name="connsiteY0" fmla="*/ 0 h 11934"/>
                      <a:gd name="connsiteX1" fmla="*/ 291 w 6258"/>
                      <a:gd name="connsiteY1" fmla="*/ 10348 h 11934"/>
                      <a:gd name="connsiteX2" fmla="*/ 6227 w 6258"/>
                      <a:gd name="connsiteY2" fmla="*/ 10188 h 11934"/>
                      <a:gd name="connsiteX3" fmla="*/ 3660 w 6258"/>
                      <a:gd name="connsiteY3" fmla="*/ 0 h 119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258" h="11934">
                        <a:moveTo>
                          <a:pt x="3660" y="0"/>
                        </a:moveTo>
                        <a:cubicBezTo>
                          <a:pt x="532" y="5294"/>
                          <a:pt x="-591" y="8423"/>
                          <a:pt x="291" y="10348"/>
                        </a:cubicBezTo>
                        <a:cubicBezTo>
                          <a:pt x="853" y="11632"/>
                          <a:pt x="2858" y="13236"/>
                          <a:pt x="6227" y="10188"/>
                        </a:cubicBezTo>
                        <a:cubicBezTo>
                          <a:pt x="6468" y="6417"/>
                          <a:pt x="5265" y="2888"/>
                          <a:pt x="3660" y="0"/>
                        </a:cubicBezTo>
                        <a:close/>
                      </a:path>
                    </a:pathLst>
                  </a:custGeom>
                  <a:solidFill>
                    <a:srgbClr val="DB9669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</p:grpSp>
          <p:sp>
            <p:nvSpPr>
              <p:cNvPr id="140" name="Freeform: Shape 139">
                <a:extLst>
                  <a:ext uri="{FF2B5EF4-FFF2-40B4-BE49-F238E27FC236}">
                    <a16:creationId xmlns:a16="http://schemas.microsoft.com/office/drawing/2014/main" id="{24988429-B0DF-4A0C-BDC2-B8D3B3FA1FEC}"/>
                  </a:ext>
                </a:extLst>
              </p:cNvPr>
              <p:cNvSpPr/>
              <p:nvPr/>
            </p:nvSpPr>
            <p:spPr>
              <a:xfrm>
                <a:off x="1044067" y="1906707"/>
                <a:ext cx="91024" cy="72557"/>
              </a:xfrm>
              <a:custGeom>
                <a:avLst/>
                <a:gdLst>
                  <a:gd name="connsiteX0" fmla="*/ 0 w 91024"/>
                  <a:gd name="connsiteY0" fmla="*/ 0 h 72557"/>
                  <a:gd name="connsiteX1" fmla="*/ 33691 w 91024"/>
                  <a:gd name="connsiteY1" fmla="*/ 53826 h 72557"/>
                  <a:gd name="connsiteX2" fmla="*/ 90325 w 91024"/>
                  <a:gd name="connsiteY2" fmla="*/ 28878 h 72557"/>
                  <a:gd name="connsiteX3" fmla="*/ 90967 w 91024"/>
                  <a:gd name="connsiteY3" fmla="*/ 30964 h 72557"/>
                  <a:gd name="connsiteX4" fmla="*/ 52061 w 91024"/>
                  <a:gd name="connsiteY4" fmla="*/ 72437 h 72557"/>
                  <a:gd name="connsiteX5" fmla="*/ 0 w 91024"/>
                  <a:gd name="connsiteY5" fmla="*/ 0 h 72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1024" h="72557">
                    <a:moveTo>
                      <a:pt x="0" y="0"/>
                    </a:moveTo>
                    <a:cubicBezTo>
                      <a:pt x="6738" y="23022"/>
                      <a:pt x="18129" y="42194"/>
                      <a:pt x="33691" y="53826"/>
                    </a:cubicBezTo>
                    <a:cubicBezTo>
                      <a:pt x="57516" y="71634"/>
                      <a:pt x="84630" y="57917"/>
                      <a:pt x="90325" y="28878"/>
                    </a:cubicBezTo>
                    <a:lnTo>
                      <a:pt x="90967" y="30964"/>
                    </a:lnTo>
                    <a:cubicBezTo>
                      <a:pt x="92250" y="56473"/>
                      <a:pt x="72035" y="74201"/>
                      <a:pt x="52061" y="72437"/>
                    </a:cubicBezTo>
                    <a:cubicBezTo>
                      <a:pt x="19974" y="69549"/>
                      <a:pt x="6417" y="25750"/>
                      <a:pt x="0" y="0"/>
                    </a:cubicBezTo>
                    <a:close/>
                  </a:path>
                </a:pathLst>
              </a:custGeom>
              <a:solidFill>
                <a:srgbClr val="241304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41" name="Freeform: Shape 140">
                <a:extLst>
                  <a:ext uri="{FF2B5EF4-FFF2-40B4-BE49-F238E27FC236}">
                    <a16:creationId xmlns:a16="http://schemas.microsoft.com/office/drawing/2014/main" id="{DAFB754E-699F-4B86-A993-66C52C71A030}"/>
                  </a:ext>
                </a:extLst>
              </p:cNvPr>
              <p:cNvSpPr/>
              <p:nvPr/>
            </p:nvSpPr>
            <p:spPr>
              <a:xfrm>
                <a:off x="1044067" y="1906707"/>
                <a:ext cx="90544" cy="58632"/>
              </a:xfrm>
              <a:custGeom>
                <a:avLst/>
                <a:gdLst>
                  <a:gd name="connsiteX0" fmla="*/ 0 w 90544"/>
                  <a:gd name="connsiteY0" fmla="*/ 0 h 58632"/>
                  <a:gd name="connsiteX1" fmla="*/ 30242 w 90544"/>
                  <a:gd name="connsiteY1" fmla="*/ 43638 h 58632"/>
                  <a:gd name="connsiteX2" fmla="*/ 89443 w 90544"/>
                  <a:gd name="connsiteY2" fmla="*/ 23664 h 58632"/>
                  <a:gd name="connsiteX3" fmla="*/ 90485 w 90544"/>
                  <a:gd name="connsiteY3" fmla="*/ 30643 h 58632"/>
                  <a:gd name="connsiteX4" fmla="*/ 51981 w 90544"/>
                  <a:gd name="connsiteY4" fmla="*/ 58479 h 58632"/>
                  <a:gd name="connsiteX5" fmla="*/ 0 w 90544"/>
                  <a:gd name="connsiteY5" fmla="*/ 0 h 58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0544" h="58632">
                    <a:moveTo>
                      <a:pt x="0" y="0"/>
                    </a:moveTo>
                    <a:cubicBezTo>
                      <a:pt x="6738" y="18610"/>
                      <a:pt x="14680" y="34253"/>
                      <a:pt x="30242" y="43638"/>
                    </a:cubicBezTo>
                    <a:cubicBezTo>
                      <a:pt x="62088" y="62810"/>
                      <a:pt x="80137" y="43398"/>
                      <a:pt x="89443" y="23664"/>
                    </a:cubicBezTo>
                    <a:lnTo>
                      <a:pt x="90485" y="30643"/>
                    </a:lnTo>
                    <a:cubicBezTo>
                      <a:pt x="91769" y="51259"/>
                      <a:pt x="72035" y="59923"/>
                      <a:pt x="51981" y="58479"/>
                    </a:cubicBezTo>
                    <a:cubicBezTo>
                      <a:pt x="19974" y="56233"/>
                      <a:pt x="6417" y="20857"/>
                      <a:pt x="0" y="0"/>
                    </a:cubicBezTo>
                    <a:close/>
                  </a:path>
                </a:pathLst>
              </a:custGeom>
              <a:solidFill>
                <a:srgbClr val="241304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  <p:grpSp>
          <p:nvGrpSpPr>
            <p:cNvPr id="132" name="Graphic 5">
              <a:extLst>
                <a:ext uri="{FF2B5EF4-FFF2-40B4-BE49-F238E27FC236}">
                  <a16:creationId xmlns:a16="http://schemas.microsoft.com/office/drawing/2014/main" id="{1148BE4B-4C87-4C47-B476-6971F610DFFF}"/>
                </a:ext>
              </a:extLst>
            </p:cNvPr>
            <p:cNvGrpSpPr/>
            <p:nvPr/>
          </p:nvGrpSpPr>
          <p:grpSpPr>
            <a:xfrm>
              <a:off x="1005001" y="1745419"/>
              <a:ext cx="161480" cy="165116"/>
              <a:chOff x="1005001" y="1745419"/>
              <a:chExt cx="161480" cy="165116"/>
            </a:xfrm>
          </p:grpSpPr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id="{B672D4A3-1D7B-45EC-AF45-F97DAFA2FCBC}"/>
                  </a:ext>
                </a:extLst>
              </p:cNvPr>
              <p:cNvSpPr/>
              <p:nvPr/>
            </p:nvSpPr>
            <p:spPr>
              <a:xfrm>
                <a:off x="1005001" y="1745419"/>
                <a:ext cx="161480" cy="165116"/>
              </a:xfrm>
              <a:custGeom>
                <a:avLst/>
                <a:gdLst>
                  <a:gd name="connsiteX0" fmla="*/ 241 w 161480"/>
                  <a:gd name="connsiteY0" fmla="*/ 72888 h 165116"/>
                  <a:gd name="connsiteX1" fmla="*/ 90887 w 161480"/>
                  <a:gd name="connsiteY1" fmla="*/ 164497 h 165116"/>
                  <a:gd name="connsiteX2" fmla="*/ 145114 w 161480"/>
                  <a:gd name="connsiteY2" fmla="*/ 116126 h 165116"/>
                  <a:gd name="connsiteX3" fmla="*/ 149767 w 161480"/>
                  <a:gd name="connsiteY3" fmla="*/ 89333 h 165116"/>
                  <a:gd name="connsiteX4" fmla="*/ 159232 w 161480"/>
                  <a:gd name="connsiteY4" fmla="*/ 86686 h 165116"/>
                  <a:gd name="connsiteX5" fmla="*/ 122573 w 161480"/>
                  <a:gd name="connsiteY5" fmla="*/ 12003 h 165116"/>
                  <a:gd name="connsiteX6" fmla="*/ 241 w 161480"/>
                  <a:gd name="connsiteY6" fmla="*/ 72888 h 165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1480" h="165116">
                    <a:moveTo>
                      <a:pt x="241" y="72888"/>
                    </a:moveTo>
                    <a:cubicBezTo>
                      <a:pt x="4573" y="131126"/>
                      <a:pt x="49575" y="170593"/>
                      <a:pt x="90887" y="164497"/>
                    </a:cubicBezTo>
                    <a:cubicBezTo>
                      <a:pt x="117359" y="160566"/>
                      <a:pt x="136210" y="140672"/>
                      <a:pt x="145114" y="116126"/>
                    </a:cubicBezTo>
                    <a:cubicBezTo>
                      <a:pt x="146478" y="112355"/>
                      <a:pt x="151291" y="99841"/>
                      <a:pt x="149767" y="89333"/>
                    </a:cubicBezTo>
                    <a:cubicBezTo>
                      <a:pt x="155462" y="87488"/>
                      <a:pt x="156425" y="92060"/>
                      <a:pt x="159232" y="86686"/>
                    </a:cubicBezTo>
                    <a:cubicBezTo>
                      <a:pt x="168297" y="62380"/>
                      <a:pt x="148724" y="26843"/>
                      <a:pt x="122573" y="12003"/>
                    </a:cubicBezTo>
                    <a:cubicBezTo>
                      <a:pt x="75646" y="-14709"/>
                      <a:pt x="-4973" y="2136"/>
                      <a:pt x="241" y="72888"/>
                    </a:cubicBezTo>
                    <a:close/>
                  </a:path>
                </a:pathLst>
              </a:custGeom>
              <a:solidFill>
                <a:srgbClr val="BD0D25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ABE9FD1A-C5D4-4F66-BD74-E245EB1475DB}"/>
                  </a:ext>
                </a:extLst>
              </p:cNvPr>
              <p:cNvSpPr/>
              <p:nvPr/>
            </p:nvSpPr>
            <p:spPr>
              <a:xfrm>
                <a:off x="1005242" y="1818307"/>
                <a:ext cx="149846" cy="92228"/>
              </a:xfrm>
              <a:custGeom>
                <a:avLst/>
                <a:gdLst>
                  <a:gd name="connsiteX0" fmla="*/ 0 w 149846"/>
                  <a:gd name="connsiteY0" fmla="*/ 0 h 92228"/>
                  <a:gd name="connsiteX1" fmla="*/ 90646 w 149846"/>
                  <a:gd name="connsiteY1" fmla="*/ 91609 h 92228"/>
                  <a:gd name="connsiteX2" fmla="*/ 149847 w 149846"/>
                  <a:gd name="connsiteY2" fmla="*/ 23103 h 92228"/>
                  <a:gd name="connsiteX3" fmla="*/ 0 w 149846"/>
                  <a:gd name="connsiteY3" fmla="*/ 0 h 92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9846" h="92228">
                    <a:moveTo>
                      <a:pt x="0" y="0"/>
                    </a:moveTo>
                    <a:cubicBezTo>
                      <a:pt x="4332" y="58238"/>
                      <a:pt x="49334" y="97705"/>
                      <a:pt x="90646" y="91609"/>
                    </a:cubicBezTo>
                    <a:cubicBezTo>
                      <a:pt x="124016" y="86635"/>
                      <a:pt x="145354" y="56152"/>
                      <a:pt x="149847" y="23103"/>
                    </a:cubicBezTo>
                    <a:cubicBezTo>
                      <a:pt x="108775" y="42355"/>
                      <a:pt x="29841" y="34654"/>
                      <a:pt x="0" y="0"/>
                    </a:cubicBezTo>
                    <a:close/>
                  </a:path>
                </a:pathLst>
              </a:custGeom>
              <a:solidFill>
                <a:srgbClr val="A60A1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id="{D50020B2-045C-4706-BF43-AF24FDFC5808}"/>
                  </a:ext>
                </a:extLst>
              </p:cNvPr>
              <p:cNvSpPr/>
              <p:nvPr/>
            </p:nvSpPr>
            <p:spPr>
              <a:xfrm>
                <a:off x="1011782" y="1747907"/>
                <a:ext cx="150891" cy="75970"/>
              </a:xfrm>
              <a:custGeom>
                <a:avLst/>
                <a:gdLst>
                  <a:gd name="connsiteX0" fmla="*/ 98384 w 150891"/>
                  <a:gd name="connsiteY0" fmla="*/ 3739 h 75970"/>
                  <a:gd name="connsiteX1" fmla="*/ 149563 w 150891"/>
                  <a:gd name="connsiteY1" fmla="*/ 72165 h 75970"/>
                  <a:gd name="connsiteX2" fmla="*/ 106807 w 150891"/>
                  <a:gd name="connsiteY2" fmla="*/ 69999 h 75970"/>
                  <a:gd name="connsiteX3" fmla="*/ 23702 w 150891"/>
                  <a:gd name="connsiteY3" fmla="*/ 45613 h 75970"/>
                  <a:gd name="connsiteX4" fmla="*/ 5332 w 150891"/>
                  <a:gd name="connsiteY4" fmla="*/ 68395 h 75970"/>
                  <a:gd name="connsiteX5" fmla="*/ 98384 w 150891"/>
                  <a:gd name="connsiteY5" fmla="*/ 3739 h 75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0891" h="75970">
                    <a:moveTo>
                      <a:pt x="98384" y="3739"/>
                    </a:moveTo>
                    <a:cubicBezTo>
                      <a:pt x="140659" y="14809"/>
                      <a:pt x="155740" y="63181"/>
                      <a:pt x="149563" y="72165"/>
                    </a:cubicBezTo>
                    <a:cubicBezTo>
                      <a:pt x="145552" y="78021"/>
                      <a:pt x="122449" y="76978"/>
                      <a:pt x="106807" y="69999"/>
                    </a:cubicBezTo>
                    <a:cubicBezTo>
                      <a:pt x="80415" y="58207"/>
                      <a:pt x="37659" y="35907"/>
                      <a:pt x="23702" y="45613"/>
                    </a:cubicBezTo>
                    <a:cubicBezTo>
                      <a:pt x="6776" y="57405"/>
                      <a:pt x="4449" y="68074"/>
                      <a:pt x="5332" y="68395"/>
                    </a:cubicBezTo>
                    <a:cubicBezTo>
                      <a:pt x="-15926" y="38153"/>
                      <a:pt x="28675" y="-14470"/>
                      <a:pt x="98384" y="3739"/>
                    </a:cubicBezTo>
                    <a:close/>
                  </a:path>
                </a:pathLst>
              </a:custGeom>
              <a:solidFill>
                <a:srgbClr val="DA1833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38" name="Freeform: Shape 137">
                <a:extLst>
                  <a:ext uri="{FF2B5EF4-FFF2-40B4-BE49-F238E27FC236}">
                    <a16:creationId xmlns:a16="http://schemas.microsoft.com/office/drawing/2014/main" id="{D766BA9C-1F90-4A74-AA5C-08A70B7E49F3}"/>
                  </a:ext>
                </a:extLst>
              </p:cNvPr>
              <p:cNvSpPr/>
              <p:nvPr/>
            </p:nvSpPr>
            <p:spPr>
              <a:xfrm>
                <a:off x="1114498" y="1821917"/>
                <a:ext cx="51660" cy="32327"/>
              </a:xfrm>
              <a:custGeom>
                <a:avLst/>
                <a:gdLst>
                  <a:gd name="connsiteX0" fmla="*/ 51660 w 51660"/>
                  <a:gd name="connsiteY0" fmla="*/ 2968 h 32327"/>
                  <a:gd name="connsiteX1" fmla="*/ 0 w 51660"/>
                  <a:gd name="connsiteY1" fmla="*/ 0 h 32327"/>
                  <a:gd name="connsiteX2" fmla="*/ 18691 w 51660"/>
                  <a:gd name="connsiteY2" fmla="*/ 32328 h 32327"/>
                  <a:gd name="connsiteX3" fmla="*/ 37863 w 51660"/>
                  <a:gd name="connsiteY3" fmla="*/ 29039 h 32327"/>
                  <a:gd name="connsiteX4" fmla="*/ 40269 w 51660"/>
                  <a:gd name="connsiteY4" fmla="*/ 13958 h 32327"/>
                  <a:gd name="connsiteX5" fmla="*/ 51660 w 51660"/>
                  <a:gd name="connsiteY5" fmla="*/ 2968 h 32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1660" h="32327">
                    <a:moveTo>
                      <a:pt x="51660" y="2968"/>
                    </a:moveTo>
                    <a:cubicBezTo>
                      <a:pt x="48933" y="15803"/>
                      <a:pt x="33050" y="4011"/>
                      <a:pt x="0" y="0"/>
                    </a:cubicBezTo>
                    <a:cubicBezTo>
                      <a:pt x="14118" y="9626"/>
                      <a:pt x="38504" y="10589"/>
                      <a:pt x="18691" y="32328"/>
                    </a:cubicBezTo>
                    <a:lnTo>
                      <a:pt x="37863" y="29039"/>
                    </a:lnTo>
                    <a:cubicBezTo>
                      <a:pt x="40751" y="23985"/>
                      <a:pt x="40590" y="18851"/>
                      <a:pt x="40269" y="13958"/>
                    </a:cubicBezTo>
                    <a:cubicBezTo>
                      <a:pt x="47008" y="15642"/>
                      <a:pt x="50698" y="14600"/>
                      <a:pt x="51660" y="2968"/>
                    </a:cubicBezTo>
                    <a:close/>
                  </a:path>
                </a:pathLst>
              </a:custGeom>
              <a:solidFill>
                <a:srgbClr val="A60A1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9246A67D-58B8-4E05-8C5A-A7440A650B7B}"/>
                </a:ext>
              </a:extLst>
            </p:cNvPr>
            <p:cNvSpPr/>
            <p:nvPr/>
          </p:nvSpPr>
          <p:spPr>
            <a:xfrm>
              <a:off x="997621" y="2021338"/>
              <a:ext cx="33194" cy="196132"/>
            </a:xfrm>
            <a:custGeom>
              <a:avLst/>
              <a:gdLst>
                <a:gd name="connsiteX0" fmla="*/ 30082 w 33194"/>
                <a:gd name="connsiteY0" fmla="*/ 196132 h 196132"/>
                <a:gd name="connsiteX1" fmla="*/ 0 w 33194"/>
                <a:gd name="connsiteY1" fmla="*/ 169179 h 196132"/>
                <a:gd name="connsiteX2" fmla="*/ 15081 w 33194"/>
                <a:gd name="connsiteY2" fmla="*/ 89282 h 196132"/>
                <a:gd name="connsiteX3" fmla="*/ 6658 w 33194"/>
                <a:gd name="connsiteY3" fmla="*/ 0 h 196132"/>
                <a:gd name="connsiteX4" fmla="*/ 33130 w 33194"/>
                <a:gd name="connsiteY4" fmla="*/ 79656 h 196132"/>
                <a:gd name="connsiteX5" fmla="*/ 30082 w 33194"/>
                <a:gd name="connsiteY5" fmla="*/ 196132 h 196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194" h="196132">
                  <a:moveTo>
                    <a:pt x="30082" y="196132"/>
                  </a:moveTo>
                  <a:lnTo>
                    <a:pt x="0" y="169179"/>
                  </a:lnTo>
                  <a:lnTo>
                    <a:pt x="15081" y="89282"/>
                  </a:lnTo>
                  <a:cubicBezTo>
                    <a:pt x="21017" y="46526"/>
                    <a:pt x="26712" y="29761"/>
                    <a:pt x="6658" y="0"/>
                  </a:cubicBezTo>
                  <a:cubicBezTo>
                    <a:pt x="32007" y="18610"/>
                    <a:pt x="32809" y="46687"/>
                    <a:pt x="33130" y="79656"/>
                  </a:cubicBezTo>
                  <a:cubicBezTo>
                    <a:pt x="33531" y="119524"/>
                    <a:pt x="32007" y="156264"/>
                    <a:pt x="30082" y="196132"/>
                  </a:cubicBezTo>
                  <a:close/>
                </a:path>
              </a:pathLst>
            </a:custGeom>
            <a:solidFill>
              <a:srgbClr val="FACCC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23F4DD7C-CC9D-4F3E-BF31-7B37EB7F7E86}"/>
                </a:ext>
              </a:extLst>
            </p:cNvPr>
            <p:cNvSpPr/>
            <p:nvPr/>
          </p:nvSpPr>
          <p:spPr>
            <a:xfrm>
              <a:off x="976813" y="2248193"/>
              <a:ext cx="144262" cy="143416"/>
            </a:xfrm>
            <a:custGeom>
              <a:avLst/>
              <a:gdLst>
                <a:gd name="connsiteX0" fmla="*/ 112 w 144262"/>
                <a:gd name="connsiteY0" fmla="*/ 0 h 143416"/>
                <a:gd name="connsiteX1" fmla="*/ 144263 w 144262"/>
                <a:gd name="connsiteY1" fmla="*/ 102197 h 143416"/>
                <a:gd name="connsiteX2" fmla="*/ 76639 w 144262"/>
                <a:gd name="connsiteY2" fmla="*/ 142466 h 143416"/>
                <a:gd name="connsiteX3" fmla="*/ 112 w 144262"/>
                <a:gd name="connsiteY3" fmla="*/ 0 h 143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262" h="143416">
                  <a:moveTo>
                    <a:pt x="112" y="0"/>
                  </a:moveTo>
                  <a:cubicBezTo>
                    <a:pt x="33803" y="60885"/>
                    <a:pt x="65890" y="112625"/>
                    <a:pt x="144263" y="102197"/>
                  </a:cubicBezTo>
                  <a:cubicBezTo>
                    <a:pt x="135599" y="129872"/>
                    <a:pt x="104234" y="147841"/>
                    <a:pt x="76639" y="142466"/>
                  </a:cubicBezTo>
                  <a:cubicBezTo>
                    <a:pt x="27466" y="132840"/>
                    <a:pt x="-2054" y="53986"/>
                    <a:pt x="112" y="0"/>
                  </a:cubicBezTo>
                  <a:close/>
                </a:path>
              </a:pathLst>
            </a:custGeom>
            <a:solidFill>
              <a:srgbClr val="FACCC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</p:grpSp>
      <p:grpSp>
        <p:nvGrpSpPr>
          <p:cNvPr id="198" name="Graphic 5">
            <a:extLst>
              <a:ext uri="{FF2B5EF4-FFF2-40B4-BE49-F238E27FC236}">
                <a16:creationId xmlns:a16="http://schemas.microsoft.com/office/drawing/2014/main" id="{3835C1F0-DD50-4793-9FDD-DDD3B5F2B7F1}"/>
              </a:ext>
            </a:extLst>
          </p:cNvPr>
          <p:cNvGrpSpPr/>
          <p:nvPr userDrawn="1"/>
        </p:nvGrpSpPr>
        <p:grpSpPr>
          <a:xfrm>
            <a:off x="5932197" y="924021"/>
            <a:ext cx="416764" cy="1197782"/>
            <a:chOff x="2510365" y="1747585"/>
            <a:chExt cx="407052" cy="1253333"/>
          </a:xfrm>
        </p:grpSpPr>
        <p:grpSp>
          <p:nvGrpSpPr>
            <p:cNvPr id="199" name="Graphic 5">
              <a:extLst>
                <a:ext uri="{FF2B5EF4-FFF2-40B4-BE49-F238E27FC236}">
                  <a16:creationId xmlns:a16="http://schemas.microsoft.com/office/drawing/2014/main" id="{2FD1E472-627B-4932-8F93-AD4F11197831}"/>
                </a:ext>
              </a:extLst>
            </p:cNvPr>
            <p:cNvGrpSpPr/>
            <p:nvPr/>
          </p:nvGrpSpPr>
          <p:grpSpPr>
            <a:xfrm>
              <a:off x="2510365" y="1747585"/>
              <a:ext cx="149086" cy="223265"/>
              <a:chOff x="2510365" y="1747585"/>
              <a:chExt cx="149086" cy="223265"/>
            </a:xfrm>
          </p:grpSpPr>
          <p:sp>
            <p:nvSpPr>
              <p:cNvPr id="333" name="Freeform: Shape 332">
                <a:extLst>
                  <a:ext uri="{FF2B5EF4-FFF2-40B4-BE49-F238E27FC236}">
                    <a16:creationId xmlns:a16="http://schemas.microsoft.com/office/drawing/2014/main" id="{D775CFF7-B4F6-4A95-9E4E-12B0C2D8E108}"/>
                  </a:ext>
                </a:extLst>
              </p:cNvPr>
              <p:cNvSpPr/>
              <p:nvPr/>
            </p:nvSpPr>
            <p:spPr>
              <a:xfrm>
                <a:off x="2510365" y="1747585"/>
                <a:ext cx="149086" cy="223265"/>
              </a:xfrm>
              <a:custGeom>
                <a:avLst/>
                <a:gdLst>
                  <a:gd name="connsiteX0" fmla="*/ 0 w 149086"/>
                  <a:gd name="connsiteY0" fmla="*/ 213510 h 223265"/>
                  <a:gd name="connsiteX1" fmla="*/ 45724 w 149086"/>
                  <a:gd name="connsiteY1" fmla="*/ 97675 h 223265"/>
                  <a:gd name="connsiteX2" fmla="*/ 107492 w 149086"/>
                  <a:gd name="connsiteY2" fmla="*/ 51 h 223265"/>
                  <a:gd name="connsiteX3" fmla="*/ 148964 w 149086"/>
                  <a:gd name="connsiteY3" fmla="*/ 27726 h 223265"/>
                  <a:gd name="connsiteX4" fmla="*/ 0 w 149086"/>
                  <a:gd name="connsiteY4" fmla="*/ 213510 h 2232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9086" h="223265">
                    <a:moveTo>
                      <a:pt x="0" y="213510"/>
                    </a:moveTo>
                    <a:cubicBezTo>
                      <a:pt x="42194" y="209338"/>
                      <a:pt x="45644" y="153346"/>
                      <a:pt x="45724" y="97675"/>
                    </a:cubicBezTo>
                    <a:cubicBezTo>
                      <a:pt x="45804" y="55882"/>
                      <a:pt x="56634" y="2136"/>
                      <a:pt x="107492" y="51"/>
                    </a:cubicBezTo>
                    <a:cubicBezTo>
                      <a:pt x="125621" y="-671"/>
                      <a:pt x="148001" y="6227"/>
                      <a:pt x="148964" y="27726"/>
                    </a:cubicBezTo>
                    <a:cubicBezTo>
                      <a:pt x="151130" y="73771"/>
                      <a:pt x="125541" y="268699"/>
                      <a:pt x="0" y="213510"/>
                    </a:cubicBezTo>
                    <a:close/>
                  </a:path>
                </a:pathLst>
              </a:custGeom>
              <a:solidFill>
                <a:srgbClr val="241304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34" name="Freeform: Shape 333">
                <a:extLst>
                  <a:ext uri="{FF2B5EF4-FFF2-40B4-BE49-F238E27FC236}">
                    <a16:creationId xmlns:a16="http://schemas.microsoft.com/office/drawing/2014/main" id="{62B7C843-C64C-4FBC-9470-E7E64265E58A}"/>
                  </a:ext>
                </a:extLst>
              </p:cNvPr>
              <p:cNvSpPr/>
              <p:nvPr/>
            </p:nvSpPr>
            <p:spPr>
              <a:xfrm>
                <a:off x="2510365" y="1763278"/>
                <a:ext cx="129310" cy="207564"/>
              </a:xfrm>
              <a:custGeom>
                <a:avLst/>
                <a:gdLst>
                  <a:gd name="connsiteX0" fmla="*/ 0 w 129310"/>
                  <a:gd name="connsiteY0" fmla="*/ 197817 h 207564"/>
                  <a:gd name="connsiteX1" fmla="*/ 45724 w 129310"/>
                  <a:gd name="connsiteY1" fmla="*/ 81982 h 207564"/>
                  <a:gd name="connsiteX2" fmla="*/ 70110 w 129310"/>
                  <a:gd name="connsiteY2" fmla="*/ 0 h 207564"/>
                  <a:gd name="connsiteX3" fmla="*/ 54949 w 129310"/>
                  <a:gd name="connsiteY3" fmla="*/ 138937 h 207564"/>
                  <a:gd name="connsiteX4" fmla="*/ 62489 w 129310"/>
                  <a:gd name="connsiteY4" fmla="*/ 39307 h 207564"/>
                  <a:gd name="connsiteX5" fmla="*/ 63773 w 129310"/>
                  <a:gd name="connsiteY5" fmla="*/ 130273 h 207564"/>
                  <a:gd name="connsiteX6" fmla="*/ 73078 w 129310"/>
                  <a:gd name="connsiteY6" fmla="*/ 47008 h 207564"/>
                  <a:gd name="connsiteX7" fmla="*/ 129311 w 129310"/>
                  <a:gd name="connsiteY7" fmla="*/ 125701 h 207564"/>
                  <a:gd name="connsiteX8" fmla="*/ 0 w 129310"/>
                  <a:gd name="connsiteY8" fmla="*/ 197817 h 2075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9310" h="207564">
                    <a:moveTo>
                      <a:pt x="0" y="197817"/>
                    </a:moveTo>
                    <a:cubicBezTo>
                      <a:pt x="42194" y="193645"/>
                      <a:pt x="45644" y="137653"/>
                      <a:pt x="45724" y="81982"/>
                    </a:cubicBezTo>
                    <a:cubicBezTo>
                      <a:pt x="45804" y="53505"/>
                      <a:pt x="50858" y="19493"/>
                      <a:pt x="70110" y="0"/>
                    </a:cubicBezTo>
                    <a:cubicBezTo>
                      <a:pt x="47088" y="31044"/>
                      <a:pt x="48612" y="83507"/>
                      <a:pt x="54949" y="138937"/>
                    </a:cubicBezTo>
                    <a:cubicBezTo>
                      <a:pt x="54548" y="101636"/>
                      <a:pt x="52141" y="77089"/>
                      <a:pt x="62489" y="39307"/>
                    </a:cubicBezTo>
                    <a:cubicBezTo>
                      <a:pt x="56634" y="76848"/>
                      <a:pt x="62008" y="100593"/>
                      <a:pt x="63773" y="130273"/>
                    </a:cubicBezTo>
                    <a:cubicBezTo>
                      <a:pt x="67463" y="107812"/>
                      <a:pt x="59281" y="71634"/>
                      <a:pt x="73078" y="47008"/>
                    </a:cubicBezTo>
                    <a:cubicBezTo>
                      <a:pt x="71634" y="131557"/>
                      <a:pt x="91849" y="131477"/>
                      <a:pt x="129311" y="125701"/>
                    </a:cubicBezTo>
                    <a:cubicBezTo>
                      <a:pt x="109016" y="181452"/>
                      <a:pt x="70110" y="228620"/>
                      <a:pt x="0" y="197817"/>
                    </a:cubicBezTo>
                    <a:close/>
                  </a:path>
                </a:pathLst>
              </a:custGeom>
              <a:solidFill>
                <a:srgbClr val="140A0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  <p:grpSp>
          <p:nvGrpSpPr>
            <p:cNvPr id="200" name="Graphic 5">
              <a:extLst>
                <a:ext uri="{FF2B5EF4-FFF2-40B4-BE49-F238E27FC236}">
                  <a16:creationId xmlns:a16="http://schemas.microsoft.com/office/drawing/2014/main" id="{E8E05569-0007-4DE9-9DD2-B33A9EAC0B60}"/>
                </a:ext>
              </a:extLst>
            </p:cNvPr>
            <p:cNvGrpSpPr/>
            <p:nvPr/>
          </p:nvGrpSpPr>
          <p:grpSpPr>
            <a:xfrm>
              <a:off x="2651325" y="1928414"/>
              <a:ext cx="242291" cy="199958"/>
              <a:chOff x="2651325" y="1928414"/>
              <a:chExt cx="242291" cy="199958"/>
            </a:xfrm>
          </p:grpSpPr>
          <p:grpSp>
            <p:nvGrpSpPr>
              <p:cNvPr id="322" name="Graphic 5">
                <a:extLst>
                  <a:ext uri="{FF2B5EF4-FFF2-40B4-BE49-F238E27FC236}">
                    <a16:creationId xmlns:a16="http://schemas.microsoft.com/office/drawing/2014/main" id="{261A77D9-97B4-49CF-B9CC-AAB29C356274}"/>
                  </a:ext>
                </a:extLst>
              </p:cNvPr>
              <p:cNvGrpSpPr/>
              <p:nvPr/>
            </p:nvGrpSpPr>
            <p:grpSpPr>
              <a:xfrm>
                <a:off x="2651325" y="1928414"/>
                <a:ext cx="83258" cy="195354"/>
                <a:chOff x="2651325" y="1928414"/>
                <a:chExt cx="83258" cy="195354"/>
              </a:xfrm>
            </p:grpSpPr>
            <p:sp>
              <p:nvSpPr>
                <p:cNvPr id="331" name="Freeform: Shape 330">
                  <a:extLst>
                    <a:ext uri="{FF2B5EF4-FFF2-40B4-BE49-F238E27FC236}">
                      <a16:creationId xmlns:a16="http://schemas.microsoft.com/office/drawing/2014/main" id="{5D9F4BB7-5081-4139-9CDA-DAF395B97AAC}"/>
                    </a:ext>
                  </a:extLst>
                </p:cNvPr>
                <p:cNvSpPr/>
                <p:nvPr/>
              </p:nvSpPr>
              <p:spPr>
                <a:xfrm>
                  <a:off x="2651325" y="1928414"/>
                  <a:ext cx="83258" cy="195354"/>
                </a:xfrm>
                <a:custGeom>
                  <a:avLst/>
                  <a:gdLst>
                    <a:gd name="connsiteX0" fmla="*/ 83168 w 83258"/>
                    <a:gd name="connsiteY0" fmla="*/ 164719 h 195354"/>
                    <a:gd name="connsiteX1" fmla="*/ 25812 w 83258"/>
                    <a:gd name="connsiteY1" fmla="*/ 183730 h 195354"/>
                    <a:gd name="connsiteX2" fmla="*/ 63 w 83258"/>
                    <a:gd name="connsiteY2" fmla="*/ 64126 h 195354"/>
                    <a:gd name="connsiteX3" fmla="*/ 21320 w 83258"/>
                    <a:gd name="connsiteY3" fmla="*/ 2278 h 195354"/>
                    <a:gd name="connsiteX4" fmla="*/ 57017 w 83258"/>
                    <a:gd name="connsiteY4" fmla="*/ 9337 h 195354"/>
                    <a:gd name="connsiteX5" fmla="*/ 83168 w 83258"/>
                    <a:gd name="connsiteY5" fmla="*/ 164719 h 1953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3258" h="195354">
                      <a:moveTo>
                        <a:pt x="83168" y="164719"/>
                      </a:moveTo>
                      <a:cubicBezTo>
                        <a:pt x="85575" y="184292"/>
                        <a:pt x="39450" y="211004"/>
                        <a:pt x="25812" y="183730"/>
                      </a:cubicBezTo>
                      <a:cubicBezTo>
                        <a:pt x="16347" y="139210"/>
                        <a:pt x="865" y="94689"/>
                        <a:pt x="63" y="64126"/>
                      </a:cubicBezTo>
                      <a:cubicBezTo>
                        <a:pt x="-900" y="28108"/>
                        <a:pt x="9368" y="2840"/>
                        <a:pt x="21320" y="2278"/>
                      </a:cubicBezTo>
                      <a:cubicBezTo>
                        <a:pt x="42097" y="1315"/>
                        <a:pt x="47953" y="-5182"/>
                        <a:pt x="57017" y="9337"/>
                      </a:cubicBezTo>
                      <a:cubicBezTo>
                        <a:pt x="77874" y="42948"/>
                        <a:pt x="75708" y="126054"/>
                        <a:pt x="83168" y="164719"/>
                      </a:cubicBezTo>
                      <a:close/>
                    </a:path>
                  </a:pathLst>
                </a:custGeom>
                <a:solidFill>
                  <a:srgbClr val="DB4F4F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32" name="Freeform: Shape 331">
                  <a:extLst>
                    <a:ext uri="{FF2B5EF4-FFF2-40B4-BE49-F238E27FC236}">
                      <a16:creationId xmlns:a16="http://schemas.microsoft.com/office/drawing/2014/main" id="{33616336-2D61-484F-8827-930D627CFC32}"/>
                    </a:ext>
                  </a:extLst>
                </p:cNvPr>
                <p:cNvSpPr/>
                <p:nvPr/>
              </p:nvSpPr>
              <p:spPr>
                <a:xfrm>
                  <a:off x="2651325" y="1930308"/>
                  <a:ext cx="70230" cy="192544"/>
                </a:xfrm>
                <a:custGeom>
                  <a:avLst/>
                  <a:gdLst>
                    <a:gd name="connsiteX0" fmla="*/ 23807 w 70230"/>
                    <a:gd name="connsiteY0" fmla="*/ 180552 h 192544"/>
                    <a:gd name="connsiteX1" fmla="*/ 63 w 70230"/>
                    <a:gd name="connsiteY1" fmla="*/ 62311 h 192544"/>
                    <a:gd name="connsiteX2" fmla="*/ 21320 w 70230"/>
                    <a:gd name="connsiteY2" fmla="*/ 463 h 192544"/>
                    <a:gd name="connsiteX3" fmla="*/ 34957 w 70230"/>
                    <a:gd name="connsiteY3" fmla="*/ 945 h 192544"/>
                    <a:gd name="connsiteX4" fmla="*/ 57418 w 70230"/>
                    <a:gd name="connsiteY4" fmla="*/ 9127 h 192544"/>
                    <a:gd name="connsiteX5" fmla="*/ 69130 w 70230"/>
                    <a:gd name="connsiteY5" fmla="*/ 94719 h 192544"/>
                    <a:gd name="connsiteX6" fmla="*/ 54530 w 70230"/>
                    <a:gd name="connsiteY6" fmla="*/ 176060 h 192544"/>
                    <a:gd name="connsiteX7" fmla="*/ 23807 w 70230"/>
                    <a:gd name="connsiteY7" fmla="*/ 180552 h 1925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0230" h="192544">
                      <a:moveTo>
                        <a:pt x="23807" y="180552"/>
                      </a:moveTo>
                      <a:cubicBezTo>
                        <a:pt x="14341" y="136031"/>
                        <a:pt x="865" y="92874"/>
                        <a:pt x="63" y="62311"/>
                      </a:cubicBezTo>
                      <a:cubicBezTo>
                        <a:pt x="-900" y="26294"/>
                        <a:pt x="9368" y="1025"/>
                        <a:pt x="21320" y="463"/>
                      </a:cubicBezTo>
                      <a:cubicBezTo>
                        <a:pt x="26535" y="223"/>
                        <a:pt x="31027" y="383"/>
                        <a:pt x="34957" y="945"/>
                      </a:cubicBezTo>
                      <a:cubicBezTo>
                        <a:pt x="49396" y="-499"/>
                        <a:pt x="52124" y="-1783"/>
                        <a:pt x="57418" y="9127"/>
                      </a:cubicBezTo>
                      <a:cubicBezTo>
                        <a:pt x="68007" y="30946"/>
                        <a:pt x="72499" y="62793"/>
                        <a:pt x="69130" y="94719"/>
                      </a:cubicBezTo>
                      <a:cubicBezTo>
                        <a:pt x="66242" y="122635"/>
                        <a:pt x="42257" y="131940"/>
                        <a:pt x="54530" y="176060"/>
                      </a:cubicBezTo>
                      <a:cubicBezTo>
                        <a:pt x="59584" y="181354"/>
                        <a:pt x="40893" y="207505"/>
                        <a:pt x="23807" y="180552"/>
                      </a:cubicBezTo>
                      <a:close/>
                    </a:path>
                  </a:pathLst>
                </a:custGeom>
                <a:solidFill>
                  <a:srgbClr val="BF3939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grpSp>
            <p:nvGrpSpPr>
              <p:cNvPr id="323" name="Graphic 5">
                <a:extLst>
                  <a:ext uri="{FF2B5EF4-FFF2-40B4-BE49-F238E27FC236}">
                    <a16:creationId xmlns:a16="http://schemas.microsoft.com/office/drawing/2014/main" id="{D40EA9DB-725A-4D89-A307-39BFEB7BF7CF}"/>
                  </a:ext>
                </a:extLst>
              </p:cNvPr>
              <p:cNvGrpSpPr/>
              <p:nvPr/>
            </p:nvGrpSpPr>
            <p:grpSpPr>
              <a:xfrm>
                <a:off x="2673931" y="1951671"/>
                <a:ext cx="219684" cy="176701"/>
                <a:chOff x="2673931" y="1951671"/>
                <a:chExt cx="219684" cy="176701"/>
              </a:xfrm>
            </p:grpSpPr>
            <p:sp>
              <p:nvSpPr>
                <p:cNvPr id="324" name="Freeform: Shape 323">
                  <a:extLst>
                    <a:ext uri="{FF2B5EF4-FFF2-40B4-BE49-F238E27FC236}">
                      <a16:creationId xmlns:a16="http://schemas.microsoft.com/office/drawing/2014/main" id="{969B1611-0BE3-4FCD-874C-8E0D22822D94}"/>
                    </a:ext>
                  </a:extLst>
                </p:cNvPr>
                <p:cNvSpPr/>
                <p:nvPr/>
              </p:nvSpPr>
              <p:spPr>
                <a:xfrm>
                  <a:off x="2786814" y="2036244"/>
                  <a:ext cx="23574" cy="45969"/>
                </a:xfrm>
                <a:custGeom>
                  <a:avLst/>
                  <a:gdLst>
                    <a:gd name="connsiteX0" fmla="*/ 1745 w 23574"/>
                    <a:gd name="connsiteY0" fmla="*/ 3944 h 45969"/>
                    <a:gd name="connsiteX1" fmla="*/ 5034 w 23574"/>
                    <a:gd name="connsiteY1" fmla="*/ 495 h 45969"/>
                    <a:gd name="connsiteX2" fmla="*/ 10489 w 23574"/>
                    <a:gd name="connsiteY2" fmla="*/ 655 h 45969"/>
                    <a:gd name="connsiteX3" fmla="*/ 19634 w 23574"/>
                    <a:gd name="connsiteY3" fmla="*/ 45818 h 45969"/>
                    <a:gd name="connsiteX4" fmla="*/ 1745 w 23574"/>
                    <a:gd name="connsiteY4" fmla="*/ 3944 h 459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574" h="45969">
                      <a:moveTo>
                        <a:pt x="1745" y="3944"/>
                      </a:moveTo>
                      <a:cubicBezTo>
                        <a:pt x="2627" y="1939"/>
                        <a:pt x="3911" y="976"/>
                        <a:pt x="5034" y="495"/>
                      </a:cubicBezTo>
                      <a:cubicBezTo>
                        <a:pt x="6959" y="-227"/>
                        <a:pt x="8724" y="-147"/>
                        <a:pt x="10489" y="655"/>
                      </a:cubicBezTo>
                      <a:cubicBezTo>
                        <a:pt x="23003" y="6271"/>
                        <a:pt x="27575" y="43732"/>
                        <a:pt x="19634" y="45818"/>
                      </a:cubicBezTo>
                      <a:cubicBezTo>
                        <a:pt x="9606" y="48385"/>
                        <a:pt x="-5073" y="17742"/>
                        <a:pt x="1745" y="3944"/>
                      </a:cubicBezTo>
                      <a:close/>
                    </a:path>
                  </a:pathLst>
                </a:custGeom>
                <a:solidFill>
                  <a:srgbClr val="BF3939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25" name="Freeform: Shape 324">
                  <a:extLst>
                    <a:ext uri="{FF2B5EF4-FFF2-40B4-BE49-F238E27FC236}">
                      <a16:creationId xmlns:a16="http://schemas.microsoft.com/office/drawing/2014/main" id="{BF2378B4-9C5A-4BFB-B694-353A79C83E43}"/>
                    </a:ext>
                  </a:extLst>
                </p:cNvPr>
                <p:cNvSpPr/>
                <p:nvPr/>
              </p:nvSpPr>
              <p:spPr>
                <a:xfrm>
                  <a:off x="2709118" y="1951671"/>
                  <a:ext cx="184498" cy="165898"/>
                </a:xfrm>
                <a:custGeom>
                  <a:avLst/>
                  <a:gdLst>
                    <a:gd name="connsiteX0" fmla="*/ 5080 w 184498"/>
                    <a:gd name="connsiteY0" fmla="*/ 162959 h 165898"/>
                    <a:gd name="connsiteX1" fmla="*/ 19921 w 184498"/>
                    <a:gd name="connsiteY1" fmla="*/ 165687 h 165898"/>
                    <a:gd name="connsiteX2" fmla="*/ 137680 w 184498"/>
                    <a:gd name="connsiteY2" fmla="*/ 99668 h 165898"/>
                    <a:gd name="connsiteX3" fmla="*/ 165676 w 184498"/>
                    <a:gd name="connsiteY3" fmla="*/ 87475 h 165898"/>
                    <a:gd name="connsiteX4" fmla="*/ 178671 w 184498"/>
                    <a:gd name="connsiteY4" fmla="*/ 57232 h 165898"/>
                    <a:gd name="connsiteX5" fmla="*/ 166157 w 184498"/>
                    <a:gd name="connsiteY5" fmla="*/ 31001 h 165898"/>
                    <a:gd name="connsiteX6" fmla="*/ 174179 w 184498"/>
                    <a:gd name="connsiteY6" fmla="*/ 118 h 165898"/>
                    <a:gd name="connsiteX7" fmla="*/ 148349 w 184498"/>
                    <a:gd name="connsiteY7" fmla="*/ 29397 h 165898"/>
                    <a:gd name="connsiteX8" fmla="*/ 142172 w 184498"/>
                    <a:gd name="connsiteY8" fmla="*/ 38462 h 165898"/>
                    <a:gd name="connsiteX9" fmla="*/ 125808 w 184498"/>
                    <a:gd name="connsiteY9" fmla="*/ 66056 h 165898"/>
                    <a:gd name="connsiteX10" fmla="*/ 37568 w 184498"/>
                    <a:gd name="connsiteY10" fmla="*/ 107689 h 165898"/>
                    <a:gd name="connsiteX11" fmla="*/ 5080 w 184498"/>
                    <a:gd name="connsiteY11" fmla="*/ 162959 h 1658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84498" h="165898">
                      <a:moveTo>
                        <a:pt x="5080" y="162959"/>
                      </a:moveTo>
                      <a:cubicBezTo>
                        <a:pt x="8690" y="164885"/>
                        <a:pt x="13904" y="166489"/>
                        <a:pt x="19921" y="165687"/>
                      </a:cubicBezTo>
                      <a:cubicBezTo>
                        <a:pt x="72463" y="158788"/>
                        <a:pt x="105272" y="118118"/>
                        <a:pt x="137680" y="99668"/>
                      </a:cubicBezTo>
                      <a:cubicBezTo>
                        <a:pt x="145782" y="98143"/>
                        <a:pt x="162307" y="90683"/>
                        <a:pt x="165676" y="87475"/>
                      </a:cubicBezTo>
                      <a:cubicBezTo>
                        <a:pt x="175382" y="78169"/>
                        <a:pt x="173778" y="66939"/>
                        <a:pt x="178671" y="57232"/>
                      </a:cubicBezTo>
                      <a:cubicBezTo>
                        <a:pt x="185490" y="43836"/>
                        <a:pt x="191185" y="44237"/>
                        <a:pt x="166157" y="31001"/>
                      </a:cubicBezTo>
                      <a:cubicBezTo>
                        <a:pt x="160943" y="28274"/>
                        <a:pt x="183244" y="2444"/>
                        <a:pt x="174179" y="118"/>
                      </a:cubicBezTo>
                      <a:cubicBezTo>
                        <a:pt x="167922" y="-1487"/>
                        <a:pt x="158777" y="13594"/>
                        <a:pt x="148349" y="29397"/>
                      </a:cubicBezTo>
                      <a:cubicBezTo>
                        <a:pt x="143777" y="36376"/>
                        <a:pt x="144659" y="31563"/>
                        <a:pt x="142172" y="38462"/>
                      </a:cubicBezTo>
                      <a:cubicBezTo>
                        <a:pt x="139044" y="47286"/>
                        <a:pt x="134471" y="60201"/>
                        <a:pt x="125808" y="66056"/>
                      </a:cubicBezTo>
                      <a:cubicBezTo>
                        <a:pt x="103989" y="80736"/>
                        <a:pt x="61393" y="96218"/>
                        <a:pt x="37568" y="107689"/>
                      </a:cubicBezTo>
                      <a:cubicBezTo>
                        <a:pt x="22969" y="114668"/>
                        <a:pt x="-13290" y="153012"/>
                        <a:pt x="5080" y="162959"/>
                      </a:cubicBezTo>
                      <a:close/>
                    </a:path>
                  </a:pathLst>
                </a:custGeom>
                <a:solidFill>
                  <a:srgbClr val="E8A476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26" name="Freeform: Shape 325">
                  <a:extLst>
                    <a:ext uri="{FF2B5EF4-FFF2-40B4-BE49-F238E27FC236}">
                      <a16:creationId xmlns:a16="http://schemas.microsoft.com/office/drawing/2014/main" id="{AB757405-4F24-4883-AAB1-D2423B1E2DAC}"/>
                    </a:ext>
                  </a:extLst>
                </p:cNvPr>
                <p:cNvSpPr/>
                <p:nvPr/>
              </p:nvSpPr>
              <p:spPr>
                <a:xfrm>
                  <a:off x="2673931" y="2046526"/>
                  <a:ext cx="107087" cy="81419"/>
                </a:xfrm>
                <a:custGeom>
                  <a:avLst/>
                  <a:gdLst>
                    <a:gd name="connsiteX0" fmla="*/ 19250 w 107087"/>
                    <a:gd name="connsiteY0" fmla="*/ 26392 h 81419"/>
                    <a:gd name="connsiteX1" fmla="*/ 98665 w 107087"/>
                    <a:gd name="connsiteY1" fmla="*/ 0 h 81419"/>
                    <a:gd name="connsiteX2" fmla="*/ 107088 w 107087"/>
                    <a:gd name="connsiteY2" fmla="*/ 52302 h 81419"/>
                    <a:gd name="connsiteX3" fmla="*/ 38261 w 107087"/>
                    <a:gd name="connsiteY3" fmla="*/ 79255 h 81419"/>
                    <a:gd name="connsiteX4" fmla="*/ 1522 w 107087"/>
                    <a:gd name="connsiteY4" fmla="*/ 61848 h 81419"/>
                    <a:gd name="connsiteX5" fmla="*/ 19250 w 107087"/>
                    <a:gd name="connsiteY5" fmla="*/ 26392 h 81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7087" h="81419">
                      <a:moveTo>
                        <a:pt x="19250" y="26392"/>
                      </a:moveTo>
                      <a:cubicBezTo>
                        <a:pt x="44358" y="20776"/>
                        <a:pt x="81418" y="7059"/>
                        <a:pt x="98665" y="0"/>
                      </a:cubicBezTo>
                      <a:cubicBezTo>
                        <a:pt x="89440" y="13156"/>
                        <a:pt x="96660" y="47970"/>
                        <a:pt x="107088" y="52302"/>
                      </a:cubicBezTo>
                      <a:cubicBezTo>
                        <a:pt x="80937" y="66661"/>
                        <a:pt x="55829" y="74041"/>
                        <a:pt x="38261" y="79255"/>
                      </a:cubicBezTo>
                      <a:cubicBezTo>
                        <a:pt x="21496" y="84228"/>
                        <a:pt x="6896" y="81501"/>
                        <a:pt x="1522" y="61848"/>
                      </a:cubicBezTo>
                      <a:cubicBezTo>
                        <a:pt x="-3211" y="44922"/>
                        <a:pt x="3206" y="32167"/>
                        <a:pt x="19250" y="26392"/>
                      </a:cubicBezTo>
                      <a:close/>
                    </a:path>
                  </a:pathLst>
                </a:custGeom>
                <a:solidFill>
                  <a:srgbClr val="DB4F4F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27" name="Freeform: Shape 326">
                  <a:extLst>
                    <a:ext uri="{FF2B5EF4-FFF2-40B4-BE49-F238E27FC236}">
                      <a16:creationId xmlns:a16="http://schemas.microsoft.com/office/drawing/2014/main" id="{ECDB972B-3BF8-46B7-A858-CB81C5F28471}"/>
                    </a:ext>
                  </a:extLst>
                </p:cNvPr>
                <p:cNvSpPr/>
                <p:nvPr/>
              </p:nvSpPr>
              <p:spPr>
                <a:xfrm>
                  <a:off x="2675453" y="2058875"/>
                  <a:ext cx="105486" cy="69496"/>
                </a:xfrm>
                <a:custGeom>
                  <a:avLst/>
                  <a:gdLst>
                    <a:gd name="connsiteX0" fmla="*/ 93614 w 105486"/>
                    <a:gd name="connsiteY0" fmla="*/ 15165 h 69496"/>
                    <a:gd name="connsiteX1" fmla="*/ 105486 w 105486"/>
                    <a:gd name="connsiteY1" fmla="*/ 39872 h 69496"/>
                    <a:gd name="connsiteX2" fmla="*/ 33531 w 105486"/>
                    <a:gd name="connsiteY2" fmla="*/ 67868 h 69496"/>
                    <a:gd name="connsiteX3" fmla="*/ 9626 w 105486"/>
                    <a:gd name="connsiteY3" fmla="*/ 65702 h 69496"/>
                    <a:gd name="connsiteX4" fmla="*/ 0 w 105486"/>
                    <a:gd name="connsiteY4" fmla="*/ 48857 h 69496"/>
                    <a:gd name="connsiteX5" fmla="*/ 54869 w 105486"/>
                    <a:gd name="connsiteY5" fmla="*/ 37065 h 69496"/>
                    <a:gd name="connsiteX6" fmla="*/ 55350 w 105486"/>
                    <a:gd name="connsiteY6" fmla="*/ 4 h 69496"/>
                    <a:gd name="connsiteX7" fmla="*/ 66260 w 105486"/>
                    <a:gd name="connsiteY7" fmla="*/ 18855 h 69496"/>
                    <a:gd name="connsiteX8" fmla="*/ 93614 w 105486"/>
                    <a:gd name="connsiteY8" fmla="*/ 15165 h 694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05486" h="69496">
                      <a:moveTo>
                        <a:pt x="93614" y="15165"/>
                      </a:moveTo>
                      <a:cubicBezTo>
                        <a:pt x="95379" y="26797"/>
                        <a:pt x="99951" y="37626"/>
                        <a:pt x="105486" y="39872"/>
                      </a:cubicBezTo>
                      <a:cubicBezTo>
                        <a:pt x="77731" y="55113"/>
                        <a:pt x="51500" y="62654"/>
                        <a:pt x="33531" y="67868"/>
                      </a:cubicBezTo>
                      <a:cubicBezTo>
                        <a:pt x="24466" y="70515"/>
                        <a:pt x="14760" y="70034"/>
                        <a:pt x="9626" y="65702"/>
                      </a:cubicBezTo>
                      <a:cubicBezTo>
                        <a:pt x="4492" y="61370"/>
                        <a:pt x="802" y="55434"/>
                        <a:pt x="0" y="48857"/>
                      </a:cubicBezTo>
                      <a:cubicBezTo>
                        <a:pt x="12113" y="47814"/>
                        <a:pt x="32969" y="45327"/>
                        <a:pt x="54869" y="37065"/>
                      </a:cubicBezTo>
                      <a:cubicBezTo>
                        <a:pt x="56954" y="36262"/>
                        <a:pt x="40991" y="726"/>
                        <a:pt x="55350" y="4"/>
                      </a:cubicBezTo>
                      <a:cubicBezTo>
                        <a:pt x="62249" y="-317"/>
                        <a:pt x="64415" y="18855"/>
                        <a:pt x="66260" y="18855"/>
                      </a:cubicBezTo>
                      <a:cubicBezTo>
                        <a:pt x="75645" y="18775"/>
                        <a:pt x="82704" y="15807"/>
                        <a:pt x="93614" y="15165"/>
                      </a:cubicBezTo>
                      <a:close/>
                    </a:path>
                  </a:pathLst>
                </a:custGeom>
                <a:solidFill>
                  <a:srgbClr val="BF3939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grpSp>
              <p:nvGrpSpPr>
                <p:cNvPr id="328" name="Graphic 5">
                  <a:extLst>
                    <a:ext uri="{FF2B5EF4-FFF2-40B4-BE49-F238E27FC236}">
                      <a16:creationId xmlns:a16="http://schemas.microsoft.com/office/drawing/2014/main" id="{0CF87AAE-A110-4F49-BB9B-EDEFA5ED3E97}"/>
                    </a:ext>
                  </a:extLst>
                </p:cNvPr>
                <p:cNvGrpSpPr/>
                <p:nvPr/>
              </p:nvGrpSpPr>
              <p:grpSpPr>
                <a:xfrm>
                  <a:off x="2763178" y="2037563"/>
                  <a:ext cx="43270" cy="68243"/>
                  <a:chOff x="2763178" y="2037563"/>
                  <a:chExt cx="43270" cy="68243"/>
                </a:xfrm>
              </p:grpSpPr>
              <p:sp>
                <p:nvSpPr>
                  <p:cNvPr id="329" name="Freeform: Shape 328">
                    <a:extLst>
                      <a:ext uri="{FF2B5EF4-FFF2-40B4-BE49-F238E27FC236}">
                        <a16:creationId xmlns:a16="http://schemas.microsoft.com/office/drawing/2014/main" id="{0D12C289-5AD0-47F2-82BB-644C060A6598}"/>
                      </a:ext>
                    </a:extLst>
                  </p:cNvPr>
                  <p:cNvSpPr/>
                  <p:nvPr/>
                </p:nvSpPr>
                <p:spPr>
                  <a:xfrm>
                    <a:off x="2763178" y="2038103"/>
                    <a:ext cx="41184" cy="67703"/>
                  </a:xfrm>
                  <a:custGeom>
                    <a:avLst/>
                    <a:gdLst>
                      <a:gd name="connsiteX0" fmla="*/ 4605 w 41184"/>
                      <a:gd name="connsiteY0" fmla="*/ 67704 h 67703"/>
                      <a:gd name="connsiteX1" fmla="*/ 41185 w 41184"/>
                      <a:gd name="connsiteY1" fmla="*/ 45082 h 67703"/>
                      <a:gd name="connsiteX2" fmla="*/ 24981 w 41184"/>
                      <a:gd name="connsiteY2" fmla="*/ 0 h 67703"/>
                      <a:gd name="connsiteX3" fmla="*/ 6370 w 41184"/>
                      <a:gd name="connsiteY3" fmla="*/ 9626 h 67703"/>
                      <a:gd name="connsiteX4" fmla="*/ 4605 w 41184"/>
                      <a:gd name="connsiteY4" fmla="*/ 67704 h 677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1184" h="67703">
                        <a:moveTo>
                          <a:pt x="4605" y="67704"/>
                        </a:moveTo>
                        <a:cubicBezTo>
                          <a:pt x="17440" y="61286"/>
                          <a:pt x="28189" y="54147"/>
                          <a:pt x="41185" y="45082"/>
                        </a:cubicBezTo>
                        <a:cubicBezTo>
                          <a:pt x="27548" y="36178"/>
                          <a:pt x="18082" y="13637"/>
                          <a:pt x="24981" y="0"/>
                        </a:cubicBezTo>
                        <a:cubicBezTo>
                          <a:pt x="17841" y="3690"/>
                          <a:pt x="13189" y="6097"/>
                          <a:pt x="6370" y="9626"/>
                        </a:cubicBezTo>
                        <a:cubicBezTo>
                          <a:pt x="-930" y="24306"/>
                          <a:pt x="-2534" y="49895"/>
                          <a:pt x="4605" y="67704"/>
                        </a:cubicBezTo>
                        <a:close/>
                      </a:path>
                    </a:pathLst>
                  </a:custGeom>
                  <a:solidFill>
                    <a:srgbClr val="BF3939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30" name="Freeform: Shape 329">
                    <a:extLst>
                      <a:ext uri="{FF2B5EF4-FFF2-40B4-BE49-F238E27FC236}">
                        <a16:creationId xmlns:a16="http://schemas.microsoft.com/office/drawing/2014/main" id="{39E91284-3D31-4B1E-ADF1-7EB0EBC2B085}"/>
                      </a:ext>
                    </a:extLst>
                  </p:cNvPr>
                  <p:cNvSpPr/>
                  <p:nvPr/>
                </p:nvSpPr>
                <p:spPr>
                  <a:xfrm>
                    <a:off x="2771181" y="2037563"/>
                    <a:ext cx="35267" cy="66799"/>
                  </a:xfrm>
                  <a:custGeom>
                    <a:avLst/>
                    <a:gdLst>
                      <a:gd name="connsiteX0" fmla="*/ 7031 w 35267"/>
                      <a:gd name="connsiteY0" fmla="*/ 66800 h 66799"/>
                      <a:gd name="connsiteX1" fmla="*/ 35267 w 35267"/>
                      <a:gd name="connsiteY1" fmla="*/ 44499 h 66799"/>
                      <a:gd name="connsiteX2" fmla="*/ 19144 w 35267"/>
                      <a:gd name="connsiteY2" fmla="*/ 139 h 66799"/>
                      <a:gd name="connsiteX3" fmla="*/ 1897 w 35267"/>
                      <a:gd name="connsiteY3" fmla="*/ 5192 h 66799"/>
                      <a:gd name="connsiteX4" fmla="*/ 7031 w 35267"/>
                      <a:gd name="connsiteY4" fmla="*/ 66800 h 667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267" h="66799">
                        <a:moveTo>
                          <a:pt x="7031" y="66800"/>
                        </a:moveTo>
                        <a:cubicBezTo>
                          <a:pt x="15855" y="62067"/>
                          <a:pt x="29411" y="51478"/>
                          <a:pt x="35267" y="44499"/>
                        </a:cubicBezTo>
                        <a:cubicBezTo>
                          <a:pt x="23154" y="31504"/>
                          <a:pt x="14892" y="8722"/>
                          <a:pt x="19144" y="139"/>
                        </a:cubicBezTo>
                        <a:cubicBezTo>
                          <a:pt x="14732" y="-663"/>
                          <a:pt x="8314" y="2144"/>
                          <a:pt x="1897" y="5192"/>
                        </a:cubicBezTo>
                        <a:cubicBezTo>
                          <a:pt x="-1793" y="28456"/>
                          <a:pt x="-109" y="49392"/>
                          <a:pt x="7031" y="66800"/>
                        </a:cubicBezTo>
                        <a:close/>
                      </a:path>
                    </a:pathLst>
                  </a:custGeom>
                  <a:solidFill>
                    <a:srgbClr val="F06868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</p:grpSp>
        </p:grpSp>
        <p:grpSp>
          <p:nvGrpSpPr>
            <p:cNvPr id="201" name="Graphic 5">
              <a:extLst>
                <a:ext uri="{FF2B5EF4-FFF2-40B4-BE49-F238E27FC236}">
                  <a16:creationId xmlns:a16="http://schemas.microsoft.com/office/drawing/2014/main" id="{627C1098-8815-44A4-ADCE-8D783C1151FE}"/>
                </a:ext>
              </a:extLst>
            </p:cNvPr>
            <p:cNvGrpSpPr/>
            <p:nvPr/>
          </p:nvGrpSpPr>
          <p:grpSpPr>
            <a:xfrm>
              <a:off x="2514486" y="2214261"/>
              <a:ext cx="275045" cy="786657"/>
              <a:chOff x="2514486" y="2214261"/>
              <a:chExt cx="275045" cy="786657"/>
            </a:xfrm>
          </p:grpSpPr>
          <p:sp>
            <p:nvSpPr>
              <p:cNvPr id="279" name="Freeform: Shape 278">
                <a:extLst>
                  <a:ext uri="{FF2B5EF4-FFF2-40B4-BE49-F238E27FC236}">
                    <a16:creationId xmlns:a16="http://schemas.microsoft.com/office/drawing/2014/main" id="{CE611E4A-CAC9-4483-8CDA-9304E995A08D}"/>
                  </a:ext>
                </a:extLst>
              </p:cNvPr>
              <p:cNvSpPr/>
              <p:nvPr/>
            </p:nvSpPr>
            <p:spPr>
              <a:xfrm>
                <a:off x="2539393" y="2300896"/>
                <a:ext cx="52953" cy="96828"/>
              </a:xfrm>
              <a:custGeom>
                <a:avLst/>
                <a:gdLst>
                  <a:gd name="connsiteX0" fmla="*/ 37793 w 52953"/>
                  <a:gd name="connsiteY0" fmla="*/ 94015 h 96828"/>
                  <a:gd name="connsiteX1" fmla="*/ 52954 w 52953"/>
                  <a:gd name="connsiteY1" fmla="*/ 59441 h 96828"/>
                  <a:gd name="connsiteX2" fmla="*/ 41804 w 52953"/>
                  <a:gd name="connsiteY2" fmla="*/ 722 h 96828"/>
                  <a:gd name="connsiteX3" fmla="*/ 22230 w 52953"/>
                  <a:gd name="connsiteY3" fmla="*/ 0 h 96828"/>
                  <a:gd name="connsiteX4" fmla="*/ 10 w 52953"/>
                  <a:gd name="connsiteY4" fmla="*/ 49494 h 96828"/>
                  <a:gd name="connsiteX5" fmla="*/ 37793 w 52953"/>
                  <a:gd name="connsiteY5" fmla="*/ 94015 h 968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2953" h="96828">
                    <a:moveTo>
                      <a:pt x="37793" y="94015"/>
                    </a:moveTo>
                    <a:lnTo>
                      <a:pt x="52954" y="59441"/>
                    </a:lnTo>
                    <a:lnTo>
                      <a:pt x="41804" y="722"/>
                    </a:lnTo>
                    <a:lnTo>
                      <a:pt x="22230" y="0"/>
                    </a:lnTo>
                    <a:cubicBezTo>
                      <a:pt x="11160" y="15803"/>
                      <a:pt x="-391" y="33691"/>
                      <a:pt x="10" y="49494"/>
                    </a:cubicBezTo>
                    <a:cubicBezTo>
                      <a:pt x="652" y="79335"/>
                      <a:pt x="14850" y="105647"/>
                      <a:pt x="37793" y="94015"/>
                    </a:cubicBezTo>
                    <a:close/>
                  </a:path>
                </a:pathLst>
              </a:custGeom>
              <a:solidFill>
                <a:srgbClr val="A62828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grpSp>
            <p:nvGrpSpPr>
              <p:cNvPr id="280" name="Graphic 5">
                <a:extLst>
                  <a:ext uri="{FF2B5EF4-FFF2-40B4-BE49-F238E27FC236}">
                    <a16:creationId xmlns:a16="http://schemas.microsoft.com/office/drawing/2014/main" id="{04A42C1A-7115-4EB2-B5CB-673AAED9F2CB}"/>
                  </a:ext>
                </a:extLst>
              </p:cNvPr>
              <p:cNvGrpSpPr/>
              <p:nvPr/>
            </p:nvGrpSpPr>
            <p:grpSpPr>
              <a:xfrm>
                <a:off x="2514486" y="2718669"/>
                <a:ext cx="107051" cy="181934"/>
                <a:chOff x="2514486" y="2718669"/>
                <a:chExt cx="107051" cy="181934"/>
              </a:xfrm>
            </p:grpSpPr>
            <p:sp>
              <p:nvSpPr>
                <p:cNvPr id="312" name="Freeform: Shape 311">
                  <a:extLst>
                    <a:ext uri="{FF2B5EF4-FFF2-40B4-BE49-F238E27FC236}">
                      <a16:creationId xmlns:a16="http://schemas.microsoft.com/office/drawing/2014/main" id="{3DCE0E4B-4D4C-47A0-A8C6-9EB49AF036D5}"/>
                    </a:ext>
                  </a:extLst>
                </p:cNvPr>
                <p:cNvSpPr/>
                <p:nvPr/>
              </p:nvSpPr>
              <p:spPr>
                <a:xfrm>
                  <a:off x="2514486" y="2751432"/>
                  <a:ext cx="105777" cy="149172"/>
                </a:xfrm>
                <a:custGeom>
                  <a:avLst/>
                  <a:gdLst>
                    <a:gd name="connsiteX0" fmla="*/ 1093 w 105777"/>
                    <a:gd name="connsiteY0" fmla="*/ 22347 h 149172"/>
                    <a:gd name="connsiteX1" fmla="*/ 772 w 105777"/>
                    <a:gd name="connsiteY1" fmla="*/ 34219 h 149172"/>
                    <a:gd name="connsiteX2" fmla="*/ 22912 w 105777"/>
                    <a:gd name="connsiteY2" fmla="*/ 70157 h 149172"/>
                    <a:gd name="connsiteX3" fmla="*/ 28608 w 105777"/>
                    <a:gd name="connsiteY3" fmla="*/ 101041 h 149172"/>
                    <a:gd name="connsiteX4" fmla="*/ 51951 w 105777"/>
                    <a:gd name="connsiteY4" fmla="*/ 132005 h 149172"/>
                    <a:gd name="connsiteX5" fmla="*/ 89653 w 105777"/>
                    <a:gd name="connsiteY5" fmla="*/ 149091 h 149172"/>
                    <a:gd name="connsiteX6" fmla="*/ 105777 w 105777"/>
                    <a:gd name="connsiteY6" fmla="*/ 137700 h 149172"/>
                    <a:gd name="connsiteX7" fmla="*/ 80990 w 105777"/>
                    <a:gd name="connsiteY7" fmla="*/ 92457 h 149172"/>
                    <a:gd name="connsiteX8" fmla="*/ 19543 w 105777"/>
                    <a:gd name="connsiteY8" fmla="*/ 1811 h 149172"/>
                    <a:gd name="connsiteX9" fmla="*/ 1093 w 105777"/>
                    <a:gd name="connsiteY9" fmla="*/ 22347 h 149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05777" h="149172">
                      <a:moveTo>
                        <a:pt x="1093" y="22347"/>
                      </a:moveTo>
                      <a:cubicBezTo>
                        <a:pt x="-511" y="24834"/>
                        <a:pt x="-110" y="31251"/>
                        <a:pt x="772" y="34219"/>
                      </a:cubicBezTo>
                      <a:cubicBezTo>
                        <a:pt x="8794" y="62697"/>
                        <a:pt x="15773" y="47856"/>
                        <a:pt x="22912" y="70157"/>
                      </a:cubicBezTo>
                      <a:cubicBezTo>
                        <a:pt x="27966" y="85879"/>
                        <a:pt x="24517" y="90211"/>
                        <a:pt x="28608" y="101041"/>
                      </a:cubicBezTo>
                      <a:cubicBezTo>
                        <a:pt x="33341" y="113554"/>
                        <a:pt x="42325" y="123742"/>
                        <a:pt x="51951" y="132005"/>
                      </a:cubicBezTo>
                      <a:cubicBezTo>
                        <a:pt x="57406" y="136737"/>
                        <a:pt x="76337" y="148048"/>
                        <a:pt x="89653" y="149091"/>
                      </a:cubicBezTo>
                      <a:cubicBezTo>
                        <a:pt x="97916" y="149813"/>
                        <a:pt x="105777" y="145722"/>
                        <a:pt x="105777" y="137700"/>
                      </a:cubicBezTo>
                      <a:cubicBezTo>
                        <a:pt x="105777" y="121576"/>
                        <a:pt x="83316" y="96949"/>
                        <a:pt x="80990" y="92457"/>
                      </a:cubicBezTo>
                      <a:cubicBezTo>
                        <a:pt x="73530" y="78419"/>
                        <a:pt x="41683" y="-13992"/>
                        <a:pt x="19543" y="1811"/>
                      </a:cubicBezTo>
                      <a:cubicBezTo>
                        <a:pt x="13607" y="5983"/>
                        <a:pt x="3660" y="18497"/>
                        <a:pt x="1093" y="22347"/>
                      </a:cubicBezTo>
                      <a:close/>
                    </a:path>
                  </a:pathLst>
                </a:custGeom>
                <a:solidFill>
                  <a:srgbClr val="EAF7FF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13" name="Freeform: Shape 312">
                  <a:extLst>
                    <a:ext uri="{FF2B5EF4-FFF2-40B4-BE49-F238E27FC236}">
                      <a16:creationId xmlns:a16="http://schemas.microsoft.com/office/drawing/2014/main" id="{41A77B8D-843D-429E-872F-62284CE53069}"/>
                    </a:ext>
                  </a:extLst>
                </p:cNvPr>
                <p:cNvSpPr/>
                <p:nvPr/>
              </p:nvSpPr>
              <p:spPr>
                <a:xfrm>
                  <a:off x="2522920" y="2718669"/>
                  <a:ext cx="98617" cy="177221"/>
                </a:xfrm>
                <a:custGeom>
                  <a:avLst/>
                  <a:gdLst>
                    <a:gd name="connsiteX0" fmla="*/ 46806 w 98617"/>
                    <a:gd name="connsiteY0" fmla="*/ 0 h 177221"/>
                    <a:gd name="connsiteX1" fmla="*/ 38543 w 98617"/>
                    <a:gd name="connsiteY1" fmla="*/ 13396 h 177221"/>
                    <a:gd name="connsiteX2" fmla="*/ 19291 w 98617"/>
                    <a:gd name="connsiteY2" fmla="*/ 27114 h 177221"/>
                    <a:gd name="connsiteX3" fmla="*/ 39 w 98617"/>
                    <a:gd name="connsiteY3" fmla="*/ 56393 h 177221"/>
                    <a:gd name="connsiteX4" fmla="*/ 15361 w 98617"/>
                    <a:gd name="connsiteY4" fmla="*/ 88881 h 177221"/>
                    <a:gd name="connsiteX5" fmla="*/ 22340 w 98617"/>
                    <a:gd name="connsiteY5" fmla="*/ 106208 h 177221"/>
                    <a:gd name="connsiteX6" fmla="*/ 30361 w 98617"/>
                    <a:gd name="connsiteY6" fmla="*/ 134766 h 177221"/>
                    <a:gd name="connsiteX7" fmla="*/ 49533 w 98617"/>
                    <a:gd name="connsiteY7" fmla="*/ 157708 h 177221"/>
                    <a:gd name="connsiteX8" fmla="*/ 86273 w 98617"/>
                    <a:gd name="connsiteY8" fmla="*/ 177121 h 177221"/>
                    <a:gd name="connsiteX9" fmla="*/ 96942 w 98617"/>
                    <a:gd name="connsiteY9" fmla="*/ 173671 h 177221"/>
                    <a:gd name="connsiteX10" fmla="*/ 86754 w 98617"/>
                    <a:gd name="connsiteY10" fmla="*/ 109978 h 177221"/>
                    <a:gd name="connsiteX11" fmla="*/ 85792 w 98617"/>
                    <a:gd name="connsiteY11" fmla="*/ 35055 h 177221"/>
                    <a:gd name="connsiteX12" fmla="*/ 46806 w 98617"/>
                    <a:gd name="connsiteY12" fmla="*/ 0 h 177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98617" h="177221">
                      <a:moveTo>
                        <a:pt x="46806" y="0"/>
                      </a:moveTo>
                      <a:cubicBezTo>
                        <a:pt x="42875" y="6899"/>
                        <a:pt x="41271" y="10188"/>
                        <a:pt x="38543" y="13396"/>
                      </a:cubicBezTo>
                      <a:cubicBezTo>
                        <a:pt x="35415" y="17086"/>
                        <a:pt x="26431" y="21177"/>
                        <a:pt x="19291" y="27114"/>
                      </a:cubicBezTo>
                      <a:cubicBezTo>
                        <a:pt x="4932" y="38906"/>
                        <a:pt x="-522" y="47328"/>
                        <a:pt x="39" y="56393"/>
                      </a:cubicBezTo>
                      <a:cubicBezTo>
                        <a:pt x="440" y="62971"/>
                        <a:pt x="8622" y="76768"/>
                        <a:pt x="15361" y="88881"/>
                      </a:cubicBezTo>
                      <a:cubicBezTo>
                        <a:pt x="19051" y="95619"/>
                        <a:pt x="21457" y="100593"/>
                        <a:pt x="22340" y="106208"/>
                      </a:cubicBezTo>
                      <a:cubicBezTo>
                        <a:pt x="24104" y="117519"/>
                        <a:pt x="24265" y="124578"/>
                        <a:pt x="30361" y="134766"/>
                      </a:cubicBezTo>
                      <a:cubicBezTo>
                        <a:pt x="34693" y="141905"/>
                        <a:pt x="41431" y="150087"/>
                        <a:pt x="49533" y="157708"/>
                      </a:cubicBezTo>
                      <a:cubicBezTo>
                        <a:pt x="57395" y="165168"/>
                        <a:pt x="77850" y="176479"/>
                        <a:pt x="86273" y="177121"/>
                      </a:cubicBezTo>
                      <a:cubicBezTo>
                        <a:pt x="91247" y="177522"/>
                        <a:pt x="95418" y="176800"/>
                        <a:pt x="96942" y="173671"/>
                      </a:cubicBezTo>
                      <a:cubicBezTo>
                        <a:pt x="102637" y="161639"/>
                        <a:pt x="92450" y="131798"/>
                        <a:pt x="86754" y="109978"/>
                      </a:cubicBezTo>
                      <a:cubicBezTo>
                        <a:pt x="79615" y="82704"/>
                        <a:pt x="76326" y="56473"/>
                        <a:pt x="85792" y="35055"/>
                      </a:cubicBezTo>
                      <a:cubicBezTo>
                        <a:pt x="63972" y="31846"/>
                        <a:pt x="45362" y="20776"/>
                        <a:pt x="46806" y="0"/>
                      </a:cubicBezTo>
                      <a:close/>
                    </a:path>
                  </a:pathLst>
                </a:custGeom>
                <a:solidFill>
                  <a:srgbClr val="EAF7FF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14" name="Freeform: Shape 313">
                  <a:extLst>
                    <a:ext uri="{FF2B5EF4-FFF2-40B4-BE49-F238E27FC236}">
                      <a16:creationId xmlns:a16="http://schemas.microsoft.com/office/drawing/2014/main" id="{9B2F65C2-1FB0-4913-B1F3-3BB4E011BA4E}"/>
                    </a:ext>
                  </a:extLst>
                </p:cNvPr>
                <p:cNvSpPr/>
                <p:nvPr/>
              </p:nvSpPr>
              <p:spPr>
                <a:xfrm>
                  <a:off x="2522920" y="2718990"/>
                  <a:ext cx="97663" cy="176520"/>
                </a:xfrm>
                <a:custGeom>
                  <a:avLst/>
                  <a:gdLst>
                    <a:gd name="connsiteX0" fmla="*/ 46646 w 97663"/>
                    <a:gd name="connsiteY0" fmla="*/ 0 h 176520"/>
                    <a:gd name="connsiteX1" fmla="*/ 38543 w 97663"/>
                    <a:gd name="connsiteY1" fmla="*/ 13076 h 176520"/>
                    <a:gd name="connsiteX2" fmla="*/ 19291 w 97663"/>
                    <a:gd name="connsiteY2" fmla="*/ 26793 h 176520"/>
                    <a:gd name="connsiteX3" fmla="*/ 39 w 97663"/>
                    <a:gd name="connsiteY3" fmla="*/ 56072 h 176520"/>
                    <a:gd name="connsiteX4" fmla="*/ 15361 w 97663"/>
                    <a:gd name="connsiteY4" fmla="*/ 88560 h 176520"/>
                    <a:gd name="connsiteX5" fmla="*/ 22340 w 97663"/>
                    <a:gd name="connsiteY5" fmla="*/ 105887 h 176520"/>
                    <a:gd name="connsiteX6" fmla="*/ 30361 w 97663"/>
                    <a:gd name="connsiteY6" fmla="*/ 134445 h 176520"/>
                    <a:gd name="connsiteX7" fmla="*/ 63812 w 97663"/>
                    <a:gd name="connsiteY7" fmla="*/ 169259 h 176520"/>
                    <a:gd name="connsiteX8" fmla="*/ 97664 w 97663"/>
                    <a:gd name="connsiteY8" fmla="*/ 172147 h 176520"/>
                    <a:gd name="connsiteX9" fmla="*/ 58518 w 97663"/>
                    <a:gd name="connsiteY9" fmla="*/ 147681 h 176520"/>
                    <a:gd name="connsiteX10" fmla="*/ 40709 w 97663"/>
                    <a:gd name="connsiteY10" fmla="*/ 95619 h 176520"/>
                    <a:gd name="connsiteX11" fmla="*/ 24345 w 97663"/>
                    <a:gd name="connsiteY11" fmla="*/ 52944 h 176520"/>
                    <a:gd name="connsiteX12" fmla="*/ 48330 w 97663"/>
                    <a:gd name="connsiteY12" fmla="*/ 12755 h 176520"/>
                    <a:gd name="connsiteX13" fmla="*/ 46646 w 97663"/>
                    <a:gd name="connsiteY13" fmla="*/ 0 h 1765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97663" h="176520">
                      <a:moveTo>
                        <a:pt x="46646" y="0"/>
                      </a:moveTo>
                      <a:cubicBezTo>
                        <a:pt x="42875" y="6658"/>
                        <a:pt x="41191" y="9947"/>
                        <a:pt x="38543" y="13076"/>
                      </a:cubicBezTo>
                      <a:cubicBezTo>
                        <a:pt x="35415" y="16766"/>
                        <a:pt x="26431" y="20857"/>
                        <a:pt x="19291" y="26793"/>
                      </a:cubicBezTo>
                      <a:cubicBezTo>
                        <a:pt x="4932" y="38585"/>
                        <a:pt x="-522" y="47008"/>
                        <a:pt x="39" y="56072"/>
                      </a:cubicBezTo>
                      <a:cubicBezTo>
                        <a:pt x="440" y="62650"/>
                        <a:pt x="8622" y="76447"/>
                        <a:pt x="15361" y="88560"/>
                      </a:cubicBezTo>
                      <a:cubicBezTo>
                        <a:pt x="19051" y="95299"/>
                        <a:pt x="21457" y="100272"/>
                        <a:pt x="22340" y="105887"/>
                      </a:cubicBezTo>
                      <a:cubicBezTo>
                        <a:pt x="24104" y="117198"/>
                        <a:pt x="24265" y="124257"/>
                        <a:pt x="30361" y="134445"/>
                      </a:cubicBezTo>
                      <a:cubicBezTo>
                        <a:pt x="37019" y="145595"/>
                        <a:pt x="49774" y="159152"/>
                        <a:pt x="63812" y="169259"/>
                      </a:cubicBezTo>
                      <a:cubicBezTo>
                        <a:pt x="67903" y="172227"/>
                        <a:pt x="91247" y="182174"/>
                        <a:pt x="97664" y="172147"/>
                      </a:cubicBezTo>
                      <a:cubicBezTo>
                        <a:pt x="81781" y="172548"/>
                        <a:pt x="68705" y="162762"/>
                        <a:pt x="58518" y="147681"/>
                      </a:cubicBezTo>
                      <a:cubicBezTo>
                        <a:pt x="48170" y="132439"/>
                        <a:pt x="49614" y="114551"/>
                        <a:pt x="40709" y="95619"/>
                      </a:cubicBezTo>
                      <a:cubicBezTo>
                        <a:pt x="31805" y="76608"/>
                        <a:pt x="22901" y="65778"/>
                        <a:pt x="24345" y="52944"/>
                      </a:cubicBezTo>
                      <a:cubicBezTo>
                        <a:pt x="25789" y="39948"/>
                        <a:pt x="35656" y="31285"/>
                        <a:pt x="48330" y="12755"/>
                      </a:cubicBezTo>
                      <a:cubicBezTo>
                        <a:pt x="47849" y="11230"/>
                        <a:pt x="46325" y="5134"/>
                        <a:pt x="46646" y="0"/>
                      </a:cubicBezTo>
                      <a:close/>
                    </a:path>
                  </a:pathLst>
                </a:custGeom>
                <a:solidFill>
                  <a:srgbClr val="B9DEF0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grpSp>
              <p:nvGrpSpPr>
                <p:cNvPr id="315" name="Graphic 5">
                  <a:extLst>
                    <a:ext uri="{FF2B5EF4-FFF2-40B4-BE49-F238E27FC236}">
                      <a16:creationId xmlns:a16="http://schemas.microsoft.com/office/drawing/2014/main" id="{1CCFB293-12A8-407E-914E-B89C0FF036B1}"/>
                    </a:ext>
                  </a:extLst>
                </p:cNvPr>
                <p:cNvGrpSpPr/>
                <p:nvPr/>
              </p:nvGrpSpPr>
              <p:grpSpPr>
                <a:xfrm>
                  <a:off x="2576304" y="2793892"/>
                  <a:ext cx="40590" cy="61708"/>
                  <a:chOff x="2576304" y="2793892"/>
                  <a:chExt cx="40590" cy="61708"/>
                </a:xfrm>
                <a:solidFill>
                  <a:srgbClr val="406484"/>
                </a:solidFill>
              </p:grpSpPr>
              <p:sp>
                <p:nvSpPr>
                  <p:cNvPr id="316" name="Freeform: Shape 315">
                    <a:extLst>
                      <a:ext uri="{FF2B5EF4-FFF2-40B4-BE49-F238E27FC236}">
                        <a16:creationId xmlns:a16="http://schemas.microsoft.com/office/drawing/2014/main" id="{FED1A3EC-FCC6-46C6-83C3-DD4E9C4454B4}"/>
                      </a:ext>
                    </a:extLst>
                  </p:cNvPr>
                  <p:cNvSpPr/>
                  <p:nvPr/>
                </p:nvSpPr>
                <p:spPr>
                  <a:xfrm>
                    <a:off x="2576304" y="2793892"/>
                    <a:ext cx="27514" cy="7080"/>
                  </a:xfrm>
                  <a:custGeom>
                    <a:avLst/>
                    <a:gdLst>
                      <a:gd name="connsiteX0" fmla="*/ 27114 w 27514"/>
                      <a:gd name="connsiteY0" fmla="*/ 7081 h 7080"/>
                      <a:gd name="connsiteX1" fmla="*/ 15482 w 27514"/>
                      <a:gd name="connsiteY1" fmla="*/ 3471 h 7080"/>
                      <a:gd name="connsiteX2" fmla="*/ 1284 w 27514"/>
                      <a:gd name="connsiteY2" fmla="*/ 6118 h 7080"/>
                      <a:gd name="connsiteX3" fmla="*/ 0 w 27514"/>
                      <a:gd name="connsiteY3" fmla="*/ 2909 h 7080"/>
                      <a:gd name="connsiteX4" fmla="*/ 15642 w 27514"/>
                      <a:gd name="connsiteY4" fmla="*/ 21 h 7080"/>
                      <a:gd name="connsiteX5" fmla="*/ 27114 w 27514"/>
                      <a:gd name="connsiteY5" fmla="*/ 2989 h 7080"/>
                      <a:gd name="connsiteX6" fmla="*/ 27515 w 27514"/>
                      <a:gd name="connsiteY6" fmla="*/ 6599 h 7080"/>
                      <a:gd name="connsiteX7" fmla="*/ 27114 w 27514"/>
                      <a:gd name="connsiteY7" fmla="*/ 7081 h 70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7514" h="7080">
                        <a:moveTo>
                          <a:pt x="27114" y="7081"/>
                        </a:moveTo>
                        <a:cubicBezTo>
                          <a:pt x="24707" y="5235"/>
                          <a:pt x="20616" y="3711"/>
                          <a:pt x="15482" y="3471"/>
                        </a:cubicBezTo>
                        <a:cubicBezTo>
                          <a:pt x="11311" y="3310"/>
                          <a:pt x="6417" y="3952"/>
                          <a:pt x="1284" y="6118"/>
                        </a:cubicBezTo>
                        <a:lnTo>
                          <a:pt x="0" y="2909"/>
                        </a:lnTo>
                        <a:cubicBezTo>
                          <a:pt x="5695" y="583"/>
                          <a:pt x="11070" y="-139"/>
                          <a:pt x="15642" y="21"/>
                        </a:cubicBezTo>
                        <a:cubicBezTo>
                          <a:pt x="20295" y="262"/>
                          <a:pt x="24226" y="1385"/>
                          <a:pt x="27114" y="2989"/>
                        </a:cubicBezTo>
                        <a:cubicBezTo>
                          <a:pt x="27274" y="4193"/>
                          <a:pt x="27354" y="5396"/>
                          <a:pt x="27515" y="6599"/>
                        </a:cubicBezTo>
                        <a:lnTo>
                          <a:pt x="27114" y="7081"/>
                        </a:ln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17" name="Freeform: Shape 316">
                    <a:extLst>
                      <a:ext uri="{FF2B5EF4-FFF2-40B4-BE49-F238E27FC236}">
                        <a16:creationId xmlns:a16="http://schemas.microsoft.com/office/drawing/2014/main" id="{EF03F8FD-61D1-45A9-8864-F91A048BB52B}"/>
                      </a:ext>
                    </a:extLst>
                  </p:cNvPr>
                  <p:cNvSpPr/>
                  <p:nvPr/>
                </p:nvSpPr>
                <p:spPr>
                  <a:xfrm>
                    <a:off x="2579111" y="2804240"/>
                    <a:ext cx="26391" cy="6599"/>
                  </a:xfrm>
                  <a:custGeom>
                    <a:avLst/>
                    <a:gdLst>
                      <a:gd name="connsiteX0" fmla="*/ 26392 w 26391"/>
                      <a:gd name="connsiteY0" fmla="*/ 6599 h 6599"/>
                      <a:gd name="connsiteX1" fmla="*/ 15482 w 26391"/>
                      <a:gd name="connsiteY1" fmla="*/ 3471 h 6599"/>
                      <a:gd name="connsiteX2" fmla="*/ 1284 w 26391"/>
                      <a:gd name="connsiteY2" fmla="*/ 6118 h 6599"/>
                      <a:gd name="connsiteX3" fmla="*/ 0 w 26391"/>
                      <a:gd name="connsiteY3" fmla="*/ 2909 h 6599"/>
                      <a:gd name="connsiteX4" fmla="*/ 15643 w 26391"/>
                      <a:gd name="connsiteY4" fmla="*/ 21 h 6599"/>
                      <a:gd name="connsiteX5" fmla="*/ 25670 w 26391"/>
                      <a:gd name="connsiteY5" fmla="*/ 2267 h 6599"/>
                      <a:gd name="connsiteX6" fmla="*/ 26392 w 26391"/>
                      <a:gd name="connsiteY6" fmla="*/ 6599 h 65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391" h="6599">
                        <a:moveTo>
                          <a:pt x="26392" y="6599"/>
                        </a:moveTo>
                        <a:cubicBezTo>
                          <a:pt x="23905" y="4995"/>
                          <a:pt x="20135" y="3711"/>
                          <a:pt x="15482" y="3471"/>
                        </a:cubicBezTo>
                        <a:cubicBezTo>
                          <a:pt x="11311" y="3310"/>
                          <a:pt x="6417" y="3952"/>
                          <a:pt x="1284" y="6118"/>
                        </a:cubicBezTo>
                        <a:lnTo>
                          <a:pt x="0" y="2909"/>
                        </a:lnTo>
                        <a:cubicBezTo>
                          <a:pt x="5696" y="583"/>
                          <a:pt x="11070" y="-139"/>
                          <a:pt x="15643" y="21"/>
                        </a:cubicBezTo>
                        <a:cubicBezTo>
                          <a:pt x="19493" y="182"/>
                          <a:pt x="22942" y="1064"/>
                          <a:pt x="25670" y="2267"/>
                        </a:cubicBezTo>
                        <a:cubicBezTo>
                          <a:pt x="25830" y="3711"/>
                          <a:pt x="26071" y="5155"/>
                          <a:pt x="26392" y="6599"/>
                        </a:cubicBez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18" name="Freeform: Shape 317">
                    <a:extLst>
                      <a:ext uri="{FF2B5EF4-FFF2-40B4-BE49-F238E27FC236}">
                        <a16:creationId xmlns:a16="http://schemas.microsoft.com/office/drawing/2014/main" id="{4D231553-4B63-452E-A5E0-780D38C4DC1D}"/>
                      </a:ext>
                    </a:extLst>
                  </p:cNvPr>
                  <p:cNvSpPr/>
                  <p:nvPr/>
                </p:nvSpPr>
                <p:spPr>
                  <a:xfrm>
                    <a:off x="2581839" y="2815069"/>
                    <a:ext cx="25910" cy="6278"/>
                  </a:xfrm>
                  <a:custGeom>
                    <a:avLst/>
                    <a:gdLst>
                      <a:gd name="connsiteX0" fmla="*/ 25910 w 25910"/>
                      <a:gd name="connsiteY0" fmla="*/ 6278 h 6278"/>
                      <a:gd name="connsiteX1" fmla="*/ 15482 w 25910"/>
                      <a:gd name="connsiteY1" fmla="*/ 3471 h 6278"/>
                      <a:gd name="connsiteX2" fmla="*/ 1283 w 25910"/>
                      <a:gd name="connsiteY2" fmla="*/ 6118 h 6278"/>
                      <a:gd name="connsiteX3" fmla="*/ 0 w 25910"/>
                      <a:gd name="connsiteY3" fmla="*/ 2909 h 6278"/>
                      <a:gd name="connsiteX4" fmla="*/ 15642 w 25910"/>
                      <a:gd name="connsiteY4" fmla="*/ 21 h 6278"/>
                      <a:gd name="connsiteX5" fmla="*/ 24867 w 25910"/>
                      <a:gd name="connsiteY5" fmla="*/ 1947 h 6278"/>
                      <a:gd name="connsiteX6" fmla="*/ 25910 w 25910"/>
                      <a:gd name="connsiteY6" fmla="*/ 6278 h 62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5910" h="6278">
                        <a:moveTo>
                          <a:pt x="25910" y="6278"/>
                        </a:moveTo>
                        <a:cubicBezTo>
                          <a:pt x="23424" y="4834"/>
                          <a:pt x="19894" y="3711"/>
                          <a:pt x="15482" y="3471"/>
                        </a:cubicBezTo>
                        <a:cubicBezTo>
                          <a:pt x="11311" y="3310"/>
                          <a:pt x="6417" y="3952"/>
                          <a:pt x="1283" y="6118"/>
                        </a:cubicBezTo>
                        <a:lnTo>
                          <a:pt x="0" y="2909"/>
                        </a:lnTo>
                        <a:cubicBezTo>
                          <a:pt x="5695" y="583"/>
                          <a:pt x="11070" y="-139"/>
                          <a:pt x="15642" y="21"/>
                        </a:cubicBezTo>
                        <a:cubicBezTo>
                          <a:pt x="19172" y="182"/>
                          <a:pt x="22300" y="904"/>
                          <a:pt x="24867" y="1947"/>
                        </a:cubicBezTo>
                        <a:cubicBezTo>
                          <a:pt x="25188" y="3390"/>
                          <a:pt x="25509" y="4834"/>
                          <a:pt x="25910" y="6278"/>
                        </a:cubicBez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19" name="Freeform: Shape 318">
                    <a:extLst>
                      <a:ext uri="{FF2B5EF4-FFF2-40B4-BE49-F238E27FC236}">
                        <a16:creationId xmlns:a16="http://schemas.microsoft.com/office/drawing/2014/main" id="{7E4AA5E0-39A0-4241-958D-9707AA2D7041}"/>
                      </a:ext>
                    </a:extLst>
                  </p:cNvPr>
                  <p:cNvSpPr/>
                  <p:nvPr/>
                </p:nvSpPr>
                <p:spPr>
                  <a:xfrm>
                    <a:off x="2584646" y="2826942"/>
                    <a:ext cx="26151" cy="6438"/>
                  </a:xfrm>
                  <a:custGeom>
                    <a:avLst/>
                    <a:gdLst>
                      <a:gd name="connsiteX0" fmla="*/ 26151 w 26151"/>
                      <a:gd name="connsiteY0" fmla="*/ 6439 h 6438"/>
                      <a:gd name="connsiteX1" fmla="*/ 15482 w 26151"/>
                      <a:gd name="connsiteY1" fmla="*/ 3471 h 6438"/>
                      <a:gd name="connsiteX2" fmla="*/ 1284 w 26151"/>
                      <a:gd name="connsiteY2" fmla="*/ 6118 h 6438"/>
                      <a:gd name="connsiteX3" fmla="*/ 0 w 26151"/>
                      <a:gd name="connsiteY3" fmla="*/ 2909 h 6438"/>
                      <a:gd name="connsiteX4" fmla="*/ 15642 w 26151"/>
                      <a:gd name="connsiteY4" fmla="*/ 21 h 6438"/>
                      <a:gd name="connsiteX5" fmla="*/ 24948 w 26151"/>
                      <a:gd name="connsiteY5" fmla="*/ 1947 h 6438"/>
                      <a:gd name="connsiteX6" fmla="*/ 26151 w 26151"/>
                      <a:gd name="connsiteY6" fmla="*/ 6439 h 64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151" h="6438">
                        <a:moveTo>
                          <a:pt x="26151" y="6439"/>
                        </a:moveTo>
                        <a:cubicBezTo>
                          <a:pt x="23664" y="4915"/>
                          <a:pt x="19974" y="3631"/>
                          <a:pt x="15482" y="3471"/>
                        </a:cubicBezTo>
                        <a:cubicBezTo>
                          <a:pt x="11311" y="3310"/>
                          <a:pt x="6417" y="3952"/>
                          <a:pt x="1284" y="6118"/>
                        </a:cubicBezTo>
                        <a:lnTo>
                          <a:pt x="0" y="2909"/>
                        </a:lnTo>
                        <a:cubicBezTo>
                          <a:pt x="5696" y="583"/>
                          <a:pt x="11070" y="-139"/>
                          <a:pt x="15642" y="21"/>
                        </a:cubicBezTo>
                        <a:cubicBezTo>
                          <a:pt x="19252" y="182"/>
                          <a:pt x="22381" y="904"/>
                          <a:pt x="24948" y="1947"/>
                        </a:cubicBezTo>
                        <a:cubicBezTo>
                          <a:pt x="25349" y="3390"/>
                          <a:pt x="25750" y="4915"/>
                          <a:pt x="26151" y="6439"/>
                        </a:cubicBez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20" name="Freeform: Shape 319">
                    <a:extLst>
                      <a:ext uri="{FF2B5EF4-FFF2-40B4-BE49-F238E27FC236}">
                        <a16:creationId xmlns:a16="http://schemas.microsoft.com/office/drawing/2014/main" id="{C9469654-2CD3-41CB-8EC6-E4FD20867C75}"/>
                      </a:ext>
                    </a:extLst>
                  </p:cNvPr>
                  <p:cNvSpPr/>
                  <p:nvPr/>
                </p:nvSpPr>
                <p:spPr>
                  <a:xfrm>
                    <a:off x="2588015" y="2838252"/>
                    <a:ext cx="25910" cy="6278"/>
                  </a:xfrm>
                  <a:custGeom>
                    <a:avLst/>
                    <a:gdLst>
                      <a:gd name="connsiteX0" fmla="*/ 25910 w 25910"/>
                      <a:gd name="connsiteY0" fmla="*/ 6278 h 6278"/>
                      <a:gd name="connsiteX1" fmla="*/ 15482 w 25910"/>
                      <a:gd name="connsiteY1" fmla="*/ 3471 h 6278"/>
                      <a:gd name="connsiteX2" fmla="*/ 1284 w 25910"/>
                      <a:gd name="connsiteY2" fmla="*/ 6118 h 6278"/>
                      <a:gd name="connsiteX3" fmla="*/ 0 w 25910"/>
                      <a:gd name="connsiteY3" fmla="*/ 2909 h 6278"/>
                      <a:gd name="connsiteX4" fmla="*/ 15723 w 25910"/>
                      <a:gd name="connsiteY4" fmla="*/ 21 h 6278"/>
                      <a:gd name="connsiteX5" fmla="*/ 24787 w 25910"/>
                      <a:gd name="connsiteY5" fmla="*/ 1866 h 6278"/>
                      <a:gd name="connsiteX6" fmla="*/ 25910 w 25910"/>
                      <a:gd name="connsiteY6" fmla="*/ 6278 h 62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5910" h="6278">
                        <a:moveTo>
                          <a:pt x="25910" y="6278"/>
                        </a:moveTo>
                        <a:cubicBezTo>
                          <a:pt x="23424" y="4834"/>
                          <a:pt x="19814" y="3631"/>
                          <a:pt x="15482" y="3471"/>
                        </a:cubicBezTo>
                        <a:cubicBezTo>
                          <a:pt x="11311" y="3310"/>
                          <a:pt x="6417" y="3952"/>
                          <a:pt x="1284" y="6118"/>
                        </a:cubicBezTo>
                        <a:lnTo>
                          <a:pt x="0" y="2909"/>
                        </a:lnTo>
                        <a:cubicBezTo>
                          <a:pt x="5696" y="583"/>
                          <a:pt x="11070" y="-139"/>
                          <a:pt x="15723" y="21"/>
                        </a:cubicBezTo>
                        <a:cubicBezTo>
                          <a:pt x="19172" y="182"/>
                          <a:pt x="22220" y="904"/>
                          <a:pt x="24787" y="1866"/>
                        </a:cubicBezTo>
                        <a:cubicBezTo>
                          <a:pt x="25028" y="3310"/>
                          <a:pt x="25429" y="4754"/>
                          <a:pt x="25910" y="6278"/>
                        </a:cubicBez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21" name="Freeform: Shape 320">
                    <a:extLst>
                      <a:ext uri="{FF2B5EF4-FFF2-40B4-BE49-F238E27FC236}">
                        <a16:creationId xmlns:a16="http://schemas.microsoft.com/office/drawing/2014/main" id="{E5D143E9-A767-4B7E-9194-9B4871F20FBB}"/>
                      </a:ext>
                    </a:extLst>
                  </p:cNvPr>
                  <p:cNvSpPr/>
                  <p:nvPr/>
                </p:nvSpPr>
                <p:spPr>
                  <a:xfrm>
                    <a:off x="2590583" y="2849002"/>
                    <a:ext cx="26311" cy="6599"/>
                  </a:xfrm>
                  <a:custGeom>
                    <a:avLst/>
                    <a:gdLst>
                      <a:gd name="connsiteX0" fmla="*/ 26311 w 26311"/>
                      <a:gd name="connsiteY0" fmla="*/ 6599 h 6599"/>
                      <a:gd name="connsiteX1" fmla="*/ 15482 w 26311"/>
                      <a:gd name="connsiteY1" fmla="*/ 3551 h 6599"/>
                      <a:gd name="connsiteX2" fmla="*/ 1284 w 26311"/>
                      <a:gd name="connsiteY2" fmla="*/ 6118 h 6599"/>
                      <a:gd name="connsiteX3" fmla="*/ 0 w 26311"/>
                      <a:gd name="connsiteY3" fmla="*/ 2909 h 6599"/>
                      <a:gd name="connsiteX4" fmla="*/ 15642 w 26311"/>
                      <a:gd name="connsiteY4" fmla="*/ 21 h 6599"/>
                      <a:gd name="connsiteX5" fmla="*/ 25108 w 26311"/>
                      <a:gd name="connsiteY5" fmla="*/ 2027 h 6599"/>
                      <a:gd name="connsiteX6" fmla="*/ 26311 w 26311"/>
                      <a:gd name="connsiteY6" fmla="*/ 6599 h 65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311" h="6599">
                        <a:moveTo>
                          <a:pt x="26311" y="6599"/>
                        </a:moveTo>
                        <a:cubicBezTo>
                          <a:pt x="23825" y="4995"/>
                          <a:pt x="20054" y="3792"/>
                          <a:pt x="15482" y="3551"/>
                        </a:cubicBezTo>
                        <a:cubicBezTo>
                          <a:pt x="11311" y="3390"/>
                          <a:pt x="6417" y="4032"/>
                          <a:pt x="1284" y="6118"/>
                        </a:cubicBezTo>
                        <a:lnTo>
                          <a:pt x="0" y="2909"/>
                        </a:lnTo>
                        <a:cubicBezTo>
                          <a:pt x="5695" y="583"/>
                          <a:pt x="11070" y="-139"/>
                          <a:pt x="15642" y="21"/>
                        </a:cubicBezTo>
                        <a:cubicBezTo>
                          <a:pt x="19252" y="182"/>
                          <a:pt x="22461" y="984"/>
                          <a:pt x="25108" y="2027"/>
                        </a:cubicBezTo>
                        <a:cubicBezTo>
                          <a:pt x="25509" y="3631"/>
                          <a:pt x="25910" y="5155"/>
                          <a:pt x="26311" y="6599"/>
                        </a:cubicBez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</p:grpSp>
          <p:grpSp>
            <p:nvGrpSpPr>
              <p:cNvPr id="281" name="Graphic 5">
                <a:extLst>
                  <a:ext uri="{FF2B5EF4-FFF2-40B4-BE49-F238E27FC236}">
                    <a16:creationId xmlns:a16="http://schemas.microsoft.com/office/drawing/2014/main" id="{DAB9E02C-63A4-406F-8D91-8D8F89B8E890}"/>
                  </a:ext>
                </a:extLst>
              </p:cNvPr>
              <p:cNvGrpSpPr/>
              <p:nvPr/>
            </p:nvGrpSpPr>
            <p:grpSpPr>
              <a:xfrm>
                <a:off x="2607175" y="2851269"/>
                <a:ext cx="147051" cy="149649"/>
                <a:chOff x="2607175" y="2851269"/>
                <a:chExt cx="147051" cy="149649"/>
              </a:xfrm>
            </p:grpSpPr>
            <p:sp>
              <p:nvSpPr>
                <p:cNvPr id="302" name="Freeform: Shape 301">
                  <a:extLst>
                    <a:ext uri="{FF2B5EF4-FFF2-40B4-BE49-F238E27FC236}">
                      <a16:creationId xmlns:a16="http://schemas.microsoft.com/office/drawing/2014/main" id="{CA6CDDEF-C1D7-4A6D-B164-0DC1A3C46EAA}"/>
                    </a:ext>
                  </a:extLst>
                </p:cNvPr>
                <p:cNvSpPr/>
                <p:nvPr/>
              </p:nvSpPr>
              <p:spPr>
                <a:xfrm>
                  <a:off x="2607175" y="2893108"/>
                  <a:ext cx="146909" cy="107810"/>
                </a:xfrm>
                <a:custGeom>
                  <a:avLst/>
                  <a:gdLst>
                    <a:gd name="connsiteX0" fmla="*/ 12 w 146909"/>
                    <a:gd name="connsiteY0" fmla="*/ 31881 h 107810"/>
                    <a:gd name="connsiteX1" fmla="*/ 5146 w 146909"/>
                    <a:gd name="connsiteY1" fmla="*/ 42550 h 107810"/>
                    <a:gd name="connsiteX2" fmla="*/ 41244 w 146909"/>
                    <a:gd name="connsiteY2" fmla="*/ 64449 h 107810"/>
                    <a:gd name="connsiteX3" fmla="*/ 60336 w 146909"/>
                    <a:gd name="connsiteY3" fmla="*/ 89317 h 107810"/>
                    <a:gd name="connsiteX4" fmla="*/ 95231 w 146909"/>
                    <a:gd name="connsiteY4" fmla="*/ 106243 h 107810"/>
                    <a:gd name="connsiteX5" fmla="*/ 136543 w 146909"/>
                    <a:gd name="connsiteY5" fmla="*/ 104318 h 107810"/>
                    <a:gd name="connsiteX6" fmla="*/ 145688 w 146909"/>
                    <a:gd name="connsiteY6" fmla="*/ 86830 h 107810"/>
                    <a:gd name="connsiteX7" fmla="*/ 103012 w 146909"/>
                    <a:gd name="connsiteY7" fmla="*/ 57872 h 107810"/>
                    <a:gd name="connsiteX8" fmla="*/ 7072 w 146909"/>
                    <a:gd name="connsiteY8" fmla="*/ 5169 h 107810"/>
                    <a:gd name="connsiteX9" fmla="*/ 12 w 146909"/>
                    <a:gd name="connsiteY9" fmla="*/ 31881 h 107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46909" h="107810">
                      <a:moveTo>
                        <a:pt x="12" y="31881"/>
                      </a:moveTo>
                      <a:cubicBezTo>
                        <a:pt x="-228" y="34849"/>
                        <a:pt x="3061" y="40304"/>
                        <a:pt x="5146" y="42550"/>
                      </a:cubicBezTo>
                      <a:cubicBezTo>
                        <a:pt x="25281" y="64209"/>
                        <a:pt x="24720" y="47845"/>
                        <a:pt x="41244" y="64449"/>
                      </a:cubicBezTo>
                      <a:cubicBezTo>
                        <a:pt x="52956" y="76161"/>
                        <a:pt x="51833" y="81616"/>
                        <a:pt x="60336" y="89317"/>
                      </a:cubicBezTo>
                      <a:cubicBezTo>
                        <a:pt x="70283" y="98301"/>
                        <a:pt x="82958" y="103275"/>
                        <a:pt x="95231" y="106243"/>
                      </a:cubicBezTo>
                      <a:cubicBezTo>
                        <a:pt x="102210" y="107927"/>
                        <a:pt x="124270" y="109371"/>
                        <a:pt x="136543" y="104318"/>
                      </a:cubicBezTo>
                      <a:cubicBezTo>
                        <a:pt x="144244" y="101109"/>
                        <a:pt x="149378" y="93970"/>
                        <a:pt x="145688" y="86830"/>
                      </a:cubicBezTo>
                      <a:cubicBezTo>
                        <a:pt x="138308" y="72471"/>
                        <a:pt x="107103" y="60840"/>
                        <a:pt x="103012" y="57872"/>
                      </a:cubicBezTo>
                      <a:cubicBezTo>
                        <a:pt x="89937" y="48807"/>
                        <a:pt x="19505" y="-18977"/>
                        <a:pt x="7072" y="5169"/>
                      </a:cubicBezTo>
                      <a:cubicBezTo>
                        <a:pt x="3622" y="11666"/>
                        <a:pt x="494" y="27229"/>
                        <a:pt x="12" y="31881"/>
                      </a:cubicBezTo>
                      <a:close/>
                    </a:path>
                  </a:pathLst>
                </a:custGeom>
                <a:solidFill>
                  <a:srgbClr val="EAF7FF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03" name="Freeform: Shape 302">
                  <a:extLst>
                    <a:ext uri="{FF2B5EF4-FFF2-40B4-BE49-F238E27FC236}">
                      <a16:creationId xmlns:a16="http://schemas.microsoft.com/office/drawing/2014/main" id="{5C36429E-30DB-4F28-8A7A-403AC61E0D39}"/>
                    </a:ext>
                  </a:extLst>
                </p:cNvPr>
                <p:cNvSpPr/>
                <p:nvPr/>
              </p:nvSpPr>
              <p:spPr>
                <a:xfrm>
                  <a:off x="2611519" y="2851269"/>
                  <a:ext cx="142468" cy="141942"/>
                </a:xfrm>
                <a:custGeom>
                  <a:avLst/>
                  <a:gdLst>
                    <a:gd name="connsiteX0" fmla="*/ 18772 w 142468"/>
                    <a:gd name="connsiteY0" fmla="*/ 0 h 141942"/>
                    <a:gd name="connsiteX1" fmla="*/ 17488 w 142468"/>
                    <a:gd name="connsiteY1" fmla="*/ 15723 h 141942"/>
                    <a:gd name="connsiteX2" fmla="*/ 6578 w 142468"/>
                    <a:gd name="connsiteY2" fmla="*/ 36660 h 141942"/>
                    <a:gd name="connsiteX3" fmla="*/ 2808 w 142468"/>
                    <a:gd name="connsiteY3" fmla="*/ 71474 h 141942"/>
                    <a:gd name="connsiteX4" fmla="*/ 31205 w 142468"/>
                    <a:gd name="connsiteY4" fmla="*/ 93454 h 141942"/>
                    <a:gd name="connsiteX5" fmla="*/ 45243 w 142468"/>
                    <a:gd name="connsiteY5" fmla="*/ 105727 h 141942"/>
                    <a:gd name="connsiteX6" fmla="*/ 65458 w 142468"/>
                    <a:gd name="connsiteY6" fmla="*/ 127546 h 141942"/>
                    <a:gd name="connsiteX7" fmla="*/ 92973 w 142468"/>
                    <a:gd name="connsiteY7" fmla="*/ 139258 h 141942"/>
                    <a:gd name="connsiteX8" fmla="*/ 134526 w 142468"/>
                    <a:gd name="connsiteY8" fmla="*/ 139819 h 141942"/>
                    <a:gd name="connsiteX9" fmla="*/ 142467 w 142468"/>
                    <a:gd name="connsiteY9" fmla="*/ 131958 h 141942"/>
                    <a:gd name="connsiteX10" fmla="*/ 104364 w 142468"/>
                    <a:gd name="connsiteY10" fmla="*/ 79897 h 141942"/>
                    <a:gd name="connsiteX11" fmla="*/ 69389 w 142468"/>
                    <a:gd name="connsiteY11" fmla="*/ 13637 h 141942"/>
                    <a:gd name="connsiteX12" fmla="*/ 18772 w 142468"/>
                    <a:gd name="connsiteY12" fmla="*/ 0 h 1419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42468" h="141942">
                      <a:moveTo>
                        <a:pt x="18772" y="0"/>
                      </a:moveTo>
                      <a:cubicBezTo>
                        <a:pt x="18451" y="7942"/>
                        <a:pt x="18451" y="11632"/>
                        <a:pt x="17488" y="15723"/>
                      </a:cubicBezTo>
                      <a:cubicBezTo>
                        <a:pt x="16365" y="20456"/>
                        <a:pt x="10269" y="28156"/>
                        <a:pt x="6578" y="36660"/>
                      </a:cubicBezTo>
                      <a:cubicBezTo>
                        <a:pt x="-802" y="53666"/>
                        <a:pt x="-1844" y="63613"/>
                        <a:pt x="2808" y="71474"/>
                      </a:cubicBezTo>
                      <a:cubicBezTo>
                        <a:pt x="6177" y="77169"/>
                        <a:pt x="19814" y="85753"/>
                        <a:pt x="31205" y="93454"/>
                      </a:cubicBezTo>
                      <a:cubicBezTo>
                        <a:pt x="37542" y="97705"/>
                        <a:pt x="41954" y="101074"/>
                        <a:pt x="45243" y="105727"/>
                      </a:cubicBezTo>
                      <a:cubicBezTo>
                        <a:pt x="51982" y="114952"/>
                        <a:pt x="55351" y="121209"/>
                        <a:pt x="65458" y="127546"/>
                      </a:cubicBezTo>
                      <a:cubicBezTo>
                        <a:pt x="72517" y="131958"/>
                        <a:pt x="82304" y="136129"/>
                        <a:pt x="92973" y="139258"/>
                      </a:cubicBezTo>
                      <a:cubicBezTo>
                        <a:pt x="103401" y="142306"/>
                        <a:pt x="126745" y="143108"/>
                        <a:pt x="134526" y="139819"/>
                      </a:cubicBezTo>
                      <a:cubicBezTo>
                        <a:pt x="139178" y="137894"/>
                        <a:pt x="142547" y="135327"/>
                        <a:pt x="142467" y="131958"/>
                      </a:cubicBezTo>
                      <a:cubicBezTo>
                        <a:pt x="142066" y="118642"/>
                        <a:pt x="119365" y="96662"/>
                        <a:pt x="104364" y="79897"/>
                      </a:cubicBezTo>
                      <a:cubicBezTo>
                        <a:pt x="85593" y="58880"/>
                        <a:pt x="70672" y="36980"/>
                        <a:pt x="69389" y="13637"/>
                      </a:cubicBezTo>
                      <a:cubicBezTo>
                        <a:pt x="48532" y="20536"/>
                        <a:pt x="26873" y="19172"/>
                        <a:pt x="18772" y="0"/>
                      </a:cubicBezTo>
                      <a:close/>
                    </a:path>
                  </a:pathLst>
                </a:custGeom>
                <a:solidFill>
                  <a:srgbClr val="EAF7FF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04" name="Freeform: Shape 303">
                  <a:extLst>
                    <a:ext uri="{FF2B5EF4-FFF2-40B4-BE49-F238E27FC236}">
                      <a16:creationId xmlns:a16="http://schemas.microsoft.com/office/drawing/2014/main" id="{CC0124BC-4E9B-4523-98D9-95D894E60BFF}"/>
                    </a:ext>
                  </a:extLst>
                </p:cNvPr>
                <p:cNvSpPr/>
                <p:nvPr/>
              </p:nvSpPr>
              <p:spPr>
                <a:xfrm>
                  <a:off x="2611519" y="2851590"/>
                  <a:ext cx="142707" cy="143113"/>
                </a:xfrm>
                <a:custGeom>
                  <a:avLst/>
                  <a:gdLst>
                    <a:gd name="connsiteX0" fmla="*/ 18772 w 142707"/>
                    <a:gd name="connsiteY0" fmla="*/ 0 h 143113"/>
                    <a:gd name="connsiteX1" fmla="*/ 17488 w 142707"/>
                    <a:gd name="connsiteY1" fmla="*/ 15321 h 143113"/>
                    <a:gd name="connsiteX2" fmla="*/ 6578 w 142707"/>
                    <a:gd name="connsiteY2" fmla="*/ 36258 h 143113"/>
                    <a:gd name="connsiteX3" fmla="*/ 2808 w 142707"/>
                    <a:gd name="connsiteY3" fmla="*/ 71073 h 143113"/>
                    <a:gd name="connsiteX4" fmla="*/ 31205 w 142707"/>
                    <a:gd name="connsiteY4" fmla="*/ 93052 h 143113"/>
                    <a:gd name="connsiteX5" fmla="*/ 45243 w 142707"/>
                    <a:gd name="connsiteY5" fmla="*/ 105326 h 143113"/>
                    <a:gd name="connsiteX6" fmla="*/ 65458 w 142707"/>
                    <a:gd name="connsiteY6" fmla="*/ 127145 h 143113"/>
                    <a:gd name="connsiteX7" fmla="*/ 111182 w 142707"/>
                    <a:gd name="connsiteY7" fmla="*/ 142948 h 143113"/>
                    <a:gd name="connsiteX8" fmla="*/ 142708 w 142707"/>
                    <a:gd name="connsiteY8" fmla="*/ 130113 h 143113"/>
                    <a:gd name="connsiteX9" fmla="*/ 96743 w 142707"/>
                    <a:gd name="connsiteY9" fmla="*/ 126182 h 143113"/>
                    <a:gd name="connsiteX10" fmla="*/ 57196 w 142707"/>
                    <a:gd name="connsiteY10" fmla="*/ 87918 h 143113"/>
                    <a:gd name="connsiteX11" fmla="*/ 23184 w 142707"/>
                    <a:gd name="connsiteY11" fmla="*/ 57356 h 143113"/>
                    <a:gd name="connsiteX12" fmla="*/ 26232 w 142707"/>
                    <a:gd name="connsiteY12" fmla="*/ 10669 h 143113"/>
                    <a:gd name="connsiteX13" fmla="*/ 18772 w 142707"/>
                    <a:gd name="connsiteY13" fmla="*/ 0 h 1431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42707" h="143113">
                      <a:moveTo>
                        <a:pt x="18772" y="0"/>
                      </a:moveTo>
                      <a:cubicBezTo>
                        <a:pt x="18451" y="7701"/>
                        <a:pt x="18451" y="11311"/>
                        <a:pt x="17488" y="15321"/>
                      </a:cubicBezTo>
                      <a:cubicBezTo>
                        <a:pt x="16365" y="20054"/>
                        <a:pt x="10269" y="27755"/>
                        <a:pt x="6578" y="36258"/>
                      </a:cubicBezTo>
                      <a:cubicBezTo>
                        <a:pt x="-802" y="53264"/>
                        <a:pt x="-1844" y="63211"/>
                        <a:pt x="2808" y="71073"/>
                      </a:cubicBezTo>
                      <a:cubicBezTo>
                        <a:pt x="6177" y="76768"/>
                        <a:pt x="19814" y="85352"/>
                        <a:pt x="31205" y="93052"/>
                      </a:cubicBezTo>
                      <a:cubicBezTo>
                        <a:pt x="37542" y="97304"/>
                        <a:pt x="41954" y="100673"/>
                        <a:pt x="45243" y="105326"/>
                      </a:cubicBezTo>
                      <a:cubicBezTo>
                        <a:pt x="51982" y="114551"/>
                        <a:pt x="55351" y="120808"/>
                        <a:pt x="65458" y="127145"/>
                      </a:cubicBezTo>
                      <a:cubicBezTo>
                        <a:pt x="76448" y="134044"/>
                        <a:pt x="94016" y="140301"/>
                        <a:pt x="111182" y="142948"/>
                      </a:cubicBezTo>
                      <a:cubicBezTo>
                        <a:pt x="116236" y="143750"/>
                        <a:pt x="141505" y="141985"/>
                        <a:pt x="142708" y="130113"/>
                      </a:cubicBezTo>
                      <a:cubicBezTo>
                        <a:pt x="128750" y="137734"/>
                        <a:pt x="112706" y="135006"/>
                        <a:pt x="96743" y="126182"/>
                      </a:cubicBezTo>
                      <a:cubicBezTo>
                        <a:pt x="80619" y="117358"/>
                        <a:pt x="73721" y="100753"/>
                        <a:pt x="57196" y="87918"/>
                      </a:cubicBezTo>
                      <a:cubicBezTo>
                        <a:pt x="40591" y="75003"/>
                        <a:pt x="27756" y="69468"/>
                        <a:pt x="23184" y="57356"/>
                      </a:cubicBezTo>
                      <a:cubicBezTo>
                        <a:pt x="18531" y="45162"/>
                        <a:pt x="23424" y="32889"/>
                        <a:pt x="26232" y="10669"/>
                      </a:cubicBezTo>
                      <a:cubicBezTo>
                        <a:pt x="24948" y="9466"/>
                        <a:pt x="20777" y="4733"/>
                        <a:pt x="18772" y="0"/>
                      </a:cubicBezTo>
                      <a:close/>
                    </a:path>
                  </a:pathLst>
                </a:custGeom>
                <a:solidFill>
                  <a:srgbClr val="B9DEF0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grpSp>
              <p:nvGrpSpPr>
                <p:cNvPr id="305" name="Graphic 5">
                  <a:extLst>
                    <a:ext uri="{FF2B5EF4-FFF2-40B4-BE49-F238E27FC236}">
                      <a16:creationId xmlns:a16="http://schemas.microsoft.com/office/drawing/2014/main" id="{1468432A-720B-4DFB-BA80-27CF3BE5F6C2}"/>
                    </a:ext>
                  </a:extLst>
                </p:cNvPr>
                <p:cNvGrpSpPr/>
                <p:nvPr/>
              </p:nvGrpSpPr>
              <p:grpSpPr>
                <a:xfrm>
                  <a:off x="2671602" y="2905490"/>
                  <a:ext cx="63050" cy="57281"/>
                  <a:chOff x="2671602" y="2905490"/>
                  <a:chExt cx="63050" cy="57281"/>
                </a:xfrm>
                <a:solidFill>
                  <a:srgbClr val="406484"/>
                </a:solidFill>
              </p:grpSpPr>
              <p:sp>
                <p:nvSpPr>
                  <p:cNvPr id="306" name="Freeform: Shape 305">
                    <a:extLst>
                      <a:ext uri="{FF2B5EF4-FFF2-40B4-BE49-F238E27FC236}">
                        <a16:creationId xmlns:a16="http://schemas.microsoft.com/office/drawing/2014/main" id="{4FBD6E40-1C23-4089-899C-D1894C56FC37}"/>
                      </a:ext>
                    </a:extLst>
                  </p:cNvPr>
                  <p:cNvSpPr/>
                  <p:nvPr/>
                </p:nvSpPr>
                <p:spPr>
                  <a:xfrm>
                    <a:off x="2671602" y="2905490"/>
                    <a:ext cx="26231" cy="14605"/>
                  </a:xfrm>
                  <a:custGeom>
                    <a:avLst/>
                    <a:gdLst>
                      <a:gd name="connsiteX0" fmla="*/ 26151 w 26231"/>
                      <a:gd name="connsiteY0" fmla="*/ 3696 h 14605"/>
                      <a:gd name="connsiteX1" fmla="*/ 14118 w 26231"/>
                      <a:gd name="connsiteY1" fmla="*/ 5782 h 14605"/>
                      <a:gd name="connsiteX2" fmla="*/ 2647 w 26231"/>
                      <a:gd name="connsiteY2" fmla="*/ 14606 h 14605"/>
                      <a:gd name="connsiteX3" fmla="*/ 0 w 26231"/>
                      <a:gd name="connsiteY3" fmla="*/ 12279 h 14605"/>
                      <a:gd name="connsiteX4" fmla="*/ 12674 w 26231"/>
                      <a:gd name="connsiteY4" fmla="*/ 2573 h 14605"/>
                      <a:gd name="connsiteX5" fmla="*/ 24226 w 26231"/>
                      <a:gd name="connsiteY5" fmla="*/ 6 h 14605"/>
                      <a:gd name="connsiteX6" fmla="*/ 26231 w 26231"/>
                      <a:gd name="connsiteY6" fmla="*/ 3054 h 14605"/>
                      <a:gd name="connsiteX7" fmla="*/ 26151 w 26231"/>
                      <a:gd name="connsiteY7" fmla="*/ 3696 h 146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6231" h="14605">
                        <a:moveTo>
                          <a:pt x="26151" y="3696"/>
                        </a:moveTo>
                        <a:cubicBezTo>
                          <a:pt x="23183" y="3134"/>
                          <a:pt x="18851" y="3616"/>
                          <a:pt x="14118" y="5782"/>
                        </a:cubicBezTo>
                        <a:cubicBezTo>
                          <a:pt x="10348" y="7546"/>
                          <a:pt x="6337" y="10354"/>
                          <a:pt x="2647" y="14606"/>
                        </a:cubicBezTo>
                        <a:lnTo>
                          <a:pt x="0" y="12279"/>
                        </a:lnTo>
                        <a:cubicBezTo>
                          <a:pt x="4011" y="7627"/>
                          <a:pt x="8423" y="4498"/>
                          <a:pt x="12674" y="2573"/>
                        </a:cubicBezTo>
                        <a:cubicBezTo>
                          <a:pt x="16926" y="648"/>
                          <a:pt x="20937" y="-74"/>
                          <a:pt x="24226" y="6"/>
                        </a:cubicBezTo>
                        <a:cubicBezTo>
                          <a:pt x="24867" y="1049"/>
                          <a:pt x="25589" y="2011"/>
                          <a:pt x="26231" y="3054"/>
                        </a:cubicBezTo>
                        <a:lnTo>
                          <a:pt x="26151" y="3696"/>
                        </a:ln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07" name="Freeform: Shape 306">
                    <a:extLst>
                      <a:ext uri="{FF2B5EF4-FFF2-40B4-BE49-F238E27FC236}">
                        <a16:creationId xmlns:a16="http://schemas.microsoft.com/office/drawing/2014/main" id="{F88FD48B-6621-4154-A0CA-C457CD594422}"/>
                      </a:ext>
                    </a:extLst>
                  </p:cNvPr>
                  <p:cNvSpPr/>
                  <p:nvPr/>
                </p:nvSpPr>
                <p:spPr>
                  <a:xfrm>
                    <a:off x="2678822" y="2913438"/>
                    <a:ext cx="25268" cy="14599"/>
                  </a:xfrm>
                  <a:custGeom>
                    <a:avLst/>
                    <a:gdLst>
                      <a:gd name="connsiteX0" fmla="*/ 25269 w 25268"/>
                      <a:gd name="connsiteY0" fmla="*/ 3610 h 14599"/>
                      <a:gd name="connsiteX1" fmla="*/ 14118 w 25268"/>
                      <a:gd name="connsiteY1" fmla="*/ 5776 h 14599"/>
                      <a:gd name="connsiteX2" fmla="*/ 2647 w 25268"/>
                      <a:gd name="connsiteY2" fmla="*/ 14600 h 14599"/>
                      <a:gd name="connsiteX3" fmla="*/ 0 w 25268"/>
                      <a:gd name="connsiteY3" fmla="*/ 12273 h 14599"/>
                      <a:gd name="connsiteX4" fmla="*/ 12674 w 25268"/>
                      <a:gd name="connsiteY4" fmla="*/ 2567 h 14599"/>
                      <a:gd name="connsiteX5" fmla="*/ 22621 w 25268"/>
                      <a:gd name="connsiteY5" fmla="*/ 0 h 14599"/>
                      <a:gd name="connsiteX6" fmla="*/ 25269 w 25268"/>
                      <a:gd name="connsiteY6" fmla="*/ 3610 h 145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5268" h="14599">
                        <a:moveTo>
                          <a:pt x="25269" y="3610"/>
                        </a:moveTo>
                        <a:cubicBezTo>
                          <a:pt x="22381" y="3289"/>
                          <a:pt x="18370" y="3851"/>
                          <a:pt x="14118" y="5776"/>
                        </a:cubicBezTo>
                        <a:cubicBezTo>
                          <a:pt x="10348" y="7540"/>
                          <a:pt x="6337" y="10348"/>
                          <a:pt x="2647" y="14600"/>
                        </a:cubicBezTo>
                        <a:lnTo>
                          <a:pt x="0" y="12273"/>
                        </a:lnTo>
                        <a:cubicBezTo>
                          <a:pt x="4011" y="7621"/>
                          <a:pt x="8423" y="4492"/>
                          <a:pt x="12674" y="2567"/>
                        </a:cubicBezTo>
                        <a:cubicBezTo>
                          <a:pt x="16204" y="963"/>
                          <a:pt x="19653" y="160"/>
                          <a:pt x="22621" y="0"/>
                        </a:cubicBezTo>
                        <a:cubicBezTo>
                          <a:pt x="23424" y="1284"/>
                          <a:pt x="24386" y="2487"/>
                          <a:pt x="25269" y="3610"/>
                        </a:cubicBez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08" name="Freeform: Shape 307">
                    <a:extLst>
                      <a:ext uri="{FF2B5EF4-FFF2-40B4-BE49-F238E27FC236}">
                        <a16:creationId xmlns:a16="http://schemas.microsoft.com/office/drawing/2014/main" id="{709CE8F1-50D2-4A64-9E5F-465C860791FE}"/>
                      </a:ext>
                    </a:extLst>
                  </p:cNvPr>
                  <p:cNvSpPr/>
                  <p:nvPr/>
                </p:nvSpPr>
                <p:spPr>
                  <a:xfrm>
                    <a:off x="2686202" y="2921941"/>
                    <a:ext cx="24626" cy="14519"/>
                  </a:xfrm>
                  <a:custGeom>
                    <a:avLst/>
                    <a:gdLst>
                      <a:gd name="connsiteX0" fmla="*/ 24627 w 24626"/>
                      <a:gd name="connsiteY0" fmla="*/ 3449 h 14519"/>
                      <a:gd name="connsiteX1" fmla="*/ 14118 w 24626"/>
                      <a:gd name="connsiteY1" fmla="*/ 5696 h 14519"/>
                      <a:gd name="connsiteX2" fmla="*/ 2647 w 24626"/>
                      <a:gd name="connsiteY2" fmla="*/ 14519 h 14519"/>
                      <a:gd name="connsiteX3" fmla="*/ 0 w 24626"/>
                      <a:gd name="connsiteY3" fmla="*/ 12193 h 14519"/>
                      <a:gd name="connsiteX4" fmla="*/ 12674 w 24626"/>
                      <a:gd name="connsiteY4" fmla="*/ 2487 h 14519"/>
                      <a:gd name="connsiteX5" fmla="*/ 21819 w 24626"/>
                      <a:gd name="connsiteY5" fmla="*/ 0 h 14519"/>
                      <a:gd name="connsiteX6" fmla="*/ 24627 w 24626"/>
                      <a:gd name="connsiteY6" fmla="*/ 3449 h 145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4626" h="14519">
                        <a:moveTo>
                          <a:pt x="24627" y="3449"/>
                        </a:moveTo>
                        <a:cubicBezTo>
                          <a:pt x="21739" y="3289"/>
                          <a:pt x="18049" y="3931"/>
                          <a:pt x="14118" y="5696"/>
                        </a:cubicBezTo>
                        <a:cubicBezTo>
                          <a:pt x="10348" y="7460"/>
                          <a:pt x="6337" y="10268"/>
                          <a:pt x="2647" y="14519"/>
                        </a:cubicBezTo>
                        <a:lnTo>
                          <a:pt x="0" y="12193"/>
                        </a:lnTo>
                        <a:cubicBezTo>
                          <a:pt x="4011" y="7540"/>
                          <a:pt x="8423" y="4412"/>
                          <a:pt x="12674" y="2487"/>
                        </a:cubicBezTo>
                        <a:cubicBezTo>
                          <a:pt x="15883" y="1043"/>
                          <a:pt x="19012" y="241"/>
                          <a:pt x="21819" y="0"/>
                        </a:cubicBezTo>
                        <a:cubicBezTo>
                          <a:pt x="22702" y="1123"/>
                          <a:pt x="23664" y="2326"/>
                          <a:pt x="24627" y="3449"/>
                        </a:cubicBez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09" name="Freeform: Shape 308">
                    <a:extLst>
                      <a:ext uri="{FF2B5EF4-FFF2-40B4-BE49-F238E27FC236}">
                        <a16:creationId xmlns:a16="http://schemas.microsoft.com/office/drawing/2014/main" id="{CCCE0A22-0479-48C8-BBC4-1A93F9CD33DB}"/>
                      </a:ext>
                    </a:extLst>
                  </p:cNvPr>
                  <p:cNvSpPr/>
                  <p:nvPr/>
                </p:nvSpPr>
                <p:spPr>
                  <a:xfrm>
                    <a:off x="2694063" y="2931246"/>
                    <a:ext cx="25027" cy="14519"/>
                  </a:xfrm>
                  <a:custGeom>
                    <a:avLst/>
                    <a:gdLst>
                      <a:gd name="connsiteX0" fmla="*/ 25028 w 25027"/>
                      <a:gd name="connsiteY0" fmla="*/ 3449 h 14519"/>
                      <a:gd name="connsiteX1" fmla="*/ 14118 w 25027"/>
                      <a:gd name="connsiteY1" fmla="*/ 5696 h 14519"/>
                      <a:gd name="connsiteX2" fmla="*/ 2647 w 25027"/>
                      <a:gd name="connsiteY2" fmla="*/ 14519 h 14519"/>
                      <a:gd name="connsiteX3" fmla="*/ 0 w 25027"/>
                      <a:gd name="connsiteY3" fmla="*/ 12193 h 14519"/>
                      <a:gd name="connsiteX4" fmla="*/ 12674 w 25027"/>
                      <a:gd name="connsiteY4" fmla="*/ 2487 h 14519"/>
                      <a:gd name="connsiteX5" fmla="*/ 21899 w 25027"/>
                      <a:gd name="connsiteY5" fmla="*/ 0 h 14519"/>
                      <a:gd name="connsiteX6" fmla="*/ 25028 w 25027"/>
                      <a:gd name="connsiteY6" fmla="*/ 3449 h 145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5027" h="14519">
                        <a:moveTo>
                          <a:pt x="25028" y="3449"/>
                        </a:moveTo>
                        <a:cubicBezTo>
                          <a:pt x="22140" y="3209"/>
                          <a:pt x="18290" y="3770"/>
                          <a:pt x="14118" y="5696"/>
                        </a:cubicBezTo>
                        <a:cubicBezTo>
                          <a:pt x="10348" y="7460"/>
                          <a:pt x="6337" y="10268"/>
                          <a:pt x="2647" y="14519"/>
                        </a:cubicBezTo>
                        <a:lnTo>
                          <a:pt x="0" y="12193"/>
                        </a:lnTo>
                        <a:cubicBezTo>
                          <a:pt x="4011" y="7540"/>
                          <a:pt x="8423" y="4412"/>
                          <a:pt x="12674" y="2487"/>
                        </a:cubicBezTo>
                        <a:cubicBezTo>
                          <a:pt x="15963" y="963"/>
                          <a:pt x="19092" y="241"/>
                          <a:pt x="21899" y="0"/>
                        </a:cubicBezTo>
                        <a:cubicBezTo>
                          <a:pt x="22862" y="1123"/>
                          <a:pt x="23905" y="2246"/>
                          <a:pt x="25028" y="3449"/>
                        </a:cubicBez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10" name="Freeform: Shape 309">
                    <a:extLst>
                      <a:ext uri="{FF2B5EF4-FFF2-40B4-BE49-F238E27FC236}">
                        <a16:creationId xmlns:a16="http://schemas.microsoft.com/office/drawing/2014/main" id="{642BA282-323E-4F8C-8284-C1E77A08F3E0}"/>
                      </a:ext>
                    </a:extLst>
                  </p:cNvPr>
                  <p:cNvSpPr/>
                  <p:nvPr/>
                </p:nvSpPr>
                <p:spPr>
                  <a:xfrm>
                    <a:off x="2702245" y="2939749"/>
                    <a:ext cx="24707" cy="14519"/>
                  </a:xfrm>
                  <a:custGeom>
                    <a:avLst/>
                    <a:gdLst>
                      <a:gd name="connsiteX0" fmla="*/ 24707 w 24707"/>
                      <a:gd name="connsiteY0" fmla="*/ 3449 h 14519"/>
                      <a:gd name="connsiteX1" fmla="*/ 14118 w 24707"/>
                      <a:gd name="connsiteY1" fmla="*/ 5696 h 14519"/>
                      <a:gd name="connsiteX2" fmla="*/ 2647 w 24707"/>
                      <a:gd name="connsiteY2" fmla="*/ 14519 h 14519"/>
                      <a:gd name="connsiteX3" fmla="*/ 0 w 24707"/>
                      <a:gd name="connsiteY3" fmla="*/ 12193 h 14519"/>
                      <a:gd name="connsiteX4" fmla="*/ 12674 w 24707"/>
                      <a:gd name="connsiteY4" fmla="*/ 2487 h 14519"/>
                      <a:gd name="connsiteX5" fmla="*/ 21579 w 24707"/>
                      <a:gd name="connsiteY5" fmla="*/ 0 h 14519"/>
                      <a:gd name="connsiteX6" fmla="*/ 24707 w 24707"/>
                      <a:gd name="connsiteY6" fmla="*/ 3449 h 145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4707" h="14519">
                        <a:moveTo>
                          <a:pt x="24707" y="3449"/>
                        </a:moveTo>
                        <a:cubicBezTo>
                          <a:pt x="21819" y="3289"/>
                          <a:pt x="18129" y="3851"/>
                          <a:pt x="14118" y="5696"/>
                        </a:cubicBezTo>
                        <a:cubicBezTo>
                          <a:pt x="10348" y="7460"/>
                          <a:pt x="6337" y="10268"/>
                          <a:pt x="2647" y="14519"/>
                        </a:cubicBezTo>
                        <a:lnTo>
                          <a:pt x="0" y="12193"/>
                        </a:lnTo>
                        <a:cubicBezTo>
                          <a:pt x="4011" y="7540"/>
                          <a:pt x="8423" y="4412"/>
                          <a:pt x="12674" y="2487"/>
                        </a:cubicBezTo>
                        <a:cubicBezTo>
                          <a:pt x="15803" y="1043"/>
                          <a:pt x="18851" y="241"/>
                          <a:pt x="21579" y="0"/>
                        </a:cubicBezTo>
                        <a:cubicBezTo>
                          <a:pt x="22541" y="1203"/>
                          <a:pt x="23584" y="2326"/>
                          <a:pt x="24707" y="3449"/>
                        </a:cubicBez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11" name="Freeform: Shape 310">
                    <a:extLst>
                      <a:ext uri="{FF2B5EF4-FFF2-40B4-BE49-F238E27FC236}">
                        <a16:creationId xmlns:a16="http://schemas.microsoft.com/office/drawing/2014/main" id="{830607BB-C6F2-4711-ADE4-5F4BA02E2981}"/>
                      </a:ext>
                    </a:extLst>
                  </p:cNvPr>
                  <p:cNvSpPr/>
                  <p:nvPr/>
                </p:nvSpPr>
                <p:spPr>
                  <a:xfrm>
                    <a:off x="2709545" y="2948252"/>
                    <a:ext cx="25108" cy="14519"/>
                  </a:xfrm>
                  <a:custGeom>
                    <a:avLst/>
                    <a:gdLst>
                      <a:gd name="connsiteX0" fmla="*/ 25108 w 25108"/>
                      <a:gd name="connsiteY0" fmla="*/ 3449 h 14519"/>
                      <a:gd name="connsiteX1" fmla="*/ 14118 w 25108"/>
                      <a:gd name="connsiteY1" fmla="*/ 5696 h 14519"/>
                      <a:gd name="connsiteX2" fmla="*/ 2647 w 25108"/>
                      <a:gd name="connsiteY2" fmla="*/ 14519 h 14519"/>
                      <a:gd name="connsiteX3" fmla="*/ 0 w 25108"/>
                      <a:gd name="connsiteY3" fmla="*/ 12193 h 14519"/>
                      <a:gd name="connsiteX4" fmla="*/ 12674 w 25108"/>
                      <a:gd name="connsiteY4" fmla="*/ 2487 h 14519"/>
                      <a:gd name="connsiteX5" fmla="*/ 21980 w 25108"/>
                      <a:gd name="connsiteY5" fmla="*/ 0 h 14519"/>
                      <a:gd name="connsiteX6" fmla="*/ 25108 w 25108"/>
                      <a:gd name="connsiteY6" fmla="*/ 3449 h 145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5108" h="14519">
                        <a:moveTo>
                          <a:pt x="25108" y="3449"/>
                        </a:moveTo>
                        <a:cubicBezTo>
                          <a:pt x="22220" y="3209"/>
                          <a:pt x="18290" y="3770"/>
                          <a:pt x="14118" y="5696"/>
                        </a:cubicBezTo>
                        <a:cubicBezTo>
                          <a:pt x="10348" y="7460"/>
                          <a:pt x="6337" y="10268"/>
                          <a:pt x="2647" y="14519"/>
                        </a:cubicBezTo>
                        <a:lnTo>
                          <a:pt x="0" y="12193"/>
                        </a:lnTo>
                        <a:cubicBezTo>
                          <a:pt x="4011" y="7540"/>
                          <a:pt x="8423" y="4412"/>
                          <a:pt x="12674" y="2487"/>
                        </a:cubicBezTo>
                        <a:cubicBezTo>
                          <a:pt x="15963" y="963"/>
                          <a:pt x="19172" y="160"/>
                          <a:pt x="21980" y="0"/>
                        </a:cubicBezTo>
                        <a:cubicBezTo>
                          <a:pt x="23022" y="1123"/>
                          <a:pt x="24065" y="2326"/>
                          <a:pt x="25108" y="3449"/>
                        </a:cubicBez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</p:grpSp>
          <p:sp>
            <p:nvSpPr>
              <p:cNvPr id="282" name="Freeform: Shape 281">
                <a:extLst>
                  <a:ext uri="{FF2B5EF4-FFF2-40B4-BE49-F238E27FC236}">
                    <a16:creationId xmlns:a16="http://schemas.microsoft.com/office/drawing/2014/main" id="{40347DB6-ED00-4F99-AD49-AFB416A9B4BC}"/>
                  </a:ext>
                </a:extLst>
              </p:cNvPr>
              <p:cNvSpPr/>
              <p:nvPr/>
            </p:nvSpPr>
            <p:spPr>
              <a:xfrm>
                <a:off x="2559009" y="2480405"/>
                <a:ext cx="230522" cy="306599"/>
              </a:xfrm>
              <a:custGeom>
                <a:avLst/>
                <a:gdLst>
                  <a:gd name="connsiteX0" fmla="*/ 145884 w 230522"/>
                  <a:gd name="connsiteY0" fmla="*/ 31784 h 306599"/>
                  <a:gd name="connsiteX1" fmla="*/ 98155 w 230522"/>
                  <a:gd name="connsiteY1" fmla="*/ 90503 h 306599"/>
                  <a:gd name="connsiteX2" fmla="*/ 450 w 230522"/>
                  <a:gd name="connsiteY2" fmla="*/ 250537 h 306599"/>
                  <a:gd name="connsiteX3" fmla="*/ 52431 w 230522"/>
                  <a:gd name="connsiteY3" fmla="*/ 306128 h 306599"/>
                  <a:gd name="connsiteX4" fmla="*/ 202197 w 230522"/>
                  <a:gd name="connsiteY4" fmla="*/ 88337 h 306599"/>
                  <a:gd name="connsiteX5" fmla="*/ 230032 w 230522"/>
                  <a:gd name="connsiteY5" fmla="*/ 27372 h 306599"/>
                  <a:gd name="connsiteX6" fmla="*/ 145884 w 230522"/>
                  <a:gd name="connsiteY6" fmla="*/ 31784 h 3065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0522" h="306599">
                    <a:moveTo>
                      <a:pt x="145884" y="31784"/>
                    </a:moveTo>
                    <a:cubicBezTo>
                      <a:pt x="129841" y="57774"/>
                      <a:pt x="120535" y="57454"/>
                      <a:pt x="98155" y="90503"/>
                    </a:cubicBezTo>
                    <a:cubicBezTo>
                      <a:pt x="71041" y="130612"/>
                      <a:pt x="26360" y="204252"/>
                      <a:pt x="450" y="250537"/>
                    </a:cubicBezTo>
                    <a:cubicBezTo>
                      <a:pt x="-3481" y="262971"/>
                      <a:pt x="18739" y="311904"/>
                      <a:pt x="52431" y="306128"/>
                    </a:cubicBezTo>
                    <a:cubicBezTo>
                      <a:pt x="77138" y="266581"/>
                      <a:pt x="168425" y="126842"/>
                      <a:pt x="202197" y="88337"/>
                    </a:cubicBezTo>
                    <a:cubicBezTo>
                      <a:pt x="222973" y="68123"/>
                      <a:pt x="232920" y="48229"/>
                      <a:pt x="230032" y="27372"/>
                    </a:cubicBezTo>
                    <a:cubicBezTo>
                      <a:pt x="227225" y="3628"/>
                      <a:pt x="183025" y="-21962"/>
                      <a:pt x="145884" y="31784"/>
                    </a:cubicBezTo>
                    <a:close/>
                  </a:path>
                </a:pathLst>
              </a:custGeom>
              <a:solidFill>
                <a:srgbClr val="153A6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83" name="Freeform: Shape 282">
                <a:extLst>
                  <a:ext uri="{FF2B5EF4-FFF2-40B4-BE49-F238E27FC236}">
                    <a16:creationId xmlns:a16="http://schemas.microsoft.com/office/drawing/2014/main" id="{5CF09A09-33C6-4183-85E9-13CD09E46E57}"/>
                  </a:ext>
                </a:extLst>
              </p:cNvPr>
              <p:cNvSpPr/>
              <p:nvPr/>
            </p:nvSpPr>
            <p:spPr>
              <a:xfrm>
                <a:off x="2558996" y="2482830"/>
                <a:ext cx="186137" cy="290307"/>
              </a:xfrm>
              <a:custGeom>
                <a:avLst/>
                <a:gdLst>
                  <a:gd name="connsiteX0" fmla="*/ 145896 w 186137"/>
                  <a:gd name="connsiteY0" fmla="*/ 29360 h 290307"/>
                  <a:gd name="connsiteX1" fmla="*/ 98167 w 186137"/>
                  <a:gd name="connsiteY1" fmla="*/ 88079 h 290307"/>
                  <a:gd name="connsiteX2" fmla="*/ 462 w 186137"/>
                  <a:gd name="connsiteY2" fmla="*/ 248113 h 290307"/>
                  <a:gd name="connsiteX3" fmla="*/ 18591 w 186137"/>
                  <a:gd name="connsiteY3" fmla="*/ 290308 h 290307"/>
                  <a:gd name="connsiteX4" fmla="*/ 98087 w 186137"/>
                  <a:gd name="connsiteY4" fmla="*/ 158510 h 290307"/>
                  <a:gd name="connsiteX5" fmla="*/ 112526 w 186137"/>
                  <a:gd name="connsiteY5" fmla="*/ 211293 h 290307"/>
                  <a:gd name="connsiteX6" fmla="*/ 133142 w 186137"/>
                  <a:gd name="connsiteY6" fmla="*/ 109497 h 290307"/>
                  <a:gd name="connsiteX7" fmla="*/ 184080 w 186137"/>
                  <a:gd name="connsiteY7" fmla="*/ 46125 h 290307"/>
                  <a:gd name="connsiteX8" fmla="*/ 180550 w 186137"/>
                  <a:gd name="connsiteY8" fmla="*/ 0 h 290307"/>
                  <a:gd name="connsiteX9" fmla="*/ 145896 w 186137"/>
                  <a:gd name="connsiteY9" fmla="*/ 29360 h 2903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6137" h="290307">
                    <a:moveTo>
                      <a:pt x="145896" y="29360"/>
                    </a:moveTo>
                    <a:cubicBezTo>
                      <a:pt x="129853" y="55350"/>
                      <a:pt x="120548" y="55029"/>
                      <a:pt x="98167" y="88079"/>
                    </a:cubicBezTo>
                    <a:cubicBezTo>
                      <a:pt x="71053" y="128188"/>
                      <a:pt x="26372" y="201827"/>
                      <a:pt x="462" y="248113"/>
                    </a:cubicBezTo>
                    <a:cubicBezTo>
                      <a:pt x="-1945" y="255573"/>
                      <a:pt x="5195" y="276269"/>
                      <a:pt x="18591" y="290308"/>
                    </a:cubicBezTo>
                    <a:cubicBezTo>
                      <a:pt x="32389" y="265681"/>
                      <a:pt x="65438" y="208165"/>
                      <a:pt x="98087" y="158510"/>
                    </a:cubicBezTo>
                    <a:cubicBezTo>
                      <a:pt x="101536" y="153296"/>
                      <a:pt x="109157" y="216267"/>
                      <a:pt x="112526" y="211293"/>
                    </a:cubicBezTo>
                    <a:cubicBezTo>
                      <a:pt x="116376" y="190838"/>
                      <a:pt x="127045" y="117439"/>
                      <a:pt x="133142" y="109497"/>
                    </a:cubicBezTo>
                    <a:cubicBezTo>
                      <a:pt x="161539" y="71955"/>
                      <a:pt x="182476" y="51821"/>
                      <a:pt x="184080" y="46125"/>
                    </a:cubicBezTo>
                    <a:cubicBezTo>
                      <a:pt x="187930" y="32809"/>
                      <a:pt x="186166" y="19252"/>
                      <a:pt x="180550" y="0"/>
                    </a:cubicBezTo>
                    <a:cubicBezTo>
                      <a:pt x="169240" y="4011"/>
                      <a:pt x="157207" y="12995"/>
                      <a:pt x="145896" y="29360"/>
                    </a:cubicBezTo>
                    <a:close/>
                  </a:path>
                </a:pathLst>
              </a:custGeom>
              <a:solidFill>
                <a:srgbClr val="0E2D5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84" name="Freeform: Shape 283">
                <a:extLst>
                  <a:ext uri="{FF2B5EF4-FFF2-40B4-BE49-F238E27FC236}">
                    <a16:creationId xmlns:a16="http://schemas.microsoft.com/office/drawing/2014/main" id="{9279F932-DF4B-4C69-9286-8F2CAF8AA509}"/>
                  </a:ext>
                </a:extLst>
              </p:cNvPr>
              <p:cNvSpPr/>
              <p:nvPr/>
            </p:nvSpPr>
            <p:spPr>
              <a:xfrm>
                <a:off x="2581117" y="2534971"/>
                <a:ext cx="110757" cy="219475"/>
              </a:xfrm>
              <a:custGeom>
                <a:avLst/>
                <a:gdLst>
                  <a:gd name="connsiteX0" fmla="*/ 106128 w 110757"/>
                  <a:gd name="connsiteY0" fmla="*/ 0 h 219475"/>
                  <a:gd name="connsiteX1" fmla="*/ 76046 w 110757"/>
                  <a:gd name="connsiteY1" fmla="*/ 35937 h 219475"/>
                  <a:gd name="connsiteX2" fmla="*/ 16766 w 110757"/>
                  <a:gd name="connsiteY2" fmla="*/ 130113 h 219475"/>
                  <a:gd name="connsiteX3" fmla="*/ 0 w 110757"/>
                  <a:gd name="connsiteY3" fmla="*/ 158350 h 219475"/>
                  <a:gd name="connsiteX4" fmla="*/ 7059 w 110757"/>
                  <a:gd name="connsiteY4" fmla="*/ 219475 h 219475"/>
                  <a:gd name="connsiteX5" fmla="*/ 18209 w 110757"/>
                  <a:gd name="connsiteY5" fmla="*/ 200143 h 219475"/>
                  <a:gd name="connsiteX6" fmla="*/ 86154 w 110757"/>
                  <a:gd name="connsiteY6" fmla="*/ 91127 h 219475"/>
                  <a:gd name="connsiteX7" fmla="*/ 98588 w 110757"/>
                  <a:gd name="connsiteY7" fmla="*/ 73640 h 219475"/>
                  <a:gd name="connsiteX8" fmla="*/ 106128 w 110757"/>
                  <a:gd name="connsiteY8" fmla="*/ 0 h 219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0757" h="219475">
                    <a:moveTo>
                      <a:pt x="106128" y="0"/>
                    </a:moveTo>
                    <a:cubicBezTo>
                      <a:pt x="97946" y="8583"/>
                      <a:pt x="89282" y="16445"/>
                      <a:pt x="76046" y="35937"/>
                    </a:cubicBezTo>
                    <a:cubicBezTo>
                      <a:pt x="59923" y="59762"/>
                      <a:pt x="37622" y="95379"/>
                      <a:pt x="16766" y="130113"/>
                    </a:cubicBezTo>
                    <a:cubicBezTo>
                      <a:pt x="10990" y="139659"/>
                      <a:pt x="5375" y="149205"/>
                      <a:pt x="0" y="158350"/>
                    </a:cubicBezTo>
                    <a:cubicBezTo>
                      <a:pt x="80" y="168056"/>
                      <a:pt x="2166" y="197576"/>
                      <a:pt x="7059" y="219475"/>
                    </a:cubicBezTo>
                    <a:cubicBezTo>
                      <a:pt x="10428" y="213619"/>
                      <a:pt x="14199" y="207122"/>
                      <a:pt x="18209" y="200143"/>
                    </a:cubicBezTo>
                    <a:cubicBezTo>
                      <a:pt x="36900" y="168136"/>
                      <a:pt x="62169" y="126343"/>
                      <a:pt x="86154" y="91127"/>
                    </a:cubicBezTo>
                    <a:cubicBezTo>
                      <a:pt x="90245" y="85191"/>
                      <a:pt x="94336" y="79335"/>
                      <a:pt x="98588" y="73640"/>
                    </a:cubicBezTo>
                    <a:cubicBezTo>
                      <a:pt x="102438" y="61848"/>
                      <a:pt x="118562" y="26552"/>
                      <a:pt x="106128" y="0"/>
                    </a:cubicBezTo>
                    <a:close/>
                  </a:path>
                </a:pathLst>
              </a:custGeom>
              <a:solidFill>
                <a:srgbClr val="091F3B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85" name="Freeform: Shape 284">
                <a:extLst>
                  <a:ext uri="{FF2B5EF4-FFF2-40B4-BE49-F238E27FC236}">
                    <a16:creationId xmlns:a16="http://schemas.microsoft.com/office/drawing/2014/main" id="{1169ABCD-7C68-4794-B138-589617341FB8}"/>
                  </a:ext>
                </a:extLst>
              </p:cNvPr>
              <p:cNvSpPr/>
              <p:nvPr/>
            </p:nvSpPr>
            <p:spPr>
              <a:xfrm>
                <a:off x="2620172" y="2214261"/>
                <a:ext cx="169090" cy="335524"/>
              </a:xfrm>
              <a:custGeom>
                <a:avLst/>
                <a:gdLst>
                  <a:gd name="connsiteX0" fmla="*/ 24718 w 169090"/>
                  <a:gd name="connsiteY0" fmla="*/ 42997 h 335524"/>
                  <a:gd name="connsiteX1" fmla="*/ 6028 w 169090"/>
                  <a:gd name="connsiteY1" fmla="*/ 128428 h 335524"/>
                  <a:gd name="connsiteX2" fmla="*/ 88571 w 169090"/>
                  <a:gd name="connsiteY2" fmla="*/ 302741 h 335524"/>
                  <a:gd name="connsiteX3" fmla="*/ 168067 w 169090"/>
                  <a:gd name="connsiteY3" fmla="*/ 310843 h 335524"/>
                  <a:gd name="connsiteX4" fmla="*/ 162372 w 169090"/>
                  <a:gd name="connsiteY4" fmla="*/ 242257 h 335524"/>
                  <a:gd name="connsiteX5" fmla="*/ 139911 w 169090"/>
                  <a:gd name="connsiteY5" fmla="*/ 101796 h 335524"/>
                  <a:gd name="connsiteX6" fmla="*/ 125311 w 169090"/>
                  <a:gd name="connsiteY6" fmla="*/ 46927 h 335524"/>
                  <a:gd name="connsiteX7" fmla="*/ 111273 w 169090"/>
                  <a:gd name="connsiteY7" fmla="*/ 0 h 335524"/>
                  <a:gd name="connsiteX8" fmla="*/ 24718 w 169090"/>
                  <a:gd name="connsiteY8" fmla="*/ 42997 h 3355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9090" h="335524">
                    <a:moveTo>
                      <a:pt x="24718" y="42997"/>
                    </a:moveTo>
                    <a:cubicBezTo>
                      <a:pt x="23355" y="73158"/>
                      <a:pt x="-14348" y="83025"/>
                      <a:pt x="6028" y="128428"/>
                    </a:cubicBezTo>
                    <a:cubicBezTo>
                      <a:pt x="26323" y="173671"/>
                      <a:pt x="72688" y="258140"/>
                      <a:pt x="88571" y="302741"/>
                    </a:cubicBezTo>
                    <a:cubicBezTo>
                      <a:pt x="96192" y="351754"/>
                      <a:pt x="159323" y="338358"/>
                      <a:pt x="168067" y="310843"/>
                    </a:cubicBezTo>
                    <a:cubicBezTo>
                      <a:pt x="171356" y="282045"/>
                      <a:pt x="165982" y="269531"/>
                      <a:pt x="162372" y="242257"/>
                    </a:cubicBezTo>
                    <a:cubicBezTo>
                      <a:pt x="156756" y="199421"/>
                      <a:pt x="149537" y="147360"/>
                      <a:pt x="139911" y="101796"/>
                    </a:cubicBezTo>
                    <a:cubicBezTo>
                      <a:pt x="135659" y="81822"/>
                      <a:pt x="129723" y="63211"/>
                      <a:pt x="125311" y="46927"/>
                    </a:cubicBezTo>
                    <a:cubicBezTo>
                      <a:pt x="121701" y="24226"/>
                      <a:pt x="118252" y="17728"/>
                      <a:pt x="111273" y="0"/>
                    </a:cubicBezTo>
                    <a:lnTo>
                      <a:pt x="24718" y="42997"/>
                    </a:lnTo>
                    <a:close/>
                  </a:path>
                </a:pathLst>
              </a:custGeom>
              <a:solidFill>
                <a:srgbClr val="153A6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86" name="Freeform: Shape 285">
                <a:extLst>
                  <a:ext uri="{FF2B5EF4-FFF2-40B4-BE49-F238E27FC236}">
                    <a16:creationId xmlns:a16="http://schemas.microsoft.com/office/drawing/2014/main" id="{FD1EE205-282B-43D2-B1F7-6E74E3EDDAEA}"/>
                  </a:ext>
                </a:extLst>
              </p:cNvPr>
              <p:cNvSpPr/>
              <p:nvPr/>
            </p:nvSpPr>
            <p:spPr>
              <a:xfrm>
                <a:off x="2620172" y="2215384"/>
                <a:ext cx="140151" cy="331218"/>
              </a:xfrm>
              <a:custGeom>
                <a:avLst/>
                <a:gdLst>
                  <a:gd name="connsiteX0" fmla="*/ 24718 w 140151"/>
                  <a:gd name="connsiteY0" fmla="*/ 41874 h 331218"/>
                  <a:gd name="connsiteX1" fmla="*/ 6028 w 140151"/>
                  <a:gd name="connsiteY1" fmla="*/ 127305 h 331218"/>
                  <a:gd name="connsiteX2" fmla="*/ 88571 w 140151"/>
                  <a:gd name="connsiteY2" fmla="*/ 301618 h 331218"/>
                  <a:gd name="connsiteX3" fmla="*/ 109669 w 140151"/>
                  <a:gd name="connsiteY3" fmla="*/ 331219 h 331218"/>
                  <a:gd name="connsiteX4" fmla="*/ 122905 w 140151"/>
                  <a:gd name="connsiteY4" fmla="*/ 313731 h 331218"/>
                  <a:gd name="connsiteX5" fmla="*/ 70442 w 140151"/>
                  <a:gd name="connsiteY5" fmla="*/ 159793 h 331218"/>
                  <a:gd name="connsiteX6" fmla="*/ 140151 w 140151"/>
                  <a:gd name="connsiteY6" fmla="*/ 101074 h 331218"/>
                  <a:gd name="connsiteX7" fmla="*/ 129001 w 140151"/>
                  <a:gd name="connsiteY7" fmla="*/ 49976 h 331218"/>
                  <a:gd name="connsiteX8" fmla="*/ 111835 w 140151"/>
                  <a:gd name="connsiteY8" fmla="*/ 0 h 331218"/>
                  <a:gd name="connsiteX9" fmla="*/ 24718 w 140151"/>
                  <a:gd name="connsiteY9" fmla="*/ 41874 h 3312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0151" h="331218">
                    <a:moveTo>
                      <a:pt x="24718" y="41874"/>
                    </a:moveTo>
                    <a:cubicBezTo>
                      <a:pt x="23355" y="72035"/>
                      <a:pt x="-14348" y="81902"/>
                      <a:pt x="6028" y="127305"/>
                    </a:cubicBezTo>
                    <a:cubicBezTo>
                      <a:pt x="26323" y="172548"/>
                      <a:pt x="72688" y="257017"/>
                      <a:pt x="88571" y="301618"/>
                    </a:cubicBezTo>
                    <a:cubicBezTo>
                      <a:pt x="91058" y="317421"/>
                      <a:pt x="99321" y="326726"/>
                      <a:pt x="109669" y="331219"/>
                    </a:cubicBezTo>
                    <a:cubicBezTo>
                      <a:pt x="117289" y="322154"/>
                      <a:pt x="122263" y="316057"/>
                      <a:pt x="122905" y="313731"/>
                    </a:cubicBezTo>
                    <a:cubicBezTo>
                      <a:pt x="129964" y="289024"/>
                      <a:pt x="96994" y="230144"/>
                      <a:pt x="70442" y="159793"/>
                    </a:cubicBezTo>
                    <a:cubicBezTo>
                      <a:pt x="93545" y="147119"/>
                      <a:pt x="131648" y="118161"/>
                      <a:pt x="140151" y="101074"/>
                    </a:cubicBezTo>
                    <a:lnTo>
                      <a:pt x="129001" y="49976"/>
                    </a:lnTo>
                    <a:cubicBezTo>
                      <a:pt x="126514" y="40109"/>
                      <a:pt x="116086" y="10829"/>
                      <a:pt x="111835" y="0"/>
                    </a:cubicBezTo>
                    <a:lnTo>
                      <a:pt x="24718" y="41874"/>
                    </a:lnTo>
                    <a:close/>
                  </a:path>
                </a:pathLst>
              </a:custGeom>
              <a:solidFill>
                <a:srgbClr val="0E2D5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87" name="Freeform: Shape 286">
                <a:extLst>
                  <a:ext uri="{FF2B5EF4-FFF2-40B4-BE49-F238E27FC236}">
                    <a16:creationId xmlns:a16="http://schemas.microsoft.com/office/drawing/2014/main" id="{13166194-5904-4E1E-B85A-90A63A57E5E7}"/>
                  </a:ext>
                </a:extLst>
              </p:cNvPr>
              <p:cNvSpPr/>
              <p:nvPr/>
            </p:nvSpPr>
            <p:spPr>
              <a:xfrm>
                <a:off x="2547014" y="2226935"/>
                <a:ext cx="191088" cy="679056"/>
              </a:xfrm>
              <a:custGeom>
                <a:avLst/>
                <a:gdLst>
                  <a:gd name="connsiteX0" fmla="*/ 38274 w 191088"/>
                  <a:gd name="connsiteY0" fmla="*/ 4974 h 679056"/>
                  <a:gd name="connsiteX1" fmla="*/ 2096 w 191088"/>
                  <a:gd name="connsiteY1" fmla="*/ 91207 h 679056"/>
                  <a:gd name="connsiteX2" fmla="*/ 19022 w 191088"/>
                  <a:gd name="connsiteY2" fmla="*/ 205277 h 679056"/>
                  <a:gd name="connsiteX3" fmla="*/ 45815 w 191088"/>
                  <a:gd name="connsiteY3" fmla="*/ 294238 h 679056"/>
                  <a:gd name="connsiteX4" fmla="*/ 42606 w 191088"/>
                  <a:gd name="connsiteY4" fmla="*/ 415848 h 679056"/>
                  <a:gd name="connsiteX5" fmla="*/ 72447 w 191088"/>
                  <a:gd name="connsiteY5" fmla="*/ 663159 h 679056"/>
                  <a:gd name="connsiteX6" fmla="*/ 138707 w 191088"/>
                  <a:gd name="connsiteY6" fmla="*/ 665325 h 679056"/>
                  <a:gd name="connsiteX7" fmla="*/ 124348 w 191088"/>
                  <a:gd name="connsiteY7" fmla="*/ 440315 h 679056"/>
                  <a:gd name="connsiteX8" fmla="*/ 133813 w 191088"/>
                  <a:gd name="connsiteY8" fmla="*/ 357129 h 679056"/>
                  <a:gd name="connsiteX9" fmla="*/ 135899 w 191088"/>
                  <a:gd name="connsiteY9" fmla="*/ 304586 h 679056"/>
                  <a:gd name="connsiteX10" fmla="*/ 114160 w 191088"/>
                  <a:gd name="connsiteY10" fmla="*/ 125541 h 679056"/>
                  <a:gd name="connsiteX11" fmla="*/ 191089 w 191088"/>
                  <a:gd name="connsiteY11" fmla="*/ 18771 h 679056"/>
                  <a:gd name="connsiteX12" fmla="*/ 187559 w 191088"/>
                  <a:gd name="connsiteY12" fmla="*/ 0 h 679056"/>
                  <a:gd name="connsiteX13" fmla="*/ 38274 w 191088"/>
                  <a:gd name="connsiteY13" fmla="*/ 4974 h 679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91088" h="679056">
                    <a:moveTo>
                      <a:pt x="38274" y="4974"/>
                    </a:moveTo>
                    <a:cubicBezTo>
                      <a:pt x="32739" y="30082"/>
                      <a:pt x="9396" y="46526"/>
                      <a:pt x="2096" y="91207"/>
                    </a:cubicBezTo>
                    <a:cubicBezTo>
                      <a:pt x="-2476" y="119444"/>
                      <a:pt x="-712" y="149766"/>
                      <a:pt x="19022" y="205277"/>
                    </a:cubicBezTo>
                    <a:cubicBezTo>
                      <a:pt x="28006" y="230706"/>
                      <a:pt x="40039" y="271216"/>
                      <a:pt x="45815" y="294238"/>
                    </a:cubicBezTo>
                    <a:cubicBezTo>
                      <a:pt x="63061" y="362343"/>
                      <a:pt x="49184" y="358332"/>
                      <a:pt x="42606" y="415848"/>
                    </a:cubicBezTo>
                    <a:cubicBezTo>
                      <a:pt x="36590" y="469113"/>
                      <a:pt x="60173" y="601712"/>
                      <a:pt x="72447" y="663159"/>
                    </a:cubicBezTo>
                    <a:cubicBezTo>
                      <a:pt x="78624" y="682171"/>
                      <a:pt x="127556" y="685620"/>
                      <a:pt x="138707" y="665325"/>
                    </a:cubicBezTo>
                    <a:cubicBezTo>
                      <a:pt x="137423" y="603397"/>
                      <a:pt x="122743" y="503366"/>
                      <a:pt x="124348" y="440315"/>
                    </a:cubicBezTo>
                    <a:cubicBezTo>
                      <a:pt x="125390" y="399885"/>
                      <a:pt x="124027" y="397960"/>
                      <a:pt x="133813" y="357129"/>
                    </a:cubicBezTo>
                    <a:cubicBezTo>
                      <a:pt x="138386" y="338037"/>
                      <a:pt x="139108" y="324641"/>
                      <a:pt x="135899" y="304586"/>
                    </a:cubicBezTo>
                    <a:lnTo>
                      <a:pt x="114160" y="125541"/>
                    </a:lnTo>
                    <a:cubicBezTo>
                      <a:pt x="140712" y="92411"/>
                      <a:pt x="170312" y="58238"/>
                      <a:pt x="191089" y="18771"/>
                    </a:cubicBezTo>
                    <a:lnTo>
                      <a:pt x="187559" y="0"/>
                    </a:lnTo>
                    <a:lnTo>
                      <a:pt x="38274" y="4974"/>
                    </a:lnTo>
                    <a:close/>
                  </a:path>
                </a:pathLst>
              </a:custGeom>
              <a:solidFill>
                <a:srgbClr val="153A6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88" name="Freeform: Shape 287">
                <a:extLst>
                  <a:ext uri="{FF2B5EF4-FFF2-40B4-BE49-F238E27FC236}">
                    <a16:creationId xmlns:a16="http://schemas.microsoft.com/office/drawing/2014/main" id="{0FB6EDC3-B321-4DF6-B385-677E564FC7F3}"/>
                  </a:ext>
                </a:extLst>
              </p:cNvPr>
              <p:cNvSpPr/>
              <p:nvPr/>
            </p:nvSpPr>
            <p:spPr>
              <a:xfrm>
                <a:off x="2547084" y="2253568"/>
                <a:ext cx="175135" cy="652433"/>
              </a:xfrm>
              <a:custGeom>
                <a:avLst/>
                <a:gdLst>
                  <a:gd name="connsiteX0" fmla="*/ 18150 w 175135"/>
                  <a:gd name="connsiteY0" fmla="*/ 17648 h 652433"/>
                  <a:gd name="connsiteX1" fmla="*/ 2026 w 175135"/>
                  <a:gd name="connsiteY1" fmla="*/ 64575 h 652433"/>
                  <a:gd name="connsiteX2" fmla="*/ 18952 w 175135"/>
                  <a:gd name="connsiteY2" fmla="*/ 178645 h 652433"/>
                  <a:gd name="connsiteX3" fmla="*/ 45744 w 175135"/>
                  <a:gd name="connsiteY3" fmla="*/ 267606 h 652433"/>
                  <a:gd name="connsiteX4" fmla="*/ 42536 w 175135"/>
                  <a:gd name="connsiteY4" fmla="*/ 389216 h 652433"/>
                  <a:gd name="connsiteX5" fmla="*/ 72377 w 175135"/>
                  <a:gd name="connsiteY5" fmla="*/ 636527 h 652433"/>
                  <a:gd name="connsiteX6" fmla="*/ 110239 w 175135"/>
                  <a:gd name="connsiteY6" fmla="*/ 652330 h 652433"/>
                  <a:gd name="connsiteX7" fmla="*/ 98126 w 175135"/>
                  <a:gd name="connsiteY7" fmla="*/ 576283 h 652433"/>
                  <a:gd name="connsiteX8" fmla="*/ 91789 w 175135"/>
                  <a:gd name="connsiteY8" fmla="*/ 347342 h 652433"/>
                  <a:gd name="connsiteX9" fmla="*/ 94116 w 175135"/>
                  <a:gd name="connsiteY9" fmla="*/ 311405 h 652433"/>
                  <a:gd name="connsiteX10" fmla="*/ 51681 w 175135"/>
                  <a:gd name="connsiteY10" fmla="*/ 148322 h 652433"/>
                  <a:gd name="connsiteX11" fmla="*/ 117218 w 175135"/>
                  <a:gd name="connsiteY11" fmla="*/ 123134 h 652433"/>
                  <a:gd name="connsiteX12" fmla="*/ 43097 w 175135"/>
                  <a:gd name="connsiteY12" fmla="*/ 64495 h 652433"/>
                  <a:gd name="connsiteX13" fmla="*/ 175135 w 175135"/>
                  <a:gd name="connsiteY13" fmla="*/ 0 h 652433"/>
                  <a:gd name="connsiteX14" fmla="*/ 18150 w 175135"/>
                  <a:gd name="connsiteY14" fmla="*/ 17648 h 6524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75135" h="652433">
                    <a:moveTo>
                      <a:pt x="18150" y="17648"/>
                    </a:moveTo>
                    <a:cubicBezTo>
                      <a:pt x="11572" y="29600"/>
                      <a:pt x="5234" y="44120"/>
                      <a:pt x="2026" y="64575"/>
                    </a:cubicBezTo>
                    <a:cubicBezTo>
                      <a:pt x="-2386" y="92812"/>
                      <a:pt x="-782" y="123134"/>
                      <a:pt x="18952" y="178645"/>
                    </a:cubicBezTo>
                    <a:cubicBezTo>
                      <a:pt x="27936" y="204074"/>
                      <a:pt x="39969" y="244583"/>
                      <a:pt x="45744" y="267606"/>
                    </a:cubicBezTo>
                    <a:cubicBezTo>
                      <a:pt x="62991" y="335711"/>
                      <a:pt x="49114" y="331700"/>
                      <a:pt x="42536" y="389216"/>
                    </a:cubicBezTo>
                    <a:cubicBezTo>
                      <a:pt x="36519" y="442480"/>
                      <a:pt x="60103" y="575080"/>
                      <a:pt x="72377" y="636527"/>
                    </a:cubicBezTo>
                    <a:cubicBezTo>
                      <a:pt x="75906" y="647517"/>
                      <a:pt x="93715" y="653292"/>
                      <a:pt x="110239" y="652330"/>
                    </a:cubicBezTo>
                    <a:cubicBezTo>
                      <a:pt x="105908" y="623050"/>
                      <a:pt x="99330" y="583503"/>
                      <a:pt x="98126" y="576283"/>
                    </a:cubicBezTo>
                    <a:cubicBezTo>
                      <a:pt x="82243" y="483151"/>
                      <a:pt x="74462" y="424913"/>
                      <a:pt x="91789" y="347342"/>
                    </a:cubicBezTo>
                    <a:cubicBezTo>
                      <a:pt x="94116" y="333144"/>
                      <a:pt x="96843" y="325603"/>
                      <a:pt x="94116" y="311405"/>
                    </a:cubicBezTo>
                    <a:cubicBezTo>
                      <a:pt x="87778" y="278435"/>
                      <a:pt x="65077" y="208566"/>
                      <a:pt x="51681" y="148322"/>
                    </a:cubicBezTo>
                    <a:cubicBezTo>
                      <a:pt x="63874" y="147600"/>
                      <a:pt x="108715" y="136290"/>
                      <a:pt x="117218" y="123134"/>
                    </a:cubicBezTo>
                    <a:cubicBezTo>
                      <a:pt x="111122" y="93052"/>
                      <a:pt x="39247" y="77490"/>
                      <a:pt x="43097" y="64495"/>
                    </a:cubicBezTo>
                    <a:cubicBezTo>
                      <a:pt x="75184" y="64736"/>
                      <a:pt x="134305" y="58800"/>
                      <a:pt x="175135" y="0"/>
                    </a:cubicBezTo>
                    <a:cubicBezTo>
                      <a:pt x="101014" y="38264"/>
                      <a:pt x="56574" y="33451"/>
                      <a:pt x="18150" y="17648"/>
                    </a:cubicBezTo>
                    <a:close/>
                  </a:path>
                </a:pathLst>
              </a:custGeom>
              <a:solidFill>
                <a:srgbClr val="0E2D5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89" name="Freeform: Shape 288">
                <a:extLst>
                  <a:ext uri="{FF2B5EF4-FFF2-40B4-BE49-F238E27FC236}">
                    <a16:creationId xmlns:a16="http://schemas.microsoft.com/office/drawing/2014/main" id="{E082710D-1D18-43D3-8FD2-1893A96C5D4A}"/>
                  </a:ext>
                </a:extLst>
              </p:cNvPr>
              <p:cNvSpPr/>
              <p:nvPr/>
            </p:nvSpPr>
            <p:spPr>
              <a:xfrm>
                <a:off x="2612321" y="2394590"/>
                <a:ext cx="68030" cy="169219"/>
              </a:xfrm>
              <a:custGeom>
                <a:avLst/>
                <a:gdLst>
                  <a:gd name="connsiteX0" fmla="*/ 0 w 68030"/>
                  <a:gd name="connsiteY0" fmla="*/ 10508 h 169219"/>
                  <a:gd name="connsiteX1" fmla="*/ 42195 w 68030"/>
                  <a:gd name="connsiteY1" fmla="*/ 164446 h 169219"/>
                  <a:gd name="connsiteX2" fmla="*/ 67624 w 68030"/>
                  <a:gd name="connsiteY2" fmla="*/ 155462 h 169219"/>
                  <a:gd name="connsiteX3" fmla="*/ 59923 w 68030"/>
                  <a:gd name="connsiteY3" fmla="*/ 87036 h 169219"/>
                  <a:gd name="connsiteX4" fmla="*/ 48291 w 68030"/>
                  <a:gd name="connsiteY4" fmla="*/ 0 h 169219"/>
                  <a:gd name="connsiteX5" fmla="*/ 0 w 68030"/>
                  <a:gd name="connsiteY5" fmla="*/ 10508 h 169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8030" h="169219">
                    <a:moveTo>
                      <a:pt x="0" y="10508"/>
                    </a:moveTo>
                    <a:cubicBezTo>
                      <a:pt x="15883" y="76126"/>
                      <a:pt x="37702" y="160836"/>
                      <a:pt x="42195" y="164446"/>
                    </a:cubicBezTo>
                    <a:cubicBezTo>
                      <a:pt x="47970" y="169179"/>
                      <a:pt x="63131" y="175356"/>
                      <a:pt x="67624" y="155462"/>
                    </a:cubicBezTo>
                    <a:cubicBezTo>
                      <a:pt x="70110" y="144392"/>
                      <a:pt x="60404" y="90806"/>
                      <a:pt x="59923" y="87036"/>
                    </a:cubicBezTo>
                    <a:cubicBezTo>
                      <a:pt x="57035" y="65698"/>
                      <a:pt x="52061" y="28557"/>
                      <a:pt x="48291" y="0"/>
                    </a:cubicBezTo>
                    <a:cubicBezTo>
                      <a:pt x="37622" y="3850"/>
                      <a:pt x="13396" y="9786"/>
                      <a:pt x="0" y="10508"/>
                    </a:cubicBezTo>
                    <a:close/>
                  </a:path>
                </a:pathLst>
              </a:custGeom>
              <a:solidFill>
                <a:srgbClr val="1F4C8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90" name="Freeform: Shape 289">
                <a:extLst>
                  <a:ext uri="{FF2B5EF4-FFF2-40B4-BE49-F238E27FC236}">
                    <a16:creationId xmlns:a16="http://schemas.microsoft.com/office/drawing/2014/main" id="{025F8704-048F-4024-A5A2-9A036D5F6538}"/>
                  </a:ext>
                </a:extLst>
              </p:cNvPr>
              <p:cNvSpPr/>
              <p:nvPr/>
            </p:nvSpPr>
            <p:spPr>
              <a:xfrm>
                <a:off x="2636235" y="2587273"/>
                <a:ext cx="44351" cy="311725"/>
              </a:xfrm>
              <a:custGeom>
                <a:avLst/>
                <a:gdLst>
                  <a:gd name="connsiteX0" fmla="*/ 39940 w 44351"/>
                  <a:gd name="connsiteY0" fmla="*/ 0 h 311725"/>
                  <a:gd name="connsiteX1" fmla="*/ 10660 w 44351"/>
                  <a:gd name="connsiteY1" fmla="*/ 13075 h 311725"/>
                  <a:gd name="connsiteX2" fmla="*/ 25180 w 44351"/>
                  <a:gd name="connsiteY2" fmla="*/ 311726 h 311725"/>
                  <a:gd name="connsiteX3" fmla="*/ 44352 w 44351"/>
                  <a:gd name="connsiteY3" fmla="*/ 300575 h 311725"/>
                  <a:gd name="connsiteX4" fmla="*/ 29592 w 44351"/>
                  <a:gd name="connsiteY4" fmla="*/ 71715 h 311725"/>
                  <a:gd name="connsiteX5" fmla="*/ 39940 w 44351"/>
                  <a:gd name="connsiteY5" fmla="*/ 0 h 311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4351" h="311725">
                    <a:moveTo>
                      <a:pt x="39940" y="0"/>
                    </a:moveTo>
                    <a:cubicBezTo>
                      <a:pt x="27105" y="7300"/>
                      <a:pt x="25019" y="9787"/>
                      <a:pt x="10660" y="13075"/>
                    </a:cubicBezTo>
                    <a:cubicBezTo>
                      <a:pt x="-15089" y="91288"/>
                      <a:pt x="12265" y="209047"/>
                      <a:pt x="25180" y="311726"/>
                    </a:cubicBezTo>
                    <a:cubicBezTo>
                      <a:pt x="35047" y="310282"/>
                      <a:pt x="40742" y="306351"/>
                      <a:pt x="44352" y="300575"/>
                    </a:cubicBezTo>
                    <a:cubicBezTo>
                      <a:pt x="38015" y="230305"/>
                      <a:pt x="30073" y="141023"/>
                      <a:pt x="29592" y="71715"/>
                    </a:cubicBezTo>
                    <a:cubicBezTo>
                      <a:pt x="29351" y="33611"/>
                      <a:pt x="30073" y="33130"/>
                      <a:pt x="39940" y="0"/>
                    </a:cubicBezTo>
                    <a:close/>
                  </a:path>
                </a:pathLst>
              </a:custGeom>
              <a:solidFill>
                <a:srgbClr val="1F4C8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91" name="Freeform: Shape 290">
                <a:extLst>
                  <a:ext uri="{FF2B5EF4-FFF2-40B4-BE49-F238E27FC236}">
                    <a16:creationId xmlns:a16="http://schemas.microsoft.com/office/drawing/2014/main" id="{146010CD-5D55-49FB-BE5B-9251A71EAE4A}"/>
                  </a:ext>
                </a:extLst>
              </p:cNvPr>
              <p:cNvSpPr/>
              <p:nvPr/>
            </p:nvSpPr>
            <p:spPr>
              <a:xfrm>
                <a:off x="2707139" y="2340203"/>
                <a:ext cx="79015" cy="189102"/>
              </a:xfrm>
              <a:custGeom>
                <a:avLst/>
                <a:gdLst>
                  <a:gd name="connsiteX0" fmla="*/ 0 w 79015"/>
                  <a:gd name="connsiteY0" fmla="*/ 39788 h 189102"/>
                  <a:gd name="connsiteX1" fmla="*/ 50056 w 79015"/>
                  <a:gd name="connsiteY1" fmla="*/ 182896 h 189102"/>
                  <a:gd name="connsiteX2" fmla="*/ 79014 w 79015"/>
                  <a:gd name="connsiteY2" fmla="*/ 162441 h 189102"/>
                  <a:gd name="connsiteX3" fmla="*/ 48291 w 79015"/>
                  <a:gd name="connsiteY3" fmla="*/ 0 h 189102"/>
                  <a:gd name="connsiteX4" fmla="*/ 0 w 79015"/>
                  <a:gd name="connsiteY4" fmla="*/ 39788 h 1891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015" h="189102">
                    <a:moveTo>
                      <a:pt x="0" y="39788"/>
                    </a:moveTo>
                    <a:cubicBezTo>
                      <a:pt x="10188" y="57195"/>
                      <a:pt x="47649" y="179206"/>
                      <a:pt x="50056" y="182896"/>
                    </a:cubicBezTo>
                    <a:cubicBezTo>
                      <a:pt x="56072" y="192041"/>
                      <a:pt x="78292" y="195250"/>
                      <a:pt x="79014" y="162441"/>
                    </a:cubicBezTo>
                    <a:cubicBezTo>
                      <a:pt x="79175" y="155382"/>
                      <a:pt x="51901" y="12915"/>
                      <a:pt x="48291" y="0"/>
                    </a:cubicBezTo>
                    <a:cubicBezTo>
                      <a:pt x="35055" y="14519"/>
                      <a:pt x="20295" y="21579"/>
                      <a:pt x="0" y="39788"/>
                    </a:cubicBezTo>
                    <a:close/>
                  </a:path>
                </a:pathLst>
              </a:custGeom>
              <a:solidFill>
                <a:srgbClr val="1F4C8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92" name="Freeform: Shape 291">
                <a:extLst>
                  <a:ext uri="{FF2B5EF4-FFF2-40B4-BE49-F238E27FC236}">
                    <a16:creationId xmlns:a16="http://schemas.microsoft.com/office/drawing/2014/main" id="{7B6F464D-D20A-4763-832B-12B16FE91360}"/>
                  </a:ext>
                </a:extLst>
              </p:cNvPr>
              <p:cNvSpPr/>
              <p:nvPr/>
            </p:nvSpPr>
            <p:spPr>
              <a:xfrm>
                <a:off x="2679704" y="2549972"/>
                <a:ext cx="84709" cy="121208"/>
              </a:xfrm>
              <a:custGeom>
                <a:avLst/>
                <a:gdLst>
                  <a:gd name="connsiteX0" fmla="*/ 84710 w 84709"/>
                  <a:gd name="connsiteY0" fmla="*/ 11471 h 121208"/>
                  <a:gd name="connsiteX1" fmla="*/ 62008 w 84709"/>
                  <a:gd name="connsiteY1" fmla="*/ 0 h 121208"/>
                  <a:gd name="connsiteX2" fmla="*/ 12594 w 84709"/>
                  <a:gd name="connsiteY2" fmla="*/ 51580 h 121208"/>
                  <a:gd name="connsiteX3" fmla="*/ 0 w 84709"/>
                  <a:gd name="connsiteY3" fmla="*/ 121209 h 121208"/>
                  <a:gd name="connsiteX4" fmla="*/ 26071 w 84709"/>
                  <a:gd name="connsiteY4" fmla="*/ 86876 h 121208"/>
                  <a:gd name="connsiteX5" fmla="*/ 84710 w 84709"/>
                  <a:gd name="connsiteY5" fmla="*/ 11471 h 121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4709" h="121208">
                    <a:moveTo>
                      <a:pt x="84710" y="11471"/>
                    </a:moveTo>
                    <a:cubicBezTo>
                      <a:pt x="72196" y="13076"/>
                      <a:pt x="67623" y="1845"/>
                      <a:pt x="62008" y="0"/>
                    </a:cubicBezTo>
                    <a:cubicBezTo>
                      <a:pt x="44922" y="13878"/>
                      <a:pt x="27595" y="33290"/>
                      <a:pt x="12594" y="51580"/>
                    </a:cubicBezTo>
                    <a:cubicBezTo>
                      <a:pt x="10669" y="62971"/>
                      <a:pt x="4492" y="95860"/>
                      <a:pt x="0" y="121209"/>
                    </a:cubicBezTo>
                    <a:cubicBezTo>
                      <a:pt x="7861" y="110139"/>
                      <a:pt x="21097" y="93855"/>
                      <a:pt x="26071" y="86876"/>
                    </a:cubicBezTo>
                    <a:cubicBezTo>
                      <a:pt x="53826" y="47890"/>
                      <a:pt x="59361" y="35296"/>
                      <a:pt x="84710" y="11471"/>
                    </a:cubicBezTo>
                    <a:close/>
                  </a:path>
                </a:pathLst>
              </a:custGeom>
              <a:solidFill>
                <a:srgbClr val="1F4C8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grpSp>
            <p:nvGrpSpPr>
              <p:cNvPr id="293" name="Graphic 5">
                <a:extLst>
                  <a:ext uri="{FF2B5EF4-FFF2-40B4-BE49-F238E27FC236}">
                    <a16:creationId xmlns:a16="http://schemas.microsoft.com/office/drawing/2014/main" id="{1E94A350-CC6D-485E-9AD7-D1FF366172D1}"/>
                  </a:ext>
                </a:extLst>
              </p:cNvPr>
              <p:cNvGrpSpPr/>
              <p:nvPr/>
            </p:nvGrpSpPr>
            <p:grpSpPr>
              <a:xfrm>
                <a:off x="2607027" y="2405660"/>
                <a:ext cx="57997" cy="25749"/>
                <a:chOff x="2607027" y="2405660"/>
                <a:chExt cx="57997" cy="25749"/>
              </a:xfrm>
            </p:grpSpPr>
            <p:sp>
              <p:nvSpPr>
                <p:cNvPr id="300" name="Freeform: Shape 299">
                  <a:extLst>
                    <a:ext uri="{FF2B5EF4-FFF2-40B4-BE49-F238E27FC236}">
                      <a16:creationId xmlns:a16="http://schemas.microsoft.com/office/drawing/2014/main" id="{50BE47AA-8CDE-4A14-8C15-3076B6BC0AD8}"/>
                    </a:ext>
                  </a:extLst>
                </p:cNvPr>
                <p:cNvSpPr/>
                <p:nvPr/>
              </p:nvSpPr>
              <p:spPr>
                <a:xfrm>
                  <a:off x="2607027" y="2405660"/>
                  <a:ext cx="57997" cy="25669"/>
                </a:xfrm>
                <a:custGeom>
                  <a:avLst/>
                  <a:gdLst>
                    <a:gd name="connsiteX0" fmla="*/ 3530 w 57997"/>
                    <a:gd name="connsiteY0" fmla="*/ 7220 h 25669"/>
                    <a:gd name="connsiteX1" fmla="*/ 18691 w 57997"/>
                    <a:gd name="connsiteY1" fmla="*/ 4653 h 25669"/>
                    <a:gd name="connsiteX2" fmla="*/ 17247 w 57997"/>
                    <a:gd name="connsiteY2" fmla="*/ 6417 h 25669"/>
                    <a:gd name="connsiteX3" fmla="*/ 35617 w 57997"/>
                    <a:gd name="connsiteY3" fmla="*/ 2567 h 25669"/>
                    <a:gd name="connsiteX4" fmla="*/ 40911 w 57997"/>
                    <a:gd name="connsiteY4" fmla="*/ 2487 h 25669"/>
                    <a:gd name="connsiteX5" fmla="*/ 40189 w 57997"/>
                    <a:gd name="connsiteY5" fmla="*/ 3449 h 25669"/>
                    <a:gd name="connsiteX6" fmla="*/ 51821 w 57997"/>
                    <a:gd name="connsiteY6" fmla="*/ 0 h 25669"/>
                    <a:gd name="connsiteX7" fmla="*/ 47970 w 57997"/>
                    <a:gd name="connsiteY7" fmla="*/ 4893 h 25669"/>
                    <a:gd name="connsiteX8" fmla="*/ 51981 w 57997"/>
                    <a:gd name="connsiteY8" fmla="*/ 5455 h 25669"/>
                    <a:gd name="connsiteX9" fmla="*/ 53345 w 57997"/>
                    <a:gd name="connsiteY9" fmla="*/ 9867 h 25669"/>
                    <a:gd name="connsiteX10" fmla="*/ 57195 w 57997"/>
                    <a:gd name="connsiteY10" fmla="*/ 11311 h 25669"/>
                    <a:gd name="connsiteX11" fmla="*/ 56152 w 57997"/>
                    <a:gd name="connsiteY11" fmla="*/ 14359 h 25669"/>
                    <a:gd name="connsiteX12" fmla="*/ 52623 w 57997"/>
                    <a:gd name="connsiteY12" fmla="*/ 17568 h 25669"/>
                    <a:gd name="connsiteX13" fmla="*/ 57997 w 57997"/>
                    <a:gd name="connsiteY13" fmla="*/ 18049 h 25669"/>
                    <a:gd name="connsiteX14" fmla="*/ 37943 w 57997"/>
                    <a:gd name="connsiteY14" fmla="*/ 21980 h 25669"/>
                    <a:gd name="connsiteX15" fmla="*/ 5214 w 57997"/>
                    <a:gd name="connsiteY15" fmla="*/ 25670 h 25669"/>
                    <a:gd name="connsiteX16" fmla="*/ 14680 w 57997"/>
                    <a:gd name="connsiteY16" fmla="*/ 22702 h 25669"/>
                    <a:gd name="connsiteX17" fmla="*/ 22220 w 57997"/>
                    <a:gd name="connsiteY17" fmla="*/ 20215 h 25669"/>
                    <a:gd name="connsiteX18" fmla="*/ 6337 w 57997"/>
                    <a:gd name="connsiteY18" fmla="*/ 21097 h 25669"/>
                    <a:gd name="connsiteX19" fmla="*/ 3931 w 57997"/>
                    <a:gd name="connsiteY19" fmla="*/ 19894 h 25669"/>
                    <a:gd name="connsiteX20" fmla="*/ 21899 w 57997"/>
                    <a:gd name="connsiteY20" fmla="*/ 17568 h 25669"/>
                    <a:gd name="connsiteX21" fmla="*/ 40991 w 57997"/>
                    <a:gd name="connsiteY21" fmla="*/ 12915 h 25669"/>
                    <a:gd name="connsiteX22" fmla="*/ 18450 w 57997"/>
                    <a:gd name="connsiteY22" fmla="*/ 14600 h 25669"/>
                    <a:gd name="connsiteX23" fmla="*/ 6498 w 57997"/>
                    <a:gd name="connsiteY23" fmla="*/ 15482 h 25669"/>
                    <a:gd name="connsiteX24" fmla="*/ 1765 w 57997"/>
                    <a:gd name="connsiteY24" fmla="*/ 15963 h 25669"/>
                    <a:gd name="connsiteX25" fmla="*/ 5776 w 57997"/>
                    <a:gd name="connsiteY25" fmla="*/ 14038 h 25669"/>
                    <a:gd name="connsiteX26" fmla="*/ 12353 w 57997"/>
                    <a:gd name="connsiteY26" fmla="*/ 12915 h 25669"/>
                    <a:gd name="connsiteX27" fmla="*/ 6337 w 57997"/>
                    <a:gd name="connsiteY27" fmla="*/ 11712 h 25669"/>
                    <a:gd name="connsiteX28" fmla="*/ 0 w 57997"/>
                    <a:gd name="connsiteY28" fmla="*/ 10749 h 25669"/>
                    <a:gd name="connsiteX29" fmla="*/ 3530 w 57997"/>
                    <a:gd name="connsiteY29" fmla="*/ 7220 h 256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57997" h="25669">
                      <a:moveTo>
                        <a:pt x="3530" y="7220"/>
                      </a:moveTo>
                      <a:lnTo>
                        <a:pt x="18691" y="4653"/>
                      </a:lnTo>
                      <a:lnTo>
                        <a:pt x="17247" y="6417"/>
                      </a:lnTo>
                      <a:lnTo>
                        <a:pt x="35617" y="2567"/>
                      </a:lnTo>
                      <a:lnTo>
                        <a:pt x="40911" y="2487"/>
                      </a:lnTo>
                      <a:cubicBezTo>
                        <a:pt x="40911" y="2487"/>
                        <a:pt x="38504" y="3770"/>
                        <a:pt x="40189" y="3449"/>
                      </a:cubicBezTo>
                      <a:cubicBezTo>
                        <a:pt x="41874" y="3209"/>
                        <a:pt x="51821" y="0"/>
                        <a:pt x="51821" y="0"/>
                      </a:cubicBezTo>
                      <a:lnTo>
                        <a:pt x="47970" y="4893"/>
                      </a:lnTo>
                      <a:lnTo>
                        <a:pt x="51981" y="5455"/>
                      </a:lnTo>
                      <a:lnTo>
                        <a:pt x="53345" y="9867"/>
                      </a:lnTo>
                      <a:lnTo>
                        <a:pt x="57195" y="11311"/>
                      </a:lnTo>
                      <a:lnTo>
                        <a:pt x="56152" y="14359"/>
                      </a:lnTo>
                      <a:lnTo>
                        <a:pt x="52623" y="17568"/>
                      </a:lnTo>
                      <a:lnTo>
                        <a:pt x="57997" y="18049"/>
                      </a:lnTo>
                      <a:cubicBezTo>
                        <a:pt x="57997" y="18049"/>
                        <a:pt x="39628" y="21739"/>
                        <a:pt x="37943" y="21980"/>
                      </a:cubicBezTo>
                      <a:cubicBezTo>
                        <a:pt x="36258" y="22300"/>
                        <a:pt x="5214" y="25670"/>
                        <a:pt x="5214" y="25670"/>
                      </a:cubicBezTo>
                      <a:lnTo>
                        <a:pt x="14680" y="22702"/>
                      </a:lnTo>
                      <a:lnTo>
                        <a:pt x="22220" y="20215"/>
                      </a:lnTo>
                      <a:lnTo>
                        <a:pt x="6337" y="21097"/>
                      </a:lnTo>
                      <a:cubicBezTo>
                        <a:pt x="6337" y="21097"/>
                        <a:pt x="1123" y="20054"/>
                        <a:pt x="3931" y="19894"/>
                      </a:cubicBezTo>
                      <a:cubicBezTo>
                        <a:pt x="6738" y="19734"/>
                        <a:pt x="19974" y="17648"/>
                        <a:pt x="21899" y="17568"/>
                      </a:cubicBezTo>
                      <a:cubicBezTo>
                        <a:pt x="23825" y="17487"/>
                        <a:pt x="40991" y="12915"/>
                        <a:pt x="40991" y="12915"/>
                      </a:cubicBezTo>
                      <a:lnTo>
                        <a:pt x="18450" y="14600"/>
                      </a:lnTo>
                      <a:lnTo>
                        <a:pt x="6498" y="15482"/>
                      </a:lnTo>
                      <a:lnTo>
                        <a:pt x="1765" y="15963"/>
                      </a:lnTo>
                      <a:cubicBezTo>
                        <a:pt x="1765" y="15963"/>
                        <a:pt x="2727" y="14600"/>
                        <a:pt x="5776" y="14038"/>
                      </a:cubicBezTo>
                      <a:cubicBezTo>
                        <a:pt x="8824" y="13477"/>
                        <a:pt x="12353" y="12915"/>
                        <a:pt x="12353" y="12915"/>
                      </a:cubicBezTo>
                      <a:lnTo>
                        <a:pt x="6337" y="11712"/>
                      </a:lnTo>
                      <a:lnTo>
                        <a:pt x="0" y="10749"/>
                      </a:lnTo>
                      <a:lnTo>
                        <a:pt x="3530" y="7220"/>
                      </a:lnTo>
                      <a:close/>
                    </a:path>
                  </a:pathLst>
                </a:custGeom>
                <a:solidFill>
                  <a:srgbClr val="5B8AC2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01" name="Freeform: Shape 300">
                  <a:extLst>
                    <a:ext uri="{FF2B5EF4-FFF2-40B4-BE49-F238E27FC236}">
                      <a16:creationId xmlns:a16="http://schemas.microsoft.com/office/drawing/2014/main" id="{77EB10F2-B78F-4F84-A16C-572F0A8EE58A}"/>
                    </a:ext>
                  </a:extLst>
                </p:cNvPr>
                <p:cNvSpPr/>
                <p:nvPr/>
              </p:nvSpPr>
              <p:spPr>
                <a:xfrm>
                  <a:off x="2607027" y="2405660"/>
                  <a:ext cx="51820" cy="25749"/>
                </a:xfrm>
                <a:custGeom>
                  <a:avLst/>
                  <a:gdLst>
                    <a:gd name="connsiteX0" fmla="*/ 3530 w 51820"/>
                    <a:gd name="connsiteY0" fmla="*/ 7220 h 25749"/>
                    <a:gd name="connsiteX1" fmla="*/ 18691 w 51820"/>
                    <a:gd name="connsiteY1" fmla="*/ 4653 h 25749"/>
                    <a:gd name="connsiteX2" fmla="*/ 17247 w 51820"/>
                    <a:gd name="connsiteY2" fmla="*/ 6417 h 25749"/>
                    <a:gd name="connsiteX3" fmla="*/ 35617 w 51820"/>
                    <a:gd name="connsiteY3" fmla="*/ 2567 h 25749"/>
                    <a:gd name="connsiteX4" fmla="*/ 40911 w 51820"/>
                    <a:gd name="connsiteY4" fmla="*/ 2487 h 25749"/>
                    <a:gd name="connsiteX5" fmla="*/ 40189 w 51820"/>
                    <a:gd name="connsiteY5" fmla="*/ 3449 h 25749"/>
                    <a:gd name="connsiteX6" fmla="*/ 51821 w 51820"/>
                    <a:gd name="connsiteY6" fmla="*/ 0 h 25749"/>
                    <a:gd name="connsiteX7" fmla="*/ 41472 w 51820"/>
                    <a:gd name="connsiteY7" fmla="*/ 4653 h 25749"/>
                    <a:gd name="connsiteX8" fmla="*/ 36258 w 51820"/>
                    <a:gd name="connsiteY8" fmla="*/ 5294 h 25749"/>
                    <a:gd name="connsiteX9" fmla="*/ 36980 w 51820"/>
                    <a:gd name="connsiteY9" fmla="*/ 4572 h 25749"/>
                    <a:gd name="connsiteX10" fmla="*/ 18209 w 51820"/>
                    <a:gd name="connsiteY10" fmla="*/ 7942 h 25749"/>
                    <a:gd name="connsiteX11" fmla="*/ 10027 w 51820"/>
                    <a:gd name="connsiteY11" fmla="*/ 8503 h 25749"/>
                    <a:gd name="connsiteX12" fmla="*/ 3690 w 51820"/>
                    <a:gd name="connsiteY12" fmla="*/ 10669 h 25749"/>
                    <a:gd name="connsiteX13" fmla="*/ 12514 w 51820"/>
                    <a:gd name="connsiteY13" fmla="*/ 11952 h 25749"/>
                    <a:gd name="connsiteX14" fmla="*/ 17969 w 51820"/>
                    <a:gd name="connsiteY14" fmla="*/ 12995 h 25749"/>
                    <a:gd name="connsiteX15" fmla="*/ 12434 w 51820"/>
                    <a:gd name="connsiteY15" fmla="*/ 14359 h 25749"/>
                    <a:gd name="connsiteX16" fmla="*/ 1765 w 51820"/>
                    <a:gd name="connsiteY16" fmla="*/ 16044 h 25749"/>
                    <a:gd name="connsiteX17" fmla="*/ 5776 w 51820"/>
                    <a:gd name="connsiteY17" fmla="*/ 14118 h 25749"/>
                    <a:gd name="connsiteX18" fmla="*/ 12353 w 51820"/>
                    <a:gd name="connsiteY18" fmla="*/ 12995 h 25749"/>
                    <a:gd name="connsiteX19" fmla="*/ 6337 w 51820"/>
                    <a:gd name="connsiteY19" fmla="*/ 11792 h 25749"/>
                    <a:gd name="connsiteX20" fmla="*/ 0 w 51820"/>
                    <a:gd name="connsiteY20" fmla="*/ 10829 h 25749"/>
                    <a:gd name="connsiteX21" fmla="*/ 3530 w 51820"/>
                    <a:gd name="connsiteY21" fmla="*/ 7220 h 25749"/>
                    <a:gd name="connsiteX22" fmla="*/ 3530 w 51820"/>
                    <a:gd name="connsiteY22" fmla="*/ 7220 h 25749"/>
                    <a:gd name="connsiteX23" fmla="*/ 5375 w 51820"/>
                    <a:gd name="connsiteY23" fmla="*/ 25750 h 25749"/>
                    <a:gd name="connsiteX24" fmla="*/ 13396 w 51820"/>
                    <a:gd name="connsiteY24" fmla="*/ 24386 h 25749"/>
                    <a:gd name="connsiteX25" fmla="*/ 22220 w 51820"/>
                    <a:gd name="connsiteY25" fmla="*/ 21899 h 25749"/>
                    <a:gd name="connsiteX26" fmla="*/ 32167 w 51820"/>
                    <a:gd name="connsiteY26" fmla="*/ 19172 h 25749"/>
                    <a:gd name="connsiteX27" fmla="*/ 12755 w 51820"/>
                    <a:gd name="connsiteY27" fmla="*/ 20295 h 25749"/>
                    <a:gd name="connsiteX28" fmla="*/ 11632 w 51820"/>
                    <a:gd name="connsiteY28" fmla="*/ 20135 h 25749"/>
                    <a:gd name="connsiteX29" fmla="*/ 24306 w 51820"/>
                    <a:gd name="connsiteY29" fmla="*/ 18450 h 25749"/>
                    <a:gd name="connsiteX30" fmla="*/ 44039 w 51820"/>
                    <a:gd name="connsiteY30" fmla="*/ 12915 h 25749"/>
                    <a:gd name="connsiteX31" fmla="*/ 41633 w 51820"/>
                    <a:gd name="connsiteY31" fmla="*/ 12674 h 25749"/>
                    <a:gd name="connsiteX32" fmla="*/ 22060 w 51820"/>
                    <a:gd name="connsiteY32" fmla="*/ 17568 h 25749"/>
                    <a:gd name="connsiteX33" fmla="*/ 4091 w 51820"/>
                    <a:gd name="connsiteY33" fmla="*/ 19894 h 25749"/>
                    <a:gd name="connsiteX34" fmla="*/ 6498 w 51820"/>
                    <a:gd name="connsiteY34" fmla="*/ 21097 h 25749"/>
                    <a:gd name="connsiteX35" fmla="*/ 22381 w 51820"/>
                    <a:gd name="connsiteY35" fmla="*/ 20215 h 25749"/>
                    <a:gd name="connsiteX36" fmla="*/ 14840 w 51820"/>
                    <a:gd name="connsiteY36" fmla="*/ 22702 h 25749"/>
                    <a:gd name="connsiteX37" fmla="*/ 5375 w 51820"/>
                    <a:gd name="connsiteY37" fmla="*/ 25750 h 257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51820" h="25749">
                      <a:moveTo>
                        <a:pt x="3530" y="7220"/>
                      </a:moveTo>
                      <a:lnTo>
                        <a:pt x="18691" y="4653"/>
                      </a:lnTo>
                      <a:lnTo>
                        <a:pt x="17247" y="6417"/>
                      </a:lnTo>
                      <a:lnTo>
                        <a:pt x="35617" y="2567"/>
                      </a:lnTo>
                      <a:lnTo>
                        <a:pt x="40911" y="2487"/>
                      </a:lnTo>
                      <a:cubicBezTo>
                        <a:pt x="40911" y="2487"/>
                        <a:pt x="38504" y="3770"/>
                        <a:pt x="40189" y="3449"/>
                      </a:cubicBezTo>
                      <a:cubicBezTo>
                        <a:pt x="41874" y="3209"/>
                        <a:pt x="51821" y="0"/>
                        <a:pt x="51821" y="0"/>
                      </a:cubicBezTo>
                      <a:cubicBezTo>
                        <a:pt x="49655" y="2005"/>
                        <a:pt x="45564" y="3449"/>
                        <a:pt x="41472" y="4653"/>
                      </a:cubicBezTo>
                      <a:cubicBezTo>
                        <a:pt x="40349" y="4974"/>
                        <a:pt x="36018" y="5455"/>
                        <a:pt x="36258" y="5294"/>
                      </a:cubicBezTo>
                      <a:lnTo>
                        <a:pt x="36980" y="4572"/>
                      </a:lnTo>
                      <a:lnTo>
                        <a:pt x="18209" y="7942"/>
                      </a:lnTo>
                      <a:lnTo>
                        <a:pt x="10027" y="8503"/>
                      </a:lnTo>
                      <a:lnTo>
                        <a:pt x="3690" y="10669"/>
                      </a:lnTo>
                      <a:lnTo>
                        <a:pt x="12514" y="11952"/>
                      </a:lnTo>
                      <a:lnTo>
                        <a:pt x="17969" y="12995"/>
                      </a:lnTo>
                      <a:cubicBezTo>
                        <a:pt x="17969" y="12995"/>
                        <a:pt x="14680" y="13958"/>
                        <a:pt x="12434" y="14359"/>
                      </a:cubicBezTo>
                      <a:cubicBezTo>
                        <a:pt x="9065" y="15001"/>
                        <a:pt x="5054" y="15322"/>
                        <a:pt x="1765" y="16044"/>
                      </a:cubicBezTo>
                      <a:cubicBezTo>
                        <a:pt x="1765" y="16044"/>
                        <a:pt x="2727" y="14680"/>
                        <a:pt x="5776" y="14118"/>
                      </a:cubicBezTo>
                      <a:cubicBezTo>
                        <a:pt x="8824" y="13557"/>
                        <a:pt x="12353" y="12995"/>
                        <a:pt x="12353" y="12995"/>
                      </a:cubicBezTo>
                      <a:lnTo>
                        <a:pt x="6337" y="11792"/>
                      </a:lnTo>
                      <a:lnTo>
                        <a:pt x="0" y="10829"/>
                      </a:lnTo>
                      <a:lnTo>
                        <a:pt x="3530" y="7220"/>
                      </a:lnTo>
                      <a:lnTo>
                        <a:pt x="3530" y="7220"/>
                      </a:lnTo>
                      <a:close/>
                      <a:moveTo>
                        <a:pt x="5375" y="25750"/>
                      </a:moveTo>
                      <a:lnTo>
                        <a:pt x="13396" y="24386"/>
                      </a:lnTo>
                      <a:lnTo>
                        <a:pt x="22220" y="21899"/>
                      </a:lnTo>
                      <a:lnTo>
                        <a:pt x="32167" y="19172"/>
                      </a:lnTo>
                      <a:lnTo>
                        <a:pt x="12755" y="20295"/>
                      </a:lnTo>
                      <a:cubicBezTo>
                        <a:pt x="12755" y="20295"/>
                        <a:pt x="7861" y="20696"/>
                        <a:pt x="11632" y="20135"/>
                      </a:cubicBezTo>
                      <a:cubicBezTo>
                        <a:pt x="15402" y="19573"/>
                        <a:pt x="22541" y="18530"/>
                        <a:pt x="24306" y="18450"/>
                      </a:cubicBezTo>
                      <a:cubicBezTo>
                        <a:pt x="26071" y="18370"/>
                        <a:pt x="44039" y="12915"/>
                        <a:pt x="44039" y="12915"/>
                      </a:cubicBezTo>
                      <a:lnTo>
                        <a:pt x="41633" y="12674"/>
                      </a:lnTo>
                      <a:cubicBezTo>
                        <a:pt x="37863" y="13637"/>
                        <a:pt x="23905" y="17487"/>
                        <a:pt x="22060" y="17568"/>
                      </a:cubicBezTo>
                      <a:cubicBezTo>
                        <a:pt x="20215" y="17648"/>
                        <a:pt x="6899" y="19734"/>
                        <a:pt x="4091" y="19894"/>
                      </a:cubicBezTo>
                      <a:cubicBezTo>
                        <a:pt x="1283" y="20054"/>
                        <a:pt x="6498" y="21097"/>
                        <a:pt x="6498" y="21097"/>
                      </a:cubicBezTo>
                      <a:lnTo>
                        <a:pt x="22381" y="20215"/>
                      </a:lnTo>
                      <a:lnTo>
                        <a:pt x="14840" y="22702"/>
                      </a:lnTo>
                      <a:lnTo>
                        <a:pt x="5375" y="25750"/>
                      </a:lnTo>
                      <a:close/>
                    </a:path>
                  </a:pathLst>
                </a:custGeom>
                <a:solidFill>
                  <a:srgbClr val="153A6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grpSp>
            <p:nvGrpSpPr>
              <p:cNvPr id="294" name="Graphic 5">
                <a:extLst>
                  <a:ext uri="{FF2B5EF4-FFF2-40B4-BE49-F238E27FC236}">
                    <a16:creationId xmlns:a16="http://schemas.microsoft.com/office/drawing/2014/main" id="{46ECE093-A638-4BBD-8A66-E3DE8E0EBF55}"/>
                  </a:ext>
                </a:extLst>
              </p:cNvPr>
              <p:cNvGrpSpPr/>
              <p:nvPr/>
            </p:nvGrpSpPr>
            <p:grpSpPr>
              <a:xfrm>
                <a:off x="2626360" y="2657142"/>
                <a:ext cx="40991" cy="24386"/>
                <a:chOff x="2626360" y="2657142"/>
                <a:chExt cx="40991" cy="24386"/>
              </a:xfrm>
            </p:grpSpPr>
            <p:sp>
              <p:nvSpPr>
                <p:cNvPr id="298" name="Freeform: Shape 297">
                  <a:extLst>
                    <a:ext uri="{FF2B5EF4-FFF2-40B4-BE49-F238E27FC236}">
                      <a16:creationId xmlns:a16="http://schemas.microsoft.com/office/drawing/2014/main" id="{2AA70AEC-5290-4F2E-B5AC-E943A3C0CF27}"/>
                    </a:ext>
                  </a:extLst>
                </p:cNvPr>
                <p:cNvSpPr/>
                <p:nvPr/>
              </p:nvSpPr>
              <p:spPr>
                <a:xfrm>
                  <a:off x="2626360" y="2657142"/>
                  <a:ext cx="40991" cy="24386"/>
                </a:xfrm>
                <a:custGeom>
                  <a:avLst/>
                  <a:gdLst>
                    <a:gd name="connsiteX0" fmla="*/ 2968 w 40991"/>
                    <a:gd name="connsiteY0" fmla="*/ 0 h 24386"/>
                    <a:gd name="connsiteX1" fmla="*/ 14199 w 40991"/>
                    <a:gd name="connsiteY1" fmla="*/ 562 h 24386"/>
                    <a:gd name="connsiteX2" fmla="*/ 12915 w 40991"/>
                    <a:gd name="connsiteY2" fmla="*/ 2246 h 24386"/>
                    <a:gd name="connsiteX3" fmla="*/ 26632 w 40991"/>
                    <a:gd name="connsiteY3" fmla="*/ 2086 h 24386"/>
                    <a:gd name="connsiteX4" fmla="*/ 30483 w 40991"/>
                    <a:gd name="connsiteY4" fmla="*/ 3128 h 24386"/>
                    <a:gd name="connsiteX5" fmla="*/ 29841 w 40991"/>
                    <a:gd name="connsiteY5" fmla="*/ 4091 h 24386"/>
                    <a:gd name="connsiteX6" fmla="*/ 38745 w 40991"/>
                    <a:gd name="connsiteY6" fmla="*/ 2808 h 24386"/>
                    <a:gd name="connsiteX7" fmla="*/ 35216 w 40991"/>
                    <a:gd name="connsiteY7" fmla="*/ 7460 h 24386"/>
                    <a:gd name="connsiteX8" fmla="*/ 38023 w 40991"/>
                    <a:gd name="connsiteY8" fmla="*/ 8904 h 24386"/>
                    <a:gd name="connsiteX9" fmla="*/ 38424 w 40991"/>
                    <a:gd name="connsiteY9" fmla="*/ 14199 h 24386"/>
                    <a:gd name="connsiteX10" fmla="*/ 40991 w 40991"/>
                    <a:gd name="connsiteY10" fmla="*/ 16685 h 24386"/>
                    <a:gd name="connsiteX11" fmla="*/ 39788 w 40991"/>
                    <a:gd name="connsiteY11" fmla="*/ 19894 h 24386"/>
                    <a:gd name="connsiteX12" fmla="*/ 36820 w 40991"/>
                    <a:gd name="connsiteY12" fmla="*/ 22702 h 24386"/>
                    <a:gd name="connsiteX13" fmla="*/ 40670 w 40991"/>
                    <a:gd name="connsiteY13" fmla="*/ 24386 h 24386"/>
                    <a:gd name="connsiteX14" fmla="*/ 25670 w 40991"/>
                    <a:gd name="connsiteY14" fmla="*/ 24306 h 24386"/>
                    <a:gd name="connsiteX15" fmla="*/ 1604 w 40991"/>
                    <a:gd name="connsiteY15" fmla="*/ 21097 h 24386"/>
                    <a:gd name="connsiteX16" fmla="*/ 8824 w 40991"/>
                    <a:gd name="connsiteY16" fmla="*/ 19894 h 24386"/>
                    <a:gd name="connsiteX17" fmla="*/ 14600 w 40991"/>
                    <a:gd name="connsiteY17" fmla="*/ 18771 h 24386"/>
                    <a:gd name="connsiteX18" fmla="*/ 3048 w 40991"/>
                    <a:gd name="connsiteY18" fmla="*/ 16204 h 24386"/>
                    <a:gd name="connsiteX19" fmla="*/ 1524 w 40991"/>
                    <a:gd name="connsiteY19" fmla="*/ 14359 h 24386"/>
                    <a:gd name="connsiteX20" fmla="*/ 14760 w 40991"/>
                    <a:gd name="connsiteY20" fmla="*/ 15803 h 24386"/>
                    <a:gd name="connsiteX21" fmla="*/ 29199 w 40991"/>
                    <a:gd name="connsiteY21" fmla="*/ 14920 h 24386"/>
                    <a:gd name="connsiteX22" fmla="*/ 12755 w 40991"/>
                    <a:gd name="connsiteY22" fmla="*/ 11712 h 24386"/>
                    <a:gd name="connsiteX23" fmla="*/ 4011 w 40991"/>
                    <a:gd name="connsiteY23" fmla="*/ 10027 h 24386"/>
                    <a:gd name="connsiteX24" fmla="*/ 562 w 40991"/>
                    <a:gd name="connsiteY24" fmla="*/ 9466 h 24386"/>
                    <a:gd name="connsiteX25" fmla="*/ 3690 w 40991"/>
                    <a:gd name="connsiteY25" fmla="*/ 8182 h 24386"/>
                    <a:gd name="connsiteX26" fmla="*/ 8583 w 40991"/>
                    <a:gd name="connsiteY26" fmla="*/ 8423 h 24386"/>
                    <a:gd name="connsiteX27" fmla="*/ 4412 w 40991"/>
                    <a:gd name="connsiteY27" fmla="*/ 5776 h 24386"/>
                    <a:gd name="connsiteX28" fmla="*/ 0 w 40991"/>
                    <a:gd name="connsiteY28" fmla="*/ 3289 h 24386"/>
                    <a:gd name="connsiteX29" fmla="*/ 2968 w 40991"/>
                    <a:gd name="connsiteY29" fmla="*/ 0 h 243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40991" h="24386">
                      <a:moveTo>
                        <a:pt x="2968" y="0"/>
                      </a:moveTo>
                      <a:lnTo>
                        <a:pt x="14199" y="562"/>
                      </a:lnTo>
                      <a:lnTo>
                        <a:pt x="12915" y="2246"/>
                      </a:lnTo>
                      <a:lnTo>
                        <a:pt x="26632" y="2086"/>
                      </a:lnTo>
                      <a:lnTo>
                        <a:pt x="30483" y="3128"/>
                      </a:lnTo>
                      <a:cubicBezTo>
                        <a:pt x="30483" y="3128"/>
                        <a:pt x="28558" y="4011"/>
                        <a:pt x="29841" y="4091"/>
                      </a:cubicBezTo>
                      <a:cubicBezTo>
                        <a:pt x="31044" y="4171"/>
                        <a:pt x="38745" y="2808"/>
                        <a:pt x="38745" y="2808"/>
                      </a:cubicBezTo>
                      <a:lnTo>
                        <a:pt x="35216" y="7460"/>
                      </a:lnTo>
                      <a:lnTo>
                        <a:pt x="38023" y="8904"/>
                      </a:lnTo>
                      <a:lnTo>
                        <a:pt x="38424" y="14199"/>
                      </a:lnTo>
                      <a:lnTo>
                        <a:pt x="40991" y="16685"/>
                      </a:lnTo>
                      <a:lnTo>
                        <a:pt x="39788" y="19894"/>
                      </a:lnTo>
                      <a:lnTo>
                        <a:pt x="36820" y="22702"/>
                      </a:lnTo>
                      <a:lnTo>
                        <a:pt x="40670" y="24386"/>
                      </a:lnTo>
                      <a:cubicBezTo>
                        <a:pt x="40670" y="24386"/>
                        <a:pt x="26953" y="24386"/>
                        <a:pt x="25670" y="24306"/>
                      </a:cubicBezTo>
                      <a:cubicBezTo>
                        <a:pt x="24466" y="24226"/>
                        <a:pt x="1604" y="21097"/>
                        <a:pt x="1604" y="21097"/>
                      </a:cubicBezTo>
                      <a:lnTo>
                        <a:pt x="8824" y="19894"/>
                      </a:lnTo>
                      <a:lnTo>
                        <a:pt x="14600" y="18771"/>
                      </a:lnTo>
                      <a:lnTo>
                        <a:pt x="3048" y="16204"/>
                      </a:lnTo>
                      <a:cubicBezTo>
                        <a:pt x="3048" y="16204"/>
                        <a:pt x="-561" y="13878"/>
                        <a:pt x="1524" y="14359"/>
                      </a:cubicBezTo>
                      <a:cubicBezTo>
                        <a:pt x="3530" y="14840"/>
                        <a:pt x="13396" y="15482"/>
                        <a:pt x="14760" y="15803"/>
                      </a:cubicBezTo>
                      <a:cubicBezTo>
                        <a:pt x="16204" y="16124"/>
                        <a:pt x="29199" y="14920"/>
                        <a:pt x="29199" y="14920"/>
                      </a:cubicBezTo>
                      <a:lnTo>
                        <a:pt x="12755" y="11712"/>
                      </a:lnTo>
                      <a:lnTo>
                        <a:pt x="4011" y="10027"/>
                      </a:lnTo>
                      <a:lnTo>
                        <a:pt x="562" y="9466"/>
                      </a:lnTo>
                      <a:cubicBezTo>
                        <a:pt x="562" y="9466"/>
                        <a:pt x="1444" y="8182"/>
                        <a:pt x="3690" y="8182"/>
                      </a:cubicBezTo>
                      <a:cubicBezTo>
                        <a:pt x="5936" y="8262"/>
                        <a:pt x="8583" y="8423"/>
                        <a:pt x="8583" y="8423"/>
                      </a:cubicBezTo>
                      <a:lnTo>
                        <a:pt x="4412" y="5776"/>
                      </a:lnTo>
                      <a:lnTo>
                        <a:pt x="0" y="3289"/>
                      </a:lnTo>
                      <a:lnTo>
                        <a:pt x="2968" y="0"/>
                      </a:lnTo>
                      <a:close/>
                    </a:path>
                  </a:pathLst>
                </a:custGeom>
                <a:solidFill>
                  <a:srgbClr val="5B8AC2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299" name="Freeform: Shape 298">
                  <a:extLst>
                    <a:ext uri="{FF2B5EF4-FFF2-40B4-BE49-F238E27FC236}">
                      <a16:creationId xmlns:a16="http://schemas.microsoft.com/office/drawing/2014/main" id="{D0315217-46AA-4D94-8216-A470507F0547}"/>
                    </a:ext>
                  </a:extLst>
                </p:cNvPr>
                <p:cNvSpPr/>
                <p:nvPr/>
              </p:nvSpPr>
              <p:spPr>
                <a:xfrm>
                  <a:off x="2626360" y="2657142"/>
                  <a:ext cx="38745" cy="21418"/>
                </a:xfrm>
                <a:custGeom>
                  <a:avLst/>
                  <a:gdLst>
                    <a:gd name="connsiteX0" fmla="*/ 2968 w 38745"/>
                    <a:gd name="connsiteY0" fmla="*/ 0 h 21418"/>
                    <a:gd name="connsiteX1" fmla="*/ 14199 w 38745"/>
                    <a:gd name="connsiteY1" fmla="*/ 562 h 21418"/>
                    <a:gd name="connsiteX2" fmla="*/ 12915 w 38745"/>
                    <a:gd name="connsiteY2" fmla="*/ 2246 h 21418"/>
                    <a:gd name="connsiteX3" fmla="*/ 26632 w 38745"/>
                    <a:gd name="connsiteY3" fmla="*/ 2086 h 21418"/>
                    <a:gd name="connsiteX4" fmla="*/ 30483 w 38745"/>
                    <a:gd name="connsiteY4" fmla="*/ 3128 h 21418"/>
                    <a:gd name="connsiteX5" fmla="*/ 29841 w 38745"/>
                    <a:gd name="connsiteY5" fmla="*/ 4091 h 21418"/>
                    <a:gd name="connsiteX6" fmla="*/ 38745 w 38745"/>
                    <a:gd name="connsiteY6" fmla="*/ 2808 h 21418"/>
                    <a:gd name="connsiteX7" fmla="*/ 30643 w 38745"/>
                    <a:gd name="connsiteY7" fmla="*/ 5695 h 21418"/>
                    <a:gd name="connsiteX8" fmla="*/ 26793 w 38745"/>
                    <a:gd name="connsiteY8" fmla="*/ 5214 h 21418"/>
                    <a:gd name="connsiteX9" fmla="*/ 27435 w 38745"/>
                    <a:gd name="connsiteY9" fmla="*/ 4572 h 21418"/>
                    <a:gd name="connsiteX10" fmla="*/ 13477 w 38745"/>
                    <a:gd name="connsiteY10" fmla="*/ 4171 h 21418"/>
                    <a:gd name="connsiteX11" fmla="*/ 7540 w 38745"/>
                    <a:gd name="connsiteY11" fmla="*/ 2968 h 21418"/>
                    <a:gd name="connsiteX12" fmla="*/ 2727 w 38745"/>
                    <a:gd name="connsiteY12" fmla="*/ 3931 h 21418"/>
                    <a:gd name="connsiteX13" fmla="*/ 8904 w 38745"/>
                    <a:gd name="connsiteY13" fmla="*/ 7300 h 21418"/>
                    <a:gd name="connsiteX14" fmla="*/ 12674 w 38745"/>
                    <a:gd name="connsiteY14" fmla="*/ 9706 h 21418"/>
                    <a:gd name="connsiteX15" fmla="*/ 8503 w 38745"/>
                    <a:gd name="connsiteY15" fmla="*/ 10027 h 21418"/>
                    <a:gd name="connsiteX16" fmla="*/ 562 w 38745"/>
                    <a:gd name="connsiteY16" fmla="*/ 9466 h 21418"/>
                    <a:gd name="connsiteX17" fmla="*/ 3690 w 38745"/>
                    <a:gd name="connsiteY17" fmla="*/ 8182 h 21418"/>
                    <a:gd name="connsiteX18" fmla="*/ 8583 w 38745"/>
                    <a:gd name="connsiteY18" fmla="*/ 8423 h 21418"/>
                    <a:gd name="connsiteX19" fmla="*/ 4412 w 38745"/>
                    <a:gd name="connsiteY19" fmla="*/ 5776 h 21418"/>
                    <a:gd name="connsiteX20" fmla="*/ 0 w 38745"/>
                    <a:gd name="connsiteY20" fmla="*/ 3289 h 21418"/>
                    <a:gd name="connsiteX21" fmla="*/ 2968 w 38745"/>
                    <a:gd name="connsiteY21" fmla="*/ 0 h 21418"/>
                    <a:gd name="connsiteX22" fmla="*/ 2968 w 38745"/>
                    <a:gd name="connsiteY22" fmla="*/ 0 h 21418"/>
                    <a:gd name="connsiteX23" fmla="*/ 1524 w 38745"/>
                    <a:gd name="connsiteY23" fmla="*/ 21017 h 21418"/>
                    <a:gd name="connsiteX24" fmla="*/ 8744 w 38745"/>
                    <a:gd name="connsiteY24" fmla="*/ 19814 h 21418"/>
                    <a:gd name="connsiteX25" fmla="*/ 14519 w 38745"/>
                    <a:gd name="connsiteY25" fmla="*/ 18691 h 21418"/>
                    <a:gd name="connsiteX26" fmla="*/ 2968 w 38745"/>
                    <a:gd name="connsiteY26" fmla="*/ 16124 h 21418"/>
                    <a:gd name="connsiteX27" fmla="*/ 1444 w 38745"/>
                    <a:gd name="connsiteY27" fmla="*/ 14279 h 21418"/>
                    <a:gd name="connsiteX28" fmla="*/ 14680 w 38745"/>
                    <a:gd name="connsiteY28" fmla="*/ 15723 h 21418"/>
                    <a:gd name="connsiteX29" fmla="*/ 29440 w 38745"/>
                    <a:gd name="connsiteY29" fmla="*/ 14680 h 21418"/>
                    <a:gd name="connsiteX30" fmla="*/ 31124 w 38745"/>
                    <a:gd name="connsiteY30" fmla="*/ 15482 h 21418"/>
                    <a:gd name="connsiteX31" fmla="*/ 16124 w 38745"/>
                    <a:gd name="connsiteY31" fmla="*/ 17247 h 21418"/>
                    <a:gd name="connsiteX32" fmla="*/ 6738 w 38745"/>
                    <a:gd name="connsiteY32" fmla="*/ 16284 h 21418"/>
                    <a:gd name="connsiteX33" fmla="*/ 7540 w 38745"/>
                    <a:gd name="connsiteY33" fmla="*/ 16766 h 21418"/>
                    <a:gd name="connsiteX34" fmla="*/ 21659 w 38745"/>
                    <a:gd name="connsiteY34" fmla="*/ 19814 h 21418"/>
                    <a:gd name="connsiteX35" fmla="*/ 14118 w 38745"/>
                    <a:gd name="connsiteY35" fmla="*/ 20616 h 21418"/>
                    <a:gd name="connsiteX36" fmla="*/ 7460 w 38745"/>
                    <a:gd name="connsiteY36" fmla="*/ 21418 h 21418"/>
                    <a:gd name="connsiteX37" fmla="*/ 1524 w 38745"/>
                    <a:gd name="connsiteY37" fmla="*/ 21017 h 214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38745" h="21418">
                      <a:moveTo>
                        <a:pt x="2968" y="0"/>
                      </a:moveTo>
                      <a:lnTo>
                        <a:pt x="14199" y="562"/>
                      </a:lnTo>
                      <a:lnTo>
                        <a:pt x="12915" y="2246"/>
                      </a:lnTo>
                      <a:lnTo>
                        <a:pt x="26632" y="2086"/>
                      </a:lnTo>
                      <a:lnTo>
                        <a:pt x="30483" y="3128"/>
                      </a:lnTo>
                      <a:cubicBezTo>
                        <a:pt x="30483" y="3128"/>
                        <a:pt x="28558" y="4011"/>
                        <a:pt x="29841" y="4091"/>
                      </a:cubicBezTo>
                      <a:cubicBezTo>
                        <a:pt x="31044" y="4171"/>
                        <a:pt x="38745" y="2808"/>
                        <a:pt x="38745" y="2808"/>
                      </a:cubicBezTo>
                      <a:cubicBezTo>
                        <a:pt x="36900" y="4572"/>
                        <a:pt x="33772" y="5214"/>
                        <a:pt x="30643" y="5695"/>
                      </a:cubicBezTo>
                      <a:cubicBezTo>
                        <a:pt x="29841" y="5776"/>
                        <a:pt x="26632" y="5455"/>
                        <a:pt x="26793" y="5214"/>
                      </a:cubicBezTo>
                      <a:lnTo>
                        <a:pt x="27435" y="4572"/>
                      </a:lnTo>
                      <a:lnTo>
                        <a:pt x="13477" y="4171"/>
                      </a:lnTo>
                      <a:lnTo>
                        <a:pt x="7540" y="2968"/>
                      </a:lnTo>
                      <a:lnTo>
                        <a:pt x="2727" y="3931"/>
                      </a:lnTo>
                      <a:lnTo>
                        <a:pt x="8904" y="7300"/>
                      </a:lnTo>
                      <a:lnTo>
                        <a:pt x="12674" y="9706"/>
                      </a:lnTo>
                      <a:cubicBezTo>
                        <a:pt x="12674" y="9706"/>
                        <a:pt x="10188" y="10027"/>
                        <a:pt x="8503" y="10027"/>
                      </a:cubicBezTo>
                      <a:cubicBezTo>
                        <a:pt x="6016" y="9947"/>
                        <a:pt x="3048" y="9385"/>
                        <a:pt x="562" y="9466"/>
                      </a:cubicBezTo>
                      <a:cubicBezTo>
                        <a:pt x="562" y="9466"/>
                        <a:pt x="1444" y="8182"/>
                        <a:pt x="3690" y="8182"/>
                      </a:cubicBezTo>
                      <a:cubicBezTo>
                        <a:pt x="5936" y="8262"/>
                        <a:pt x="8583" y="8423"/>
                        <a:pt x="8583" y="8423"/>
                      </a:cubicBezTo>
                      <a:lnTo>
                        <a:pt x="4412" y="5776"/>
                      </a:lnTo>
                      <a:lnTo>
                        <a:pt x="0" y="3289"/>
                      </a:lnTo>
                      <a:lnTo>
                        <a:pt x="2968" y="0"/>
                      </a:lnTo>
                      <a:lnTo>
                        <a:pt x="2968" y="0"/>
                      </a:lnTo>
                      <a:close/>
                      <a:moveTo>
                        <a:pt x="1524" y="21017"/>
                      </a:moveTo>
                      <a:lnTo>
                        <a:pt x="8744" y="19814"/>
                      </a:lnTo>
                      <a:lnTo>
                        <a:pt x="14519" y="18691"/>
                      </a:lnTo>
                      <a:lnTo>
                        <a:pt x="2968" y="16124"/>
                      </a:lnTo>
                      <a:cubicBezTo>
                        <a:pt x="2968" y="16124"/>
                        <a:pt x="-642" y="13797"/>
                        <a:pt x="1444" y="14279"/>
                      </a:cubicBezTo>
                      <a:cubicBezTo>
                        <a:pt x="3449" y="14760"/>
                        <a:pt x="13396" y="15402"/>
                        <a:pt x="14680" y="15723"/>
                      </a:cubicBezTo>
                      <a:cubicBezTo>
                        <a:pt x="15963" y="16044"/>
                        <a:pt x="26632" y="14920"/>
                        <a:pt x="29440" y="14680"/>
                      </a:cubicBezTo>
                      <a:lnTo>
                        <a:pt x="31124" y="15482"/>
                      </a:lnTo>
                      <a:cubicBezTo>
                        <a:pt x="31124" y="15482"/>
                        <a:pt x="17407" y="17487"/>
                        <a:pt x="16124" y="17247"/>
                      </a:cubicBezTo>
                      <a:cubicBezTo>
                        <a:pt x="14840" y="16926"/>
                        <a:pt x="9546" y="16445"/>
                        <a:pt x="6738" y="16284"/>
                      </a:cubicBezTo>
                      <a:cubicBezTo>
                        <a:pt x="4011" y="16124"/>
                        <a:pt x="7540" y="16766"/>
                        <a:pt x="7540" y="16766"/>
                      </a:cubicBezTo>
                      <a:lnTo>
                        <a:pt x="21659" y="19814"/>
                      </a:lnTo>
                      <a:lnTo>
                        <a:pt x="14118" y="20616"/>
                      </a:lnTo>
                      <a:lnTo>
                        <a:pt x="7460" y="21418"/>
                      </a:lnTo>
                      <a:lnTo>
                        <a:pt x="1524" y="21017"/>
                      </a:lnTo>
                      <a:close/>
                    </a:path>
                  </a:pathLst>
                </a:custGeom>
                <a:solidFill>
                  <a:srgbClr val="153A6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grpSp>
            <p:nvGrpSpPr>
              <p:cNvPr id="295" name="Graphic 5">
                <a:extLst>
                  <a:ext uri="{FF2B5EF4-FFF2-40B4-BE49-F238E27FC236}">
                    <a16:creationId xmlns:a16="http://schemas.microsoft.com/office/drawing/2014/main" id="{700D1BE6-CFC1-461E-81F1-81993AF5739D}"/>
                  </a:ext>
                </a:extLst>
              </p:cNvPr>
              <p:cNvGrpSpPr/>
              <p:nvPr/>
            </p:nvGrpSpPr>
            <p:grpSpPr>
              <a:xfrm>
                <a:off x="2706336" y="2572834"/>
                <a:ext cx="32488" cy="34333"/>
                <a:chOff x="2706336" y="2572834"/>
                <a:chExt cx="32488" cy="34333"/>
              </a:xfrm>
            </p:grpSpPr>
            <p:sp>
              <p:nvSpPr>
                <p:cNvPr id="296" name="Freeform: Shape 295">
                  <a:extLst>
                    <a:ext uri="{FF2B5EF4-FFF2-40B4-BE49-F238E27FC236}">
                      <a16:creationId xmlns:a16="http://schemas.microsoft.com/office/drawing/2014/main" id="{5D558FED-F8A8-4328-AA80-D56350511A62}"/>
                    </a:ext>
                  </a:extLst>
                </p:cNvPr>
                <p:cNvSpPr/>
                <p:nvPr/>
              </p:nvSpPr>
              <p:spPr>
                <a:xfrm>
                  <a:off x="2706417" y="2572834"/>
                  <a:ext cx="32407" cy="34333"/>
                </a:xfrm>
                <a:custGeom>
                  <a:avLst/>
                  <a:gdLst>
                    <a:gd name="connsiteX0" fmla="*/ 11551 w 32407"/>
                    <a:gd name="connsiteY0" fmla="*/ 0 h 34333"/>
                    <a:gd name="connsiteX1" fmla="*/ 18290 w 32407"/>
                    <a:gd name="connsiteY1" fmla="*/ 6097 h 34333"/>
                    <a:gd name="connsiteX2" fmla="*/ 16605 w 32407"/>
                    <a:gd name="connsiteY2" fmla="*/ 6417 h 34333"/>
                    <a:gd name="connsiteX3" fmla="*/ 25269 w 32407"/>
                    <a:gd name="connsiteY3" fmla="*/ 13316 h 34333"/>
                    <a:gd name="connsiteX4" fmla="*/ 27113 w 32407"/>
                    <a:gd name="connsiteY4" fmla="*/ 15963 h 34333"/>
                    <a:gd name="connsiteX5" fmla="*/ 26231 w 32407"/>
                    <a:gd name="connsiteY5" fmla="*/ 16204 h 34333"/>
                    <a:gd name="connsiteX6" fmla="*/ 32408 w 32407"/>
                    <a:gd name="connsiteY6" fmla="*/ 19974 h 34333"/>
                    <a:gd name="connsiteX7" fmla="*/ 27916 w 32407"/>
                    <a:gd name="connsiteY7" fmla="*/ 21097 h 34333"/>
                    <a:gd name="connsiteX8" fmla="*/ 28878 w 32407"/>
                    <a:gd name="connsiteY8" fmla="*/ 23424 h 34333"/>
                    <a:gd name="connsiteX9" fmla="*/ 26392 w 32407"/>
                    <a:gd name="connsiteY9" fmla="*/ 26873 h 34333"/>
                    <a:gd name="connsiteX10" fmla="*/ 26712 w 32407"/>
                    <a:gd name="connsiteY10" fmla="*/ 29761 h 34333"/>
                    <a:gd name="connsiteX11" fmla="*/ 24386 w 32407"/>
                    <a:gd name="connsiteY11" fmla="*/ 31124 h 34333"/>
                    <a:gd name="connsiteX12" fmla="*/ 21097 w 32407"/>
                    <a:gd name="connsiteY12" fmla="*/ 31285 h 34333"/>
                    <a:gd name="connsiteX13" fmla="*/ 22621 w 32407"/>
                    <a:gd name="connsiteY13" fmla="*/ 34333 h 34333"/>
                    <a:gd name="connsiteX14" fmla="*/ 13316 w 32407"/>
                    <a:gd name="connsiteY14" fmla="*/ 26632 h 34333"/>
                    <a:gd name="connsiteX15" fmla="*/ 0 w 32407"/>
                    <a:gd name="connsiteY15" fmla="*/ 12354 h 34333"/>
                    <a:gd name="connsiteX16" fmla="*/ 5134 w 32407"/>
                    <a:gd name="connsiteY16" fmla="*/ 15322 h 34333"/>
                    <a:gd name="connsiteX17" fmla="*/ 9305 w 32407"/>
                    <a:gd name="connsiteY17" fmla="*/ 17568 h 34333"/>
                    <a:gd name="connsiteX18" fmla="*/ 3449 w 32407"/>
                    <a:gd name="connsiteY18" fmla="*/ 10027 h 34333"/>
                    <a:gd name="connsiteX19" fmla="*/ 3449 w 32407"/>
                    <a:gd name="connsiteY19" fmla="*/ 8102 h 34333"/>
                    <a:gd name="connsiteX20" fmla="*/ 10990 w 32407"/>
                    <a:gd name="connsiteY20" fmla="*/ 15803 h 34333"/>
                    <a:gd name="connsiteX21" fmla="*/ 20375 w 32407"/>
                    <a:gd name="connsiteY21" fmla="*/ 22621 h 34333"/>
                    <a:gd name="connsiteX22" fmla="*/ 11792 w 32407"/>
                    <a:gd name="connsiteY22" fmla="*/ 12193 h 34333"/>
                    <a:gd name="connsiteX23" fmla="*/ 7220 w 32407"/>
                    <a:gd name="connsiteY23" fmla="*/ 6658 h 34333"/>
                    <a:gd name="connsiteX24" fmla="*/ 5375 w 32407"/>
                    <a:gd name="connsiteY24" fmla="*/ 4572 h 34333"/>
                    <a:gd name="connsiteX25" fmla="*/ 7941 w 32407"/>
                    <a:gd name="connsiteY25" fmla="*/ 5375 h 34333"/>
                    <a:gd name="connsiteX26" fmla="*/ 10910 w 32407"/>
                    <a:gd name="connsiteY26" fmla="*/ 8022 h 34333"/>
                    <a:gd name="connsiteX27" fmla="*/ 9626 w 32407"/>
                    <a:gd name="connsiteY27" fmla="*/ 4252 h 34333"/>
                    <a:gd name="connsiteX28" fmla="*/ 8182 w 32407"/>
                    <a:gd name="connsiteY28" fmla="*/ 481 h 34333"/>
                    <a:gd name="connsiteX29" fmla="*/ 11551 w 32407"/>
                    <a:gd name="connsiteY29" fmla="*/ 0 h 343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32407" h="34333">
                      <a:moveTo>
                        <a:pt x="11551" y="0"/>
                      </a:moveTo>
                      <a:lnTo>
                        <a:pt x="18290" y="6097"/>
                      </a:lnTo>
                      <a:lnTo>
                        <a:pt x="16605" y="6417"/>
                      </a:lnTo>
                      <a:lnTo>
                        <a:pt x="25269" y="13316"/>
                      </a:lnTo>
                      <a:lnTo>
                        <a:pt x="27113" y="15963"/>
                      </a:lnTo>
                      <a:cubicBezTo>
                        <a:pt x="27113" y="15963"/>
                        <a:pt x="25509" y="15562"/>
                        <a:pt x="26231" y="16204"/>
                      </a:cubicBezTo>
                      <a:cubicBezTo>
                        <a:pt x="26953" y="16846"/>
                        <a:pt x="32408" y="19974"/>
                        <a:pt x="32408" y="19974"/>
                      </a:cubicBezTo>
                      <a:lnTo>
                        <a:pt x="27916" y="21097"/>
                      </a:lnTo>
                      <a:lnTo>
                        <a:pt x="28878" y="23424"/>
                      </a:lnTo>
                      <a:lnTo>
                        <a:pt x="26392" y="26873"/>
                      </a:lnTo>
                      <a:lnTo>
                        <a:pt x="26712" y="29761"/>
                      </a:lnTo>
                      <a:lnTo>
                        <a:pt x="24386" y="31124"/>
                      </a:lnTo>
                      <a:lnTo>
                        <a:pt x="21097" y="31285"/>
                      </a:lnTo>
                      <a:lnTo>
                        <a:pt x="22621" y="34333"/>
                      </a:lnTo>
                      <a:cubicBezTo>
                        <a:pt x="22621" y="34333"/>
                        <a:pt x="14118" y="27274"/>
                        <a:pt x="13316" y="26632"/>
                      </a:cubicBezTo>
                      <a:cubicBezTo>
                        <a:pt x="12594" y="25991"/>
                        <a:pt x="0" y="12354"/>
                        <a:pt x="0" y="12354"/>
                      </a:cubicBezTo>
                      <a:lnTo>
                        <a:pt x="5134" y="15322"/>
                      </a:lnTo>
                      <a:lnTo>
                        <a:pt x="9305" y="17568"/>
                      </a:lnTo>
                      <a:lnTo>
                        <a:pt x="3449" y="10027"/>
                      </a:lnTo>
                      <a:cubicBezTo>
                        <a:pt x="3449" y="10027"/>
                        <a:pt x="2407" y="6738"/>
                        <a:pt x="3449" y="8102"/>
                      </a:cubicBezTo>
                      <a:cubicBezTo>
                        <a:pt x="4492" y="9386"/>
                        <a:pt x="10268" y="14840"/>
                        <a:pt x="10990" y="15803"/>
                      </a:cubicBezTo>
                      <a:cubicBezTo>
                        <a:pt x="11712" y="16685"/>
                        <a:pt x="20375" y="22621"/>
                        <a:pt x="20375" y="22621"/>
                      </a:cubicBezTo>
                      <a:lnTo>
                        <a:pt x="11792" y="12193"/>
                      </a:lnTo>
                      <a:lnTo>
                        <a:pt x="7220" y="6658"/>
                      </a:lnTo>
                      <a:lnTo>
                        <a:pt x="5375" y="4572"/>
                      </a:lnTo>
                      <a:cubicBezTo>
                        <a:pt x="5375" y="4572"/>
                        <a:pt x="6578" y="4171"/>
                        <a:pt x="7941" y="5375"/>
                      </a:cubicBezTo>
                      <a:cubicBezTo>
                        <a:pt x="9305" y="6578"/>
                        <a:pt x="10910" y="8022"/>
                        <a:pt x="10910" y="8022"/>
                      </a:cubicBezTo>
                      <a:lnTo>
                        <a:pt x="9626" y="4252"/>
                      </a:lnTo>
                      <a:lnTo>
                        <a:pt x="8182" y="481"/>
                      </a:lnTo>
                      <a:lnTo>
                        <a:pt x="11551" y="0"/>
                      </a:lnTo>
                      <a:close/>
                    </a:path>
                  </a:pathLst>
                </a:custGeom>
                <a:solidFill>
                  <a:srgbClr val="5B8AC2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297" name="Freeform: Shape 296">
                  <a:extLst>
                    <a:ext uri="{FF2B5EF4-FFF2-40B4-BE49-F238E27FC236}">
                      <a16:creationId xmlns:a16="http://schemas.microsoft.com/office/drawing/2014/main" id="{0B0D4410-4505-41F9-8CE6-491D1F2F88C0}"/>
                    </a:ext>
                  </a:extLst>
                </p:cNvPr>
                <p:cNvSpPr/>
                <p:nvPr/>
              </p:nvSpPr>
              <p:spPr>
                <a:xfrm>
                  <a:off x="2706336" y="2572834"/>
                  <a:ext cx="32488" cy="23904"/>
                </a:xfrm>
                <a:custGeom>
                  <a:avLst/>
                  <a:gdLst>
                    <a:gd name="connsiteX0" fmla="*/ 11632 w 32488"/>
                    <a:gd name="connsiteY0" fmla="*/ 0 h 23904"/>
                    <a:gd name="connsiteX1" fmla="*/ 18370 w 32488"/>
                    <a:gd name="connsiteY1" fmla="*/ 6097 h 23904"/>
                    <a:gd name="connsiteX2" fmla="*/ 16685 w 32488"/>
                    <a:gd name="connsiteY2" fmla="*/ 6417 h 23904"/>
                    <a:gd name="connsiteX3" fmla="*/ 25349 w 32488"/>
                    <a:gd name="connsiteY3" fmla="*/ 13316 h 23904"/>
                    <a:gd name="connsiteX4" fmla="*/ 27194 w 32488"/>
                    <a:gd name="connsiteY4" fmla="*/ 15963 h 23904"/>
                    <a:gd name="connsiteX5" fmla="*/ 26311 w 32488"/>
                    <a:gd name="connsiteY5" fmla="*/ 16204 h 23904"/>
                    <a:gd name="connsiteX6" fmla="*/ 32488 w 32488"/>
                    <a:gd name="connsiteY6" fmla="*/ 19974 h 23904"/>
                    <a:gd name="connsiteX7" fmla="*/ 25991 w 32488"/>
                    <a:gd name="connsiteY7" fmla="*/ 17568 h 23904"/>
                    <a:gd name="connsiteX8" fmla="*/ 23825 w 32488"/>
                    <a:gd name="connsiteY8" fmla="*/ 15322 h 23904"/>
                    <a:gd name="connsiteX9" fmla="*/ 24547 w 32488"/>
                    <a:gd name="connsiteY9" fmla="*/ 15241 h 23904"/>
                    <a:gd name="connsiteX10" fmla="*/ 16044 w 32488"/>
                    <a:gd name="connsiteY10" fmla="*/ 7861 h 23904"/>
                    <a:gd name="connsiteX11" fmla="*/ 12995 w 32488"/>
                    <a:gd name="connsiteY11" fmla="*/ 4091 h 23904"/>
                    <a:gd name="connsiteX12" fmla="*/ 9466 w 32488"/>
                    <a:gd name="connsiteY12" fmla="*/ 2246 h 23904"/>
                    <a:gd name="connsiteX13" fmla="*/ 11551 w 32488"/>
                    <a:gd name="connsiteY13" fmla="*/ 7460 h 23904"/>
                    <a:gd name="connsiteX14" fmla="*/ 12674 w 32488"/>
                    <a:gd name="connsiteY14" fmla="*/ 10910 h 23904"/>
                    <a:gd name="connsiteX15" fmla="*/ 9947 w 32488"/>
                    <a:gd name="connsiteY15" fmla="*/ 8904 h 23904"/>
                    <a:gd name="connsiteX16" fmla="*/ 5294 w 32488"/>
                    <a:gd name="connsiteY16" fmla="*/ 4572 h 23904"/>
                    <a:gd name="connsiteX17" fmla="*/ 7861 w 32488"/>
                    <a:gd name="connsiteY17" fmla="*/ 5375 h 23904"/>
                    <a:gd name="connsiteX18" fmla="*/ 10829 w 32488"/>
                    <a:gd name="connsiteY18" fmla="*/ 8022 h 23904"/>
                    <a:gd name="connsiteX19" fmla="*/ 9546 w 32488"/>
                    <a:gd name="connsiteY19" fmla="*/ 4252 h 23904"/>
                    <a:gd name="connsiteX20" fmla="*/ 8102 w 32488"/>
                    <a:gd name="connsiteY20" fmla="*/ 481 h 23904"/>
                    <a:gd name="connsiteX21" fmla="*/ 11632 w 32488"/>
                    <a:gd name="connsiteY21" fmla="*/ 0 h 23904"/>
                    <a:gd name="connsiteX22" fmla="*/ 11632 w 32488"/>
                    <a:gd name="connsiteY22" fmla="*/ 0 h 23904"/>
                    <a:gd name="connsiteX23" fmla="*/ 0 w 32488"/>
                    <a:gd name="connsiteY23" fmla="*/ 12354 h 23904"/>
                    <a:gd name="connsiteX24" fmla="*/ 3530 w 32488"/>
                    <a:gd name="connsiteY24" fmla="*/ 15562 h 23904"/>
                    <a:gd name="connsiteX25" fmla="*/ 8102 w 32488"/>
                    <a:gd name="connsiteY25" fmla="*/ 18450 h 23904"/>
                    <a:gd name="connsiteX26" fmla="*/ 13156 w 32488"/>
                    <a:gd name="connsiteY26" fmla="*/ 21819 h 23904"/>
                    <a:gd name="connsiteX27" fmla="*/ 5936 w 32488"/>
                    <a:gd name="connsiteY27" fmla="*/ 12674 h 23904"/>
                    <a:gd name="connsiteX28" fmla="*/ 5696 w 32488"/>
                    <a:gd name="connsiteY28" fmla="*/ 11952 h 23904"/>
                    <a:gd name="connsiteX29" fmla="*/ 10990 w 32488"/>
                    <a:gd name="connsiteY29" fmla="*/ 17327 h 23904"/>
                    <a:gd name="connsiteX30" fmla="*/ 21177 w 32488"/>
                    <a:gd name="connsiteY30" fmla="*/ 23905 h 23904"/>
                    <a:gd name="connsiteX31" fmla="*/ 20536 w 32488"/>
                    <a:gd name="connsiteY31" fmla="*/ 22541 h 23904"/>
                    <a:gd name="connsiteX32" fmla="*/ 10829 w 32488"/>
                    <a:gd name="connsiteY32" fmla="*/ 15642 h 23904"/>
                    <a:gd name="connsiteX33" fmla="*/ 3289 w 32488"/>
                    <a:gd name="connsiteY33" fmla="*/ 7942 h 23904"/>
                    <a:gd name="connsiteX34" fmla="*/ 3289 w 32488"/>
                    <a:gd name="connsiteY34" fmla="*/ 9867 h 23904"/>
                    <a:gd name="connsiteX35" fmla="*/ 9145 w 32488"/>
                    <a:gd name="connsiteY35" fmla="*/ 17407 h 23904"/>
                    <a:gd name="connsiteX36" fmla="*/ 4974 w 32488"/>
                    <a:gd name="connsiteY36" fmla="*/ 15161 h 23904"/>
                    <a:gd name="connsiteX37" fmla="*/ 0 w 32488"/>
                    <a:gd name="connsiteY37" fmla="*/ 12354 h 239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32488" h="23904">
                      <a:moveTo>
                        <a:pt x="11632" y="0"/>
                      </a:moveTo>
                      <a:lnTo>
                        <a:pt x="18370" y="6097"/>
                      </a:lnTo>
                      <a:lnTo>
                        <a:pt x="16685" y="6417"/>
                      </a:lnTo>
                      <a:lnTo>
                        <a:pt x="25349" y="13316"/>
                      </a:lnTo>
                      <a:lnTo>
                        <a:pt x="27194" y="15963"/>
                      </a:lnTo>
                      <a:cubicBezTo>
                        <a:pt x="27194" y="15963"/>
                        <a:pt x="25589" y="15562"/>
                        <a:pt x="26311" y="16204"/>
                      </a:cubicBezTo>
                      <a:cubicBezTo>
                        <a:pt x="27033" y="16846"/>
                        <a:pt x="32488" y="19974"/>
                        <a:pt x="32488" y="19974"/>
                      </a:cubicBezTo>
                      <a:cubicBezTo>
                        <a:pt x="30403" y="20135"/>
                        <a:pt x="28156" y="18931"/>
                        <a:pt x="25991" y="17568"/>
                      </a:cubicBezTo>
                      <a:cubicBezTo>
                        <a:pt x="25429" y="17247"/>
                        <a:pt x="23664" y="15322"/>
                        <a:pt x="23825" y="15322"/>
                      </a:cubicBezTo>
                      <a:lnTo>
                        <a:pt x="24547" y="15241"/>
                      </a:lnTo>
                      <a:lnTo>
                        <a:pt x="16044" y="7861"/>
                      </a:lnTo>
                      <a:lnTo>
                        <a:pt x="12995" y="4091"/>
                      </a:lnTo>
                      <a:lnTo>
                        <a:pt x="9466" y="2246"/>
                      </a:lnTo>
                      <a:lnTo>
                        <a:pt x="11551" y="7460"/>
                      </a:lnTo>
                      <a:lnTo>
                        <a:pt x="12674" y="10910"/>
                      </a:lnTo>
                      <a:cubicBezTo>
                        <a:pt x="12674" y="10910"/>
                        <a:pt x="10990" y="9867"/>
                        <a:pt x="9947" y="8904"/>
                      </a:cubicBezTo>
                      <a:cubicBezTo>
                        <a:pt x="8423" y="7621"/>
                        <a:pt x="6899" y="5776"/>
                        <a:pt x="5294" y="4572"/>
                      </a:cubicBezTo>
                      <a:cubicBezTo>
                        <a:pt x="5294" y="4572"/>
                        <a:pt x="6498" y="4171"/>
                        <a:pt x="7861" y="5375"/>
                      </a:cubicBezTo>
                      <a:cubicBezTo>
                        <a:pt x="9225" y="6578"/>
                        <a:pt x="10829" y="8022"/>
                        <a:pt x="10829" y="8022"/>
                      </a:cubicBezTo>
                      <a:lnTo>
                        <a:pt x="9546" y="4252"/>
                      </a:lnTo>
                      <a:lnTo>
                        <a:pt x="8102" y="481"/>
                      </a:lnTo>
                      <a:lnTo>
                        <a:pt x="11632" y="0"/>
                      </a:lnTo>
                      <a:lnTo>
                        <a:pt x="11632" y="0"/>
                      </a:lnTo>
                      <a:close/>
                      <a:moveTo>
                        <a:pt x="0" y="12354"/>
                      </a:moveTo>
                      <a:lnTo>
                        <a:pt x="3530" y="15562"/>
                      </a:lnTo>
                      <a:lnTo>
                        <a:pt x="8102" y="18450"/>
                      </a:lnTo>
                      <a:lnTo>
                        <a:pt x="13156" y="21819"/>
                      </a:lnTo>
                      <a:lnTo>
                        <a:pt x="5936" y="12674"/>
                      </a:lnTo>
                      <a:cubicBezTo>
                        <a:pt x="5936" y="12674"/>
                        <a:pt x="4011" y="10428"/>
                        <a:pt x="5696" y="11952"/>
                      </a:cubicBezTo>
                      <a:cubicBezTo>
                        <a:pt x="7300" y="13477"/>
                        <a:pt x="10348" y="16525"/>
                        <a:pt x="10990" y="17327"/>
                      </a:cubicBezTo>
                      <a:cubicBezTo>
                        <a:pt x="11632" y="18129"/>
                        <a:pt x="21177" y="23905"/>
                        <a:pt x="21177" y="23905"/>
                      </a:cubicBezTo>
                      <a:lnTo>
                        <a:pt x="20536" y="22541"/>
                      </a:lnTo>
                      <a:cubicBezTo>
                        <a:pt x="18611" y="21258"/>
                        <a:pt x="11471" y="16525"/>
                        <a:pt x="10829" y="15642"/>
                      </a:cubicBezTo>
                      <a:cubicBezTo>
                        <a:pt x="10188" y="14760"/>
                        <a:pt x="4332" y="9305"/>
                        <a:pt x="3289" y="7942"/>
                      </a:cubicBezTo>
                      <a:cubicBezTo>
                        <a:pt x="2246" y="6658"/>
                        <a:pt x="3289" y="9867"/>
                        <a:pt x="3289" y="9867"/>
                      </a:cubicBezTo>
                      <a:lnTo>
                        <a:pt x="9145" y="17407"/>
                      </a:lnTo>
                      <a:lnTo>
                        <a:pt x="4974" y="15161"/>
                      </a:lnTo>
                      <a:lnTo>
                        <a:pt x="0" y="12354"/>
                      </a:lnTo>
                      <a:close/>
                    </a:path>
                  </a:pathLst>
                </a:custGeom>
                <a:solidFill>
                  <a:srgbClr val="153A6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</p:grpSp>
        <p:grpSp>
          <p:nvGrpSpPr>
            <p:cNvPr id="202" name="Graphic 5">
              <a:extLst>
                <a:ext uri="{FF2B5EF4-FFF2-40B4-BE49-F238E27FC236}">
                  <a16:creationId xmlns:a16="http://schemas.microsoft.com/office/drawing/2014/main" id="{EFAEFF67-C683-4BEF-B4A6-583EA66C4B3B}"/>
                </a:ext>
              </a:extLst>
            </p:cNvPr>
            <p:cNvGrpSpPr/>
            <p:nvPr/>
          </p:nvGrpSpPr>
          <p:grpSpPr>
            <a:xfrm>
              <a:off x="2527320" y="1882401"/>
              <a:ext cx="233725" cy="506039"/>
              <a:chOff x="2527320" y="1882401"/>
              <a:chExt cx="233725" cy="506039"/>
            </a:xfrm>
          </p:grpSpPr>
          <p:sp>
            <p:nvSpPr>
              <p:cNvPr id="257" name="Freeform: Shape 256">
                <a:extLst>
                  <a:ext uri="{FF2B5EF4-FFF2-40B4-BE49-F238E27FC236}">
                    <a16:creationId xmlns:a16="http://schemas.microsoft.com/office/drawing/2014/main" id="{E6FB85EA-6FAF-43B8-8359-6AB256F8B86D}"/>
                  </a:ext>
                </a:extLst>
              </p:cNvPr>
              <p:cNvSpPr/>
              <p:nvPr/>
            </p:nvSpPr>
            <p:spPr>
              <a:xfrm>
                <a:off x="2529270" y="1923438"/>
                <a:ext cx="207548" cy="382515"/>
              </a:xfrm>
              <a:custGeom>
                <a:avLst/>
                <a:gdLst>
                  <a:gd name="connsiteX0" fmla="*/ 56259 w 207548"/>
                  <a:gd name="connsiteY0" fmla="*/ 228414 h 382515"/>
                  <a:gd name="connsiteX1" fmla="*/ 34199 w 207548"/>
                  <a:gd name="connsiteY1" fmla="*/ 356922 h 382515"/>
                  <a:gd name="connsiteX2" fmla="*/ 207549 w 207548"/>
                  <a:gd name="connsiteY2" fmla="*/ 322108 h 382515"/>
                  <a:gd name="connsiteX3" fmla="*/ 191505 w 207548"/>
                  <a:gd name="connsiteY3" fmla="*/ 256009 h 382515"/>
                  <a:gd name="connsiteX4" fmla="*/ 203378 w 207548"/>
                  <a:gd name="connsiteY4" fmla="*/ 182128 h 382515"/>
                  <a:gd name="connsiteX5" fmla="*/ 201212 w 207548"/>
                  <a:gd name="connsiteY5" fmla="*/ 159747 h 382515"/>
                  <a:gd name="connsiteX6" fmla="*/ 193030 w 207548"/>
                  <a:gd name="connsiteY6" fmla="*/ 87150 h 382515"/>
                  <a:gd name="connsiteX7" fmla="*/ 182280 w 207548"/>
                  <a:gd name="connsiteY7" fmla="*/ 22896 h 382515"/>
                  <a:gd name="connsiteX8" fmla="*/ 176745 w 207548"/>
                  <a:gd name="connsiteY8" fmla="*/ 11505 h 382515"/>
                  <a:gd name="connsiteX9" fmla="*/ 132064 w 207548"/>
                  <a:gd name="connsiteY9" fmla="*/ 5168 h 382515"/>
                  <a:gd name="connsiteX10" fmla="*/ 23048 w 207548"/>
                  <a:gd name="connsiteY10" fmla="*/ 69021 h 382515"/>
                  <a:gd name="connsiteX11" fmla="*/ 106 w 207548"/>
                  <a:gd name="connsiteY11" fmla="*/ 102392 h 382515"/>
                  <a:gd name="connsiteX12" fmla="*/ 56259 w 207548"/>
                  <a:gd name="connsiteY12" fmla="*/ 228414 h 3825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07548" h="382515">
                    <a:moveTo>
                      <a:pt x="56259" y="228414"/>
                    </a:moveTo>
                    <a:cubicBezTo>
                      <a:pt x="87543" y="302214"/>
                      <a:pt x="32915" y="355719"/>
                      <a:pt x="34199" y="356922"/>
                    </a:cubicBezTo>
                    <a:cubicBezTo>
                      <a:pt x="90913" y="411149"/>
                      <a:pt x="179874" y="369436"/>
                      <a:pt x="207549" y="322108"/>
                    </a:cubicBezTo>
                    <a:cubicBezTo>
                      <a:pt x="204180" y="298363"/>
                      <a:pt x="194794" y="272774"/>
                      <a:pt x="191505" y="256009"/>
                    </a:cubicBezTo>
                    <a:cubicBezTo>
                      <a:pt x="186692" y="232104"/>
                      <a:pt x="201051" y="206354"/>
                      <a:pt x="203378" y="182128"/>
                    </a:cubicBezTo>
                    <a:cubicBezTo>
                      <a:pt x="204100" y="174748"/>
                      <a:pt x="201934" y="167208"/>
                      <a:pt x="201212" y="159747"/>
                    </a:cubicBezTo>
                    <a:cubicBezTo>
                      <a:pt x="198645" y="134479"/>
                      <a:pt x="195917" y="109210"/>
                      <a:pt x="193030" y="87150"/>
                    </a:cubicBezTo>
                    <a:cubicBezTo>
                      <a:pt x="189340" y="58673"/>
                      <a:pt x="185970" y="34367"/>
                      <a:pt x="182280" y="22896"/>
                    </a:cubicBezTo>
                    <a:cubicBezTo>
                      <a:pt x="181318" y="18805"/>
                      <a:pt x="179072" y="14874"/>
                      <a:pt x="176745" y="11505"/>
                    </a:cubicBezTo>
                    <a:cubicBezTo>
                      <a:pt x="169205" y="756"/>
                      <a:pt x="155648" y="-4699"/>
                      <a:pt x="132064" y="5168"/>
                    </a:cubicBezTo>
                    <a:cubicBezTo>
                      <a:pt x="99416" y="18885"/>
                      <a:pt x="50483" y="39742"/>
                      <a:pt x="23048" y="69021"/>
                    </a:cubicBezTo>
                    <a:cubicBezTo>
                      <a:pt x="10454" y="76722"/>
                      <a:pt x="1229" y="85867"/>
                      <a:pt x="106" y="102392"/>
                    </a:cubicBezTo>
                    <a:cubicBezTo>
                      <a:pt x="-2461" y="139533"/>
                      <a:pt x="42220" y="195284"/>
                      <a:pt x="56259" y="228414"/>
                    </a:cubicBezTo>
                    <a:close/>
                  </a:path>
                </a:pathLst>
              </a:custGeom>
              <a:solidFill>
                <a:srgbClr val="FFFFF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58" name="Freeform: Shape 257">
                <a:extLst>
                  <a:ext uri="{FF2B5EF4-FFF2-40B4-BE49-F238E27FC236}">
                    <a16:creationId xmlns:a16="http://schemas.microsoft.com/office/drawing/2014/main" id="{B962D49A-B5DA-4914-A052-7F66ACA0C12A}"/>
                  </a:ext>
                </a:extLst>
              </p:cNvPr>
              <p:cNvSpPr/>
              <p:nvPr/>
            </p:nvSpPr>
            <p:spPr>
              <a:xfrm>
                <a:off x="2529633" y="1990213"/>
                <a:ext cx="202694" cy="310041"/>
              </a:xfrm>
              <a:custGeom>
                <a:avLst/>
                <a:gdLst>
                  <a:gd name="connsiteX0" fmla="*/ 50201 w 202694"/>
                  <a:gd name="connsiteY0" fmla="*/ 159553 h 310041"/>
                  <a:gd name="connsiteX1" fmla="*/ 58623 w 202694"/>
                  <a:gd name="connsiteY1" fmla="*/ 186747 h 310041"/>
                  <a:gd name="connsiteX2" fmla="*/ 31269 w 202694"/>
                  <a:gd name="connsiteY2" fmla="*/ 287500 h 310041"/>
                  <a:gd name="connsiteX3" fmla="*/ 72180 w 202694"/>
                  <a:gd name="connsiteY3" fmla="*/ 310041 h 310041"/>
                  <a:gd name="connsiteX4" fmla="*/ 87662 w 202694"/>
                  <a:gd name="connsiteY4" fmla="*/ 267365 h 310041"/>
                  <a:gd name="connsiteX5" fmla="*/ 92315 w 202694"/>
                  <a:gd name="connsiteY5" fmla="*/ 191560 h 310041"/>
                  <a:gd name="connsiteX6" fmla="*/ 101540 w 202694"/>
                  <a:gd name="connsiteY6" fmla="*/ 167494 h 310041"/>
                  <a:gd name="connsiteX7" fmla="*/ 125525 w 202694"/>
                  <a:gd name="connsiteY7" fmla="*/ 156505 h 310041"/>
                  <a:gd name="connsiteX8" fmla="*/ 176142 w 202694"/>
                  <a:gd name="connsiteY8" fmla="*/ 121851 h 310041"/>
                  <a:gd name="connsiteX9" fmla="*/ 202694 w 202694"/>
                  <a:gd name="connsiteY9" fmla="*/ 109337 h 310041"/>
                  <a:gd name="connsiteX10" fmla="*/ 179592 w 202694"/>
                  <a:gd name="connsiteY10" fmla="*/ 19493 h 310041"/>
                  <a:gd name="connsiteX11" fmla="*/ 61190 w 202694"/>
                  <a:gd name="connsiteY11" fmla="*/ 65056 h 310041"/>
                  <a:gd name="connsiteX12" fmla="*/ 27018 w 202694"/>
                  <a:gd name="connsiteY12" fmla="*/ 0 h 310041"/>
                  <a:gd name="connsiteX13" fmla="*/ 145 w 202694"/>
                  <a:gd name="connsiteY13" fmla="*/ 35617 h 310041"/>
                  <a:gd name="connsiteX14" fmla="*/ 50201 w 202694"/>
                  <a:gd name="connsiteY14" fmla="*/ 159553 h 310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2694" h="310041">
                    <a:moveTo>
                      <a:pt x="50201" y="159553"/>
                    </a:moveTo>
                    <a:cubicBezTo>
                      <a:pt x="54693" y="168537"/>
                      <a:pt x="55976" y="177762"/>
                      <a:pt x="58623" y="186747"/>
                    </a:cubicBezTo>
                    <a:cubicBezTo>
                      <a:pt x="69373" y="223807"/>
                      <a:pt x="48436" y="255573"/>
                      <a:pt x="31269" y="287500"/>
                    </a:cubicBezTo>
                    <a:cubicBezTo>
                      <a:pt x="44184" y="302661"/>
                      <a:pt x="55335" y="306993"/>
                      <a:pt x="72180" y="310041"/>
                    </a:cubicBezTo>
                    <a:cubicBezTo>
                      <a:pt x="77154" y="294960"/>
                      <a:pt x="82929" y="280842"/>
                      <a:pt x="87662" y="267365"/>
                    </a:cubicBezTo>
                    <a:cubicBezTo>
                      <a:pt x="98411" y="236642"/>
                      <a:pt x="93679" y="217229"/>
                      <a:pt x="92315" y="191560"/>
                    </a:cubicBezTo>
                    <a:cubicBezTo>
                      <a:pt x="91914" y="183297"/>
                      <a:pt x="94240" y="175516"/>
                      <a:pt x="101540" y="167494"/>
                    </a:cubicBezTo>
                    <a:cubicBezTo>
                      <a:pt x="105471" y="163163"/>
                      <a:pt x="116300" y="159954"/>
                      <a:pt x="125525" y="156505"/>
                    </a:cubicBezTo>
                    <a:cubicBezTo>
                      <a:pt x="154644" y="145595"/>
                      <a:pt x="161222" y="129070"/>
                      <a:pt x="176142" y="121851"/>
                    </a:cubicBezTo>
                    <a:cubicBezTo>
                      <a:pt x="185608" y="117278"/>
                      <a:pt x="194271" y="113267"/>
                      <a:pt x="202694" y="109337"/>
                    </a:cubicBezTo>
                    <a:cubicBezTo>
                      <a:pt x="202694" y="78774"/>
                      <a:pt x="189218" y="48211"/>
                      <a:pt x="179592" y="19493"/>
                    </a:cubicBezTo>
                    <a:lnTo>
                      <a:pt x="61190" y="65056"/>
                    </a:lnTo>
                    <a:cubicBezTo>
                      <a:pt x="55736" y="37702"/>
                      <a:pt x="44425" y="17648"/>
                      <a:pt x="27018" y="0"/>
                    </a:cubicBezTo>
                    <a:cubicBezTo>
                      <a:pt x="12418" y="8182"/>
                      <a:pt x="1348" y="17407"/>
                      <a:pt x="145" y="35617"/>
                    </a:cubicBezTo>
                    <a:cubicBezTo>
                      <a:pt x="-2583" y="72597"/>
                      <a:pt x="33916" y="127386"/>
                      <a:pt x="50201" y="159553"/>
                    </a:cubicBezTo>
                    <a:close/>
                  </a:path>
                </a:pathLst>
              </a:custGeom>
              <a:solidFill>
                <a:srgbClr val="DEEFF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59" name="Freeform: Shape 258">
                <a:extLst>
                  <a:ext uri="{FF2B5EF4-FFF2-40B4-BE49-F238E27FC236}">
                    <a16:creationId xmlns:a16="http://schemas.microsoft.com/office/drawing/2014/main" id="{160C915C-BB73-47D6-B0C5-711B57A54DB7}"/>
                  </a:ext>
                </a:extLst>
              </p:cNvPr>
              <p:cNvSpPr/>
              <p:nvPr/>
            </p:nvSpPr>
            <p:spPr>
              <a:xfrm>
                <a:off x="2567319" y="1935906"/>
                <a:ext cx="179352" cy="194880"/>
              </a:xfrm>
              <a:custGeom>
                <a:avLst/>
                <a:gdLst>
                  <a:gd name="connsiteX0" fmla="*/ 127706 w 179352"/>
                  <a:gd name="connsiteY0" fmla="*/ 157547 h 194880"/>
                  <a:gd name="connsiteX1" fmla="*/ 87758 w 179352"/>
                  <a:gd name="connsiteY1" fmla="*/ 189715 h 194880"/>
                  <a:gd name="connsiteX2" fmla="*/ 33210 w 179352"/>
                  <a:gd name="connsiteY2" fmla="*/ 179046 h 194880"/>
                  <a:gd name="connsiteX3" fmla="*/ 27113 w 179352"/>
                  <a:gd name="connsiteY3" fmla="*/ 150889 h 194880"/>
                  <a:gd name="connsiteX4" fmla="*/ 0 w 179352"/>
                  <a:gd name="connsiteY4" fmla="*/ 66340 h 194880"/>
                  <a:gd name="connsiteX5" fmla="*/ 33050 w 179352"/>
                  <a:gd name="connsiteY5" fmla="*/ 44200 h 194880"/>
                  <a:gd name="connsiteX6" fmla="*/ 114150 w 179352"/>
                  <a:gd name="connsiteY6" fmla="*/ 0 h 194880"/>
                  <a:gd name="connsiteX7" fmla="*/ 139980 w 179352"/>
                  <a:gd name="connsiteY7" fmla="*/ 6819 h 194880"/>
                  <a:gd name="connsiteX8" fmla="*/ 168778 w 179352"/>
                  <a:gd name="connsiteY8" fmla="*/ 67543 h 194880"/>
                  <a:gd name="connsiteX9" fmla="*/ 177842 w 179352"/>
                  <a:gd name="connsiteY9" fmla="*/ 113347 h 194880"/>
                  <a:gd name="connsiteX10" fmla="*/ 127706 w 179352"/>
                  <a:gd name="connsiteY10" fmla="*/ 157547 h 194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79352" h="194880">
                    <a:moveTo>
                      <a:pt x="127706" y="157547"/>
                    </a:moveTo>
                    <a:cubicBezTo>
                      <a:pt x="116476" y="163243"/>
                      <a:pt x="105486" y="180008"/>
                      <a:pt x="87758" y="189715"/>
                    </a:cubicBezTo>
                    <a:cubicBezTo>
                      <a:pt x="75966" y="196132"/>
                      <a:pt x="50938" y="200223"/>
                      <a:pt x="33210" y="179046"/>
                    </a:cubicBezTo>
                    <a:cubicBezTo>
                      <a:pt x="30001" y="169500"/>
                      <a:pt x="27515" y="160275"/>
                      <a:pt x="27113" y="150889"/>
                    </a:cubicBezTo>
                    <a:cubicBezTo>
                      <a:pt x="25509" y="114791"/>
                      <a:pt x="20455" y="95379"/>
                      <a:pt x="0" y="66340"/>
                    </a:cubicBezTo>
                    <a:cubicBezTo>
                      <a:pt x="12835" y="59361"/>
                      <a:pt x="25910" y="51901"/>
                      <a:pt x="33050" y="44200"/>
                    </a:cubicBezTo>
                    <a:lnTo>
                      <a:pt x="114150" y="0"/>
                    </a:lnTo>
                    <a:lnTo>
                      <a:pt x="139980" y="6819"/>
                    </a:lnTo>
                    <a:cubicBezTo>
                      <a:pt x="148403" y="31205"/>
                      <a:pt x="152734" y="44039"/>
                      <a:pt x="168778" y="67543"/>
                    </a:cubicBezTo>
                    <a:cubicBezTo>
                      <a:pt x="178003" y="81100"/>
                      <a:pt x="181693" y="96742"/>
                      <a:pt x="177842" y="113347"/>
                    </a:cubicBezTo>
                    <a:cubicBezTo>
                      <a:pt x="171826" y="138937"/>
                      <a:pt x="148082" y="147199"/>
                      <a:pt x="127706" y="157547"/>
                    </a:cubicBezTo>
                    <a:close/>
                  </a:path>
                </a:pathLst>
              </a:custGeom>
              <a:solidFill>
                <a:srgbClr val="FFFFF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60" name="Freeform: Shape 259">
                <a:extLst>
                  <a:ext uri="{FF2B5EF4-FFF2-40B4-BE49-F238E27FC236}">
                    <a16:creationId xmlns:a16="http://schemas.microsoft.com/office/drawing/2014/main" id="{2CE0C73F-916A-4754-94E7-0A79877C6104}"/>
                  </a:ext>
                </a:extLst>
              </p:cNvPr>
              <p:cNvSpPr/>
              <p:nvPr/>
            </p:nvSpPr>
            <p:spPr>
              <a:xfrm>
                <a:off x="2528628" y="1923347"/>
                <a:ext cx="170890" cy="157658"/>
              </a:xfrm>
              <a:custGeom>
                <a:avLst/>
                <a:gdLst>
                  <a:gd name="connsiteX0" fmla="*/ 57302 w 170890"/>
                  <a:gd name="connsiteY0" fmla="*/ 112430 h 157658"/>
                  <a:gd name="connsiteX1" fmla="*/ 18397 w 170890"/>
                  <a:gd name="connsiteY1" fmla="*/ 155907 h 157658"/>
                  <a:gd name="connsiteX2" fmla="*/ 17113 w 170890"/>
                  <a:gd name="connsiteY2" fmla="*/ 71679 h 157658"/>
                  <a:gd name="connsiteX3" fmla="*/ 132947 w 170890"/>
                  <a:gd name="connsiteY3" fmla="*/ 5179 h 157658"/>
                  <a:gd name="connsiteX4" fmla="*/ 170890 w 170890"/>
                  <a:gd name="connsiteY4" fmla="*/ 4697 h 157658"/>
                  <a:gd name="connsiteX5" fmla="*/ 156692 w 170890"/>
                  <a:gd name="connsiteY5" fmla="*/ 10473 h 157658"/>
                  <a:gd name="connsiteX6" fmla="*/ 72624 w 170890"/>
                  <a:gd name="connsiteY6" fmla="*/ 48416 h 157658"/>
                  <a:gd name="connsiteX7" fmla="*/ 38611 w 170890"/>
                  <a:gd name="connsiteY7" fmla="*/ 80503 h 157658"/>
                  <a:gd name="connsiteX8" fmla="*/ 57302 w 170890"/>
                  <a:gd name="connsiteY8" fmla="*/ 112430 h 157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0890" h="157658">
                    <a:moveTo>
                      <a:pt x="57302" y="112430"/>
                    </a:moveTo>
                    <a:cubicBezTo>
                      <a:pt x="48318" y="116922"/>
                      <a:pt x="26819" y="167619"/>
                      <a:pt x="18397" y="155907"/>
                    </a:cubicBezTo>
                    <a:cubicBezTo>
                      <a:pt x="-615" y="129275"/>
                      <a:pt x="-10562" y="96065"/>
                      <a:pt x="17113" y="71679"/>
                    </a:cubicBezTo>
                    <a:cubicBezTo>
                      <a:pt x="46714" y="45608"/>
                      <a:pt x="94764" y="21142"/>
                      <a:pt x="132947" y="5179"/>
                    </a:cubicBezTo>
                    <a:cubicBezTo>
                      <a:pt x="150675" y="-2282"/>
                      <a:pt x="162788" y="-998"/>
                      <a:pt x="170890" y="4697"/>
                    </a:cubicBezTo>
                    <a:lnTo>
                      <a:pt x="156692" y="10473"/>
                    </a:lnTo>
                    <a:lnTo>
                      <a:pt x="72624" y="48416"/>
                    </a:lnTo>
                    <a:cubicBezTo>
                      <a:pt x="60030" y="58844"/>
                      <a:pt x="51206" y="69754"/>
                      <a:pt x="38611" y="80503"/>
                    </a:cubicBezTo>
                    <a:cubicBezTo>
                      <a:pt x="46633" y="91814"/>
                      <a:pt x="52569" y="98793"/>
                      <a:pt x="57302" y="112430"/>
                    </a:cubicBezTo>
                    <a:close/>
                  </a:path>
                </a:pathLst>
              </a:custGeom>
              <a:solidFill>
                <a:srgbClr val="C3E6F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61" name="Freeform: Shape 260">
                <a:extLst>
                  <a:ext uri="{FF2B5EF4-FFF2-40B4-BE49-F238E27FC236}">
                    <a16:creationId xmlns:a16="http://schemas.microsoft.com/office/drawing/2014/main" id="{A69AB26B-6A59-4F26-BAEE-753E6DE5A1B5}"/>
                  </a:ext>
                </a:extLst>
              </p:cNvPr>
              <p:cNvSpPr/>
              <p:nvPr/>
            </p:nvSpPr>
            <p:spPr>
              <a:xfrm>
                <a:off x="2527320" y="1923518"/>
                <a:ext cx="233725" cy="464921"/>
              </a:xfrm>
              <a:custGeom>
                <a:avLst/>
                <a:gdLst>
                  <a:gd name="connsiteX0" fmla="*/ 52273 w 233725"/>
                  <a:gd name="connsiteY0" fmla="*/ 226328 h 464921"/>
                  <a:gd name="connsiteX1" fmla="*/ 12325 w 233725"/>
                  <a:gd name="connsiteY1" fmla="*/ 426631 h 464921"/>
                  <a:gd name="connsiteX2" fmla="*/ 29892 w 233725"/>
                  <a:gd name="connsiteY2" fmla="*/ 400400 h 464921"/>
                  <a:gd name="connsiteX3" fmla="*/ 97195 w 233725"/>
                  <a:gd name="connsiteY3" fmla="*/ 464414 h 464921"/>
                  <a:gd name="connsiteX4" fmla="*/ 184151 w 233725"/>
                  <a:gd name="connsiteY4" fmla="*/ 427032 h 464921"/>
                  <a:gd name="connsiteX5" fmla="*/ 170995 w 233725"/>
                  <a:gd name="connsiteY5" fmla="*/ 207076 h 464921"/>
                  <a:gd name="connsiteX6" fmla="*/ 147331 w 233725"/>
                  <a:gd name="connsiteY6" fmla="*/ 146993 h 464921"/>
                  <a:gd name="connsiteX7" fmla="*/ 132250 w 233725"/>
                  <a:gd name="connsiteY7" fmla="*/ 96857 h 464921"/>
                  <a:gd name="connsiteX8" fmla="*/ 104495 w 233725"/>
                  <a:gd name="connsiteY8" fmla="*/ 82418 h 464921"/>
                  <a:gd name="connsiteX9" fmla="*/ 71766 w 233725"/>
                  <a:gd name="connsiteY9" fmla="*/ 36293 h 464921"/>
                  <a:gd name="connsiteX10" fmla="*/ 77301 w 233725"/>
                  <a:gd name="connsiteY10" fmla="*/ 30276 h 464921"/>
                  <a:gd name="connsiteX11" fmla="*/ 212 w 233725"/>
                  <a:gd name="connsiteY11" fmla="*/ 101750 h 464921"/>
                  <a:gd name="connsiteX12" fmla="*/ 52273 w 233725"/>
                  <a:gd name="connsiteY12" fmla="*/ 226328 h 464921"/>
                  <a:gd name="connsiteX13" fmla="*/ 52273 w 233725"/>
                  <a:gd name="connsiteY13" fmla="*/ 226328 h 464921"/>
                  <a:gd name="connsiteX14" fmla="*/ 201237 w 233725"/>
                  <a:gd name="connsiteY14" fmla="*/ 416123 h 464921"/>
                  <a:gd name="connsiteX15" fmla="*/ 171557 w 233725"/>
                  <a:gd name="connsiteY15" fmla="*/ 206594 h 464921"/>
                  <a:gd name="connsiteX16" fmla="*/ 169311 w 233725"/>
                  <a:gd name="connsiteY16" fmla="*/ 107526 h 464921"/>
                  <a:gd name="connsiteX17" fmla="*/ 161289 w 233725"/>
                  <a:gd name="connsiteY17" fmla="*/ 76401 h 464921"/>
                  <a:gd name="connsiteX18" fmla="*/ 139710 w 233725"/>
                  <a:gd name="connsiteY18" fmla="*/ 11987 h 464921"/>
                  <a:gd name="connsiteX19" fmla="*/ 121661 w 233725"/>
                  <a:gd name="connsiteY19" fmla="*/ 10302 h 464921"/>
                  <a:gd name="connsiteX20" fmla="*/ 134095 w 233725"/>
                  <a:gd name="connsiteY20" fmla="*/ 5168 h 464921"/>
                  <a:gd name="connsiteX21" fmla="*/ 178776 w 233725"/>
                  <a:gd name="connsiteY21" fmla="*/ 11505 h 464921"/>
                  <a:gd name="connsiteX22" fmla="*/ 184311 w 233725"/>
                  <a:gd name="connsiteY22" fmla="*/ 22896 h 464921"/>
                  <a:gd name="connsiteX23" fmla="*/ 195060 w 233725"/>
                  <a:gd name="connsiteY23" fmla="*/ 87150 h 464921"/>
                  <a:gd name="connsiteX24" fmla="*/ 203002 w 233725"/>
                  <a:gd name="connsiteY24" fmla="*/ 148597 h 464921"/>
                  <a:gd name="connsiteX25" fmla="*/ 206130 w 233725"/>
                  <a:gd name="connsiteY25" fmla="*/ 181406 h 464921"/>
                  <a:gd name="connsiteX26" fmla="*/ 197467 w 233725"/>
                  <a:gd name="connsiteY26" fmla="*/ 242933 h 464921"/>
                  <a:gd name="connsiteX27" fmla="*/ 233725 w 233725"/>
                  <a:gd name="connsiteY27" fmla="*/ 384116 h 464921"/>
                  <a:gd name="connsiteX28" fmla="*/ 201237 w 233725"/>
                  <a:gd name="connsiteY28" fmla="*/ 416123 h 464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233725" h="464921">
                    <a:moveTo>
                      <a:pt x="52273" y="226328"/>
                    </a:moveTo>
                    <a:cubicBezTo>
                      <a:pt x="87569" y="310155"/>
                      <a:pt x="292" y="329327"/>
                      <a:pt x="12325" y="426631"/>
                    </a:cubicBezTo>
                    <a:cubicBezTo>
                      <a:pt x="19304" y="416123"/>
                      <a:pt x="30133" y="394384"/>
                      <a:pt x="29892" y="400400"/>
                    </a:cubicBezTo>
                    <a:cubicBezTo>
                      <a:pt x="28128" y="450536"/>
                      <a:pt x="61338" y="468264"/>
                      <a:pt x="97195" y="464414"/>
                    </a:cubicBezTo>
                    <a:cubicBezTo>
                      <a:pt x="103452" y="463772"/>
                      <a:pt x="145646" y="455590"/>
                      <a:pt x="184151" y="427032"/>
                    </a:cubicBezTo>
                    <a:cubicBezTo>
                      <a:pt x="189686" y="393261"/>
                      <a:pt x="171557" y="245981"/>
                      <a:pt x="170995" y="207076"/>
                    </a:cubicBezTo>
                    <a:cubicBezTo>
                      <a:pt x="170594" y="175470"/>
                      <a:pt x="163374" y="173705"/>
                      <a:pt x="147331" y="146993"/>
                    </a:cubicBezTo>
                    <a:cubicBezTo>
                      <a:pt x="137384" y="130468"/>
                      <a:pt x="130084" y="119318"/>
                      <a:pt x="132250" y="96857"/>
                    </a:cubicBezTo>
                    <a:cubicBezTo>
                      <a:pt x="133052" y="88274"/>
                      <a:pt x="111313" y="84744"/>
                      <a:pt x="104495" y="82418"/>
                    </a:cubicBezTo>
                    <a:lnTo>
                      <a:pt x="71766" y="36293"/>
                    </a:lnTo>
                    <a:lnTo>
                      <a:pt x="77301" y="30276"/>
                    </a:lnTo>
                    <a:cubicBezTo>
                      <a:pt x="40962" y="48566"/>
                      <a:pt x="2859" y="73594"/>
                      <a:pt x="212" y="101750"/>
                    </a:cubicBezTo>
                    <a:cubicBezTo>
                      <a:pt x="-3318" y="138891"/>
                      <a:pt x="38235" y="193118"/>
                      <a:pt x="52273" y="226328"/>
                    </a:cubicBezTo>
                    <a:lnTo>
                      <a:pt x="52273" y="226328"/>
                    </a:lnTo>
                    <a:close/>
                    <a:moveTo>
                      <a:pt x="201237" y="416123"/>
                    </a:moveTo>
                    <a:cubicBezTo>
                      <a:pt x="190889" y="353874"/>
                      <a:pt x="170273" y="259378"/>
                      <a:pt x="171557" y="206594"/>
                    </a:cubicBezTo>
                    <a:cubicBezTo>
                      <a:pt x="172840" y="155095"/>
                      <a:pt x="173241" y="141378"/>
                      <a:pt x="169311" y="107526"/>
                    </a:cubicBezTo>
                    <a:cubicBezTo>
                      <a:pt x="168107" y="97017"/>
                      <a:pt x="168428" y="88755"/>
                      <a:pt x="161289" y="76401"/>
                    </a:cubicBezTo>
                    <a:cubicBezTo>
                      <a:pt x="151823" y="60117"/>
                      <a:pt x="153748" y="35410"/>
                      <a:pt x="139710" y="11987"/>
                    </a:cubicBezTo>
                    <a:lnTo>
                      <a:pt x="121661" y="10302"/>
                    </a:lnTo>
                    <a:cubicBezTo>
                      <a:pt x="126394" y="8297"/>
                      <a:pt x="130646" y="6612"/>
                      <a:pt x="134095" y="5168"/>
                    </a:cubicBezTo>
                    <a:cubicBezTo>
                      <a:pt x="157679" y="-4699"/>
                      <a:pt x="171236" y="756"/>
                      <a:pt x="178776" y="11505"/>
                    </a:cubicBezTo>
                    <a:cubicBezTo>
                      <a:pt x="181103" y="14874"/>
                      <a:pt x="183349" y="18725"/>
                      <a:pt x="184311" y="22896"/>
                    </a:cubicBezTo>
                    <a:cubicBezTo>
                      <a:pt x="188001" y="34367"/>
                      <a:pt x="191370" y="58593"/>
                      <a:pt x="195060" y="87150"/>
                    </a:cubicBezTo>
                    <a:cubicBezTo>
                      <a:pt x="197948" y="109210"/>
                      <a:pt x="200435" y="123329"/>
                      <a:pt x="203002" y="148597"/>
                    </a:cubicBezTo>
                    <a:cubicBezTo>
                      <a:pt x="203724" y="156057"/>
                      <a:pt x="205970" y="173064"/>
                      <a:pt x="206130" y="181406"/>
                    </a:cubicBezTo>
                    <a:cubicBezTo>
                      <a:pt x="206772" y="209161"/>
                      <a:pt x="196424" y="218547"/>
                      <a:pt x="197467" y="242933"/>
                    </a:cubicBezTo>
                    <a:cubicBezTo>
                      <a:pt x="198670" y="271491"/>
                      <a:pt x="233244" y="373126"/>
                      <a:pt x="233725" y="384116"/>
                    </a:cubicBezTo>
                    <a:cubicBezTo>
                      <a:pt x="230998" y="392780"/>
                      <a:pt x="219126" y="404251"/>
                      <a:pt x="201237" y="416123"/>
                    </a:cubicBezTo>
                    <a:close/>
                  </a:path>
                </a:pathLst>
              </a:custGeom>
              <a:solidFill>
                <a:srgbClr val="F06868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62" name="Freeform: Shape 261">
                <a:extLst>
                  <a:ext uri="{FF2B5EF4-FFF2-40B4-BE49-F238E27FC236}">
                    <a16:creationId xmlns:a16="http://schemas.microsoft.com/office/drawing/2014/main" id="{D9459903-72A0-4372-A516-B329E1D8ACE2}"/>
                  </a:ext>
                </a:extLst>
              </p:cNvPr>
              <p:cNvSpPr/>
              <p:nvPr/>
            </p:nvSpPr>
            <p:spPr>
              <a:xfrm>
                <a:off x="2527329" y="1986363"/>
                <a:ext cx="204837" cy="398039"/>
              </a:xfrm>
              <a:custGeom>
                <a:avLst/>
                <a:gdLst>
                  <a:gd name="connsiteX0" fmla="*/ 127749 w 204837"/>
                  <a:gd name="connsiteY0" fmla="*/ 160195 h 398039"/>
                  <a:gd name="connsiteX1" fmla="*/ 170184 w 204837"/>
                  <a:gd name="connsiteY1" fmla="*/ 130835 h 398039"/>
                  <a:gd name="connsiteX2" fmla="*/ 163606 w 204837"/>
                  <a:gd name="connsiteY2" fmla="*/ 109657 h 398039"/>
                  <a:gd name="connsiteX3" fmla="*/ 127749 w 204837"/>
                  <a:gd name="connsiteY3" fmla="*/ 139258 h 398039"/>
                  <a:gd name="connsiteX4" fmla="*/ 102239 w 204837"/>
                  <a:gd name="connsiteY4" fmla="*/ 144472 h 398039"/>
                  <a:gd name="connsiteX5" fmla="*/ 67024 w 204837"/>
                  <a:gd name="connsiteY5" fmla="*/ 100432 h 398039"/>
                  <a:gd name="connsiteX6" fmla="*/ 40071 w 204837"/>
                  <a:gd name="connsiteY6" fmla="*/ 16124 h 398039"/>
                  <a:gd name="connsiteX7" fmla="*/ 25551 w 204837"/>
                  <a:gd name="connsiteY7" fmla="*/ 0 h 398039"/>
                  <a:gd name="connsiteX8" fmla="*/ 203 w 204837"/>
                  <a:gd name="connsiteY8" fmla="*/ 38986 h 398039"/>
                  <a:gd name="connsiteX9" fmla="*/ 52264 w 204837"/>
                  <a:gd name="connsiteY9" fmla="*/ 163564 h 398039"/>
                  <a:gd name="connsiteX10" fmla="*/ 12075 w 204837"/>
                  <a:gd name="connsiteY10" fmla="*/ 364348 h 398039"/>
                  <a:gd name="connsiteX11" fmla="*/ 29883 w 204837"/>
                  <a:gd name="connsiteY11" fmla="*/ 337556 h 398039"/>
                  <a:gd name="connsiteX12" fmla="*/ 64216 w 204837"/>
                  <a:gd name="connsiteY12" fmla="*/ 398040 h 398039"/>
                  <a:gd name="connsiteX13" fmla="*/ 89886 w 204837"/>
                  <a:gd name="connsiteY13" fmla="*/ 271055 h 398039"/>
                  <a:gd name="connsiteX14" fmla="*/ 94538 w 204837"/>
                  <a:gd name="connsiteY14" fmla="*/ 195250 h 398039"/>
                  <a:gd name="connsiteX15" fmla="*/ 102400 w 204837"/>
                  <a:gd name="connsiteY15" fmla="*/ 172709 h 398039"/>
                  <a:gd name="connsiteX16" fmla="*/ 127749 w 204837"/>
                  <a:gd name="connsiteY16" fmla="*/ 160195 h 398039"/>
                  <a:gd name="connsiteX17" fmla="*/ 127749 w 204837"/>
                  <a:gd name="connsiteY17" fmla="*/ 160195 h 398039"/>
                  <a:gd name="connsiteX18" fmla="*/ 171868 w 204837"/>
                  <a:gd name="connsiteY18" fmla="*/ 129471 h 398039"/>
                  <a:gd name="connsiteX19" fmla="*/ 178286 w 204837"/>
                  <a:gd name="connsiteY19" fmla="*/ 125541 h 398039"/>
                  <a:gd name="connsiteX20" fmla="*/ 204838 w 204837"/>
                  <a:gd name="connsiteY20" fmla="*/ 113027 h 398039"/>
                  <a:gd name="connsiteX21" fmla="*/ 203153 w 204837"/>
                  <a:gd name="connsiteY21" fmla="*/ 87116 h 398039"/>
                  <a:gd name="connsiteX22" fmla="*/ 172350 w 204837"/>
                  <a:gd name="connsiteY22" fmla="*/ 104764 h 398039"/>
                  <a:gd name="connsiteX23" fmla="*/ 171868 w 204837"/>
                  <a:gd name="connsiteY23" fmla="*/ 129471 h 3980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04837" h="398039">
                    <a:moveTo>
                      <a:pt x="127749" y="160195"/>
                    </a:moveTo>
                    <a:cubicBezTo>
                      <a:pt x="151092" y="151451"/>
                      <a:pt x="159916" y="139097"/>
                      <a:pt x="170184" y="130835"/>
                    </a:cubicBezTo>
                    <a:cubicBezTo>
                      <a:pt x="169141" y="121690"/>
                      <a:pt x="166975" y="115754"/>
                      <a:pt x="163606" y="109657"/>
                    </a:cubicBezTo>
                    <a:cubicBezTo>
                      <a:pt x="153739" y="116797"/>
                      <a:pt x="143311" y="130755"/>
                      <a:pt x="127749" y="139258"/>
                    </a:cubicBezTo>
                    <a:cubicBezTo>
                      <a:pt x="122133" y="142306"/>
                      <a:pt x="111785" y="145033"/>
                      <a:pt x="102239" y="144472"/>
                    </a:cubicBezTo>
                    <a:cubicBezTo>
                      <a:pt x="76329" y="140702"/>
                      <a:pt x="68147" y="125139"/>
                      <a:pt x="67024" y="100432"/>
                    </a:cubicBezTo>
                    <a:cubicBezTo>
                      <a:pt x="65420" y="64575"/>
                      <a:pt x="60606" y="45323"/>
                      <a:pt x="40071" y="16124"/>
                    </a:cubicBezTo>
                    <a:cubicBezTo>
                      <a:pt x="37985" y="13477"/>
                      <a:pt x="31327" y="6097"/>
                      <a:pt x="25551" y="0"/>
                    </a:cubicBezTo>
                    <a:cubicBezTo>
                      <a:pt x="11433" y="11952"/>
                      <a:pt x="1486" y="25108"/>
                      <a:pt x="203" y="38986"/>
                    </a:cubicBezTo>
                    <a:cubicBezTo>
                      <a:pt x="-3247" y="76046"/>
                      <a:pt x="38306" y="130354"/>
                      <a:pt x="52264" y="163564"/>
                    </a:cubicBezTo>
                    <a:cubicBezTo>
                      <a:pt x="87560" y="247391"/>
                      <a:pt x="42" y="267044"/>
                      <a:pt x="12075" y="364348"/>
                    </a:cubicBezTo>
                    <a:cubicBezTo>
                      <a:pt x="19054" y="353840"/>
                      <a:pt x="30124" y="331539"/>
                      <a:pt x="29883" y="337556"/>
                    </a:cubicBezTo>
                    <a:cubicBezTo>
                      <a:pt x="28680" y="372450"/>
                      <a:pt x="42317" y="391221"/>
                      <a:pt x="64216" y="398040"/>
                    </a:cubicBezTo>
                    <a:cubicBezTo>
                      <a:pt x="59965" y="342048"/>
                      <a:pt x="78174" y="304827"/>
                      <a:pt x="89886" y="271055"/>
                    </a:cubicBezTo>
                    <a:cubicBezTo>
                      <a:pt x="100635" y="240332"/>
                      <a:pt x="95902" y="220919"/>
                      <a:pt x="94538" y="195250"/>
                    </a:cubicBezTo>
                    <a:cubicBezTo>
                      <a:pt x="94137" y="187549"/>
                      <a:pt x="96143" y="180169"/>
                      <a:pt x="102400" y="172709"/>
                    </a:cubicBezTo>
                    <a:cubicBezTo>
                      <a:pt x="108015" y="165970"/>
                      <a:pt x="119647" y="163243"/>
                      <a:pt x="127749" y="160195"/>
                    </a:cubicBezTo>
                    <a:lnTo>
                      <a:pt x="127749" y="160195"/>
                    </a:lnTo>
                    <a:close/>
                    <a:moveTo>
                      <a:pt x="171868" y="129471"/>
                    </a:moveTo>
                    <a:cubicBezTo>
                      <a:pt x="173874" y="127947"/>
                      <a:pt x="175959" y="126664"/>
                      <a:pt x="178286" y="125541"/>
                    </a:cubicBezTo>
                    <a:cubicBezTo>
                      <a:pt x="187751" y="120968"/>
                      <a:pt x="196415" y="116957"/>
                      <a:pt x="204838" y="113027"/>
                    </a:cubicBezTo>
                    <a:cubicBezTo>
                      <a:pt x="204838" y="104524"/>
                      <a:pt x="204758" y="95619"/>
                      <a:pt x="203153" y="87116"/>
                    </a:cubicBezTo>
                    <a:cubicBezTo>
                      <a:pt x="194570" y="94256"/>
                      <a:pt x="182698" y="99630"/>
                      <a:pt x="172350" y="104764"/>
                    </a:cubicBezTo>
                    <a:cubicBezTo>
                      <a:pt x="172269" y="111904"/>
                      <a:pt x="172109" y="120006"/>
                      <a:pt x="171868" y="129471"/>
                    </a:cubicBezTo>
                    <a:close/>
                  </a:path>
                </a:pathLst>
              </a:custGeom>
              <a:solidFill>
                <a:srgbClr val="DB4F4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grpSp>
            <p:nvGrpSpPr>
              <p:cNvPr id="263" name="Graphic 5">
                <a:extLst>
                  <a:ext uri="{FF2B5EF4-FFF2-40B4-BE49-F238E27FC236}">
                    <a16:creationId xmlns:a16="http://schemas.microsoft.com/office/drawing/2014/main" id="{F3C32DAF-BF51-4613-A38C-B12695A4E7BC}"/>
                  </a:ext>
                </a:extLst>
              </p:cNvPr>
              <p:cNvGrpSpPr/>
              <p:nvPr/>
            </p:nvGrpSpPr>
            <p:grpSpPr>
              <a:xfrm>
                <a:off x="2601332" y="1882401"/>
                <a:ext cx="87517" cy="110163"/>
                <a:chOff x="2601332" y="1882401"/>
                <a:chExt cx="87517" cy="110163"/>
              </a:xfrm>
            </p:grpSpPr>
            <p:sp>
              <p:nvSpPr>
                <p:cNvPr id="277" name="Freeform: Shape 276">
                  <a:extLst>
                    <a:ext uri="{FF2B5EF4-FFF2-40B4-BE49-F238E27FC236}">
                      <a16:creationId xmlns:a16="http://schemas.microsoft.com/office/drawing/2014/main" id="{51A7F0AF-9EC0-456C-913B-74A567D8EFCD}"/>
                    </a:ext>
                  </a:extLst>
                </p:cNvPr>
                <p:cNvSpPr/>
                <p:nvPr/>
              </p:nvSpPr>
              <p:spPr>
                <a:xfrm>
                  <a:off x="2601332" y="1886973"/>
                  <a:ext cx="85993" cy="105591"/>
                </a:xfrm>
                <a:custGeom>
                  <a:avLst/>
                  <a:gdLst>
                    <a:gd name="connsiteX0" fmla="*/ 160 w 85993"/>
                    <a:gd name="connsiteY0" fmla="*/ 71313 h 105591"/>
                    <a:gd name="connsiteX1" fmla="*/ 70591 w 85993"/>
                    <a:gd name="connsiteY1" fmla="*/ 95058 h 105591"/>
                    <a:gd name="connsiteX2" fmla="*/ 85993 w 85993"/>
                    <a:gd name="connsiteY2" fmla="*/ 30804 h 105591"/>
                    <a:gd name="connsiteX3" fmla="*/ 24947 w 85993"/>
                    <a:gd name="connsiteY3" fmla="*/ 6738 h 105591"/>
                    <a:gd name="connsiteX4" fmla="*/ 9465 w 85993"/>
                    <a:gd name="connsiteY4" fmla="*/ 0 h 105591"/>
                    <a:gd name="connsiteX5" fmla="*/ 160 w 85993"/>
                    <a:gd name="connsiteY5" fmla="*/ 71313 h 1055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5993" h="105591">
                      <a:moveTo>
                        <a:pt x="160" y="71313"/>
                      </a:moveTo>
                      <a:cubicBezTo>
                        <a:pt x="-3610" y="104203"/>
                        <a:pt x="60323" y="116155"/>
                        <a:pt x="70591" y="95058"/>
                      </a:cubicBezTo>
                      <a:cubicBezTo>
                        <a:pt x="71714" y="72196"/>
                        <a:pt x="73158" y="55751"/>
                        <a:pt x="85993" y="30804"/>
                      </a:cubicBezTo>
                      <a:lnTo>
                        <a:pt x="24947" y="6738"/>
                      </a:lnTo>
                      <a:lnTo>
                        <a:pt x="9465" y="0"/>
                      </a:lnTo>
                      <a:cubicBezTo>
                        <a:pt x="17327" y="32408"/>
                        <a:pt x="11230" y="43638"/>
                        <a:pt x="160" y="71313"/>
                      </a:cubicBezTo>
                      <a:close/>
                    </a:path>
                  </a:pathLst>
                </a:custGeom>
                <a:solidFill>
                  <a:srgbClr val="8C552F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278" name="Freeform: Shape 277">
                  <a:extLst>
                    <a:ext uri="{FF2B5EF4-FFF2-40B4-BE49-F238E27FC236}">
                      <a16:creationId xmlns:a16="http://schemas.microsoft.com/office/drawing/2014/main" id="{537AF951-2FC2-4BFE-A9B6-A4AABD2A40F7}"/>
                    </a:ext>
                  </a:extLst>
                </p:cNvPr>
                <p:cNvSpPr/>
                <p:nvPr/>
              </p:nvSpPr>
              <p:spPr>
                <a:xfrm>
                  <a:off x="2601412" y="1882401"/>
                  <a:ext cx="87437" cy="76447"/>
                </a:xfrm>
                <a:custGeom>
                  <a:avLst/>
                  <a:gdLst>
                    <a:gd name="connsiteX0" fmla="*/ 80 w 87437"/>
                    <a:gd name="connsiteY0" fmla="*/ 75324 h 76447"/>
                    <a:gd name="connsiteX1" fmla="*/ 0 w 87437"/>
                    <a:gd name="connsiteY1" fmla="*/ 76447 h 76447"/>
                    <a:gd name="connsiteX2" fmla="*/ 74362 w 87437"/>
                    <a:gd name="connsiteY2" fmla="*/ 65458 h 76447"/>
                    <a:gd name="connsiteX3" fmla="*/ 82303 w 87437"/>
                    <a:gd name="connsiteY3" fmla="*/ 43077 h 76447"/>
                    <a:gd name="connsiteX4" fmla="*/ 87437 w 87437"/>
                    <a:gd name="connsiteY4" fmla="*/ 31445 h 76447"/>
                    <a:gd name="connsiteX5" fmla="*/ 24306 w 87437"/>
                    <a:gd name="connsiteY5" fmla="*/ 6738 h 76447"/>
                    <a:gd name="connsiteX6" fmla="*/ 8824 w 87437"/>
                    <a:gd name="connsiteY6" fmla="*/ 0 h 76447"/>
                    <a:gd name="connsiteX7" fmla="*/ 80 w 87437"/>
                    <a:gd name="connsiteY7" fmla="*/ 75324 h 764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87437" h="76447">
                      <a:moveTo>
                        <a:pt x="80" y="75324"/>
                      </a:moveTo>
                      <a:cubicBezTo>
                        <a:pt x="0" y="75645"/>
                        <a:pt x="0" y="76207"/>
                        <a:pt x="0" y="76447"/>
                      </a:cubicBezTo>
                      <a:cubicBezTo>
                        <a:pt x="28237" y="45884"/>
                        <a:pt x="53505" y="66420"/>
                        <a:pt x="74362" y="65458"/>
                      </a:cubicBezTo>
                      <a:cubicBezTo>
                        <a:pt x="75003" y="63933"/>
                        <a:pt x="81742" y="44360"/>
                        <a:pt x="82303" y="43077"/>
                      </a:cubicBezTo>
                      <a:cubicBezTo>
                        <a:pt x="84228" y="37702"/>
                        <a:pt x="84950" y="38424"/>
                        <a:pt x="87437" y="31445"/>
                      </a:cubicBezTo>
                      <a:lnTo>
                        <a:pt x="24306" y="6738"/>
                      </a:lnTo>
                      <a:lnTo>
                        <a:pt x="8824" y="0"/>
                      </a:lnTo>
                      <a:cubicBezTo>
                        <a:pt x="16765" y="32328"/>
                        <a:pt x="11150" y="47569"/>
                        <a:pt x="80" y="75324"/>
                      </a:cubicBezTo>
                      <a:close/>
                    </a:path>
                  </a:pathLst>
                </a:custGeom>
                <a:solidFill>
                  <a:srgbClr val="4A2B12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sp>
            <p:nvSpPr>
              <p:cNvPr id="264" name="Freeform: Shape 263">
                <a:extLst>
                  <a:ext uri="{FF2B5EF4-FFF2-40B4-BE49-F238E27FC236}">
                    <a16:creationId xmlns:a16="http://schemas.microsoft.com/office/drawing/2014/main" id="{EBC735EF-A08D-4062-9B13-436ACEC6A28D}"/>
                  </a:ext>
                </a:extLst>
              </p:cNvPr>
              <p:cNvSpPr/>
              <p:nvPr/>
            </p:nvSpPr>
            <p:spPr>
              <a:xfrm>
                <a:off x="2567239" y="1935826"/>
                <a:ext cx="180154" cy="194658"/>
              </a:xfrm>
              <a:custGeom>
                <a:avLst/>
                <a:gdLst>
                  <a:gd name="connsiteX0" fmla="*/ 98828 w 180154"/>
                  <a:gd name="connsiteY0" fmla="*/ 181693 h 194658"/>
                  <a:gd name="connsiteX1" fmla="*/ 27114 w 180154"/>
                  <a:gd name="connsiteY1" fmla="*/ 151050 h 194658"/>
                  <a:gd name="connsiteX2" fmla="*/ 0 w 180154"/>
                  <a:gd name="connsiteY2" fmla="*/ 66500 h 194658"/>
                  <a:gd name="connsiteX3" fmla="*/ 33050 w 180154"/>
                  <a:gd name="connsiteY3" fmla="*/ 44360 h 194658"/>
                  <a:gd name="connsiteX4" fmla="*/ 42515 w 180154"/>
                  <a:gd name="connsiteY4" fmla="*/ 39146 h 194658"/>
                  <a:gd name="connsiteX5" fmla="*/ 64495 w 180154"/>
                  <a:gd name="connsiteY5" fmla="*/ 70190 h 194658"/>
                  <a:gd name="connsiteX6" fmla="*/ 91047 w 180154"/>
                  <a:gd name="connsiteY6" fmla="*/ 75966 h 194658"/>
                  <a:gd name="connsiteX7" fmla="*/ 92491 w 180154"/>
                  <a:gd name="connsiteY7" fmla="*/ 85191 h 194658"/>
                  <a:gd name="connsiteX8" fmla="*/ 89362 w 180154"/>
                  <a:gd name="connsiteY8" fmla="*/ 146558 h 194658"/>
                  <a:gd name="connsiteX9" fmla="*/ 98828 w 180154"/>
                  <a:gd name="connsiteY9" fmla="*/ 181693 h 194658"/>
                  <a:gd name="connsiteX10" fmla="*/ 98828 w 180154"/>
                  <a:gd name="connsiteY10" fmla="*/ 181693 h 194658"/>
                  <a:gd name="connsiteX11" fmla="*/ 112786 w 180154"/>
                  <a:gd name="connsiteY11" fmla="*/ 19012 h 194658"/>
                  <a:gd name="connsiteX12" fmla="*/ 114069 w 180154"/>
                  <a:gd name="connsiteY12" fmla="*/ 0 h 194658"/>
                  <a:gd name="connsiteX13" fmla="*/ 139900 w 180154"/>
                  <a:gd name="connsiteY13" fmla="*/ 6819 h 194658"/>
                  <a:gd name="connsiteX14" fmla="*/ 169580 w 180154"/>
                  <a:gd name="connsiteY14" fmla="*/ 67383 h 194658"/>
                  <a:gd name="connsiteX15" fmla="*/ 178645 w 180154"/>
                  <a:gd name="connsiteY15" fmla="*/ 113187 h 194658"/>
                  <a:gd name="connsiteX16" fmla="*/ 150087 w 180154"/>
                  <a:gd name="connsiteY16" fmla="*/ 146317 h 194658"/>
                  <a:gd name="connsiteX17" fmla="*/ 140541 w 180154"/>
                  <a:gd name="connsiteY17" fmla="*/ 90084 h 194658"/>
                  <a:gd name="connsiteX18" fmla="*/ 112786 w 180154"/>
                  <a:gd name="connsiteY18" fmla="*/ 19012 h 194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80154" h="194658">
                    <a:moveTo>
                      <a:pt x="98828" y="181693"/>
                    </a:moveTo>
                    <a:cubicBezTo>
                      <a:pt x="64976" y="206881"/>
                      <a:pt x="29119" y="194688"/>
                      <a:pt x="27114" y="151050"/>
                    </a:cubicBezTo>
                    <a:cubicBezTo>
                      <a:pt x="25509" y="114952"/>
                      <a:pt x="20456" y="95539"/>
                      <a:pt x="0" y="66500"/>
                    </a:cubicBezTo>
                    <a:cubicBezTo>
                      <a:pt x="12835" y="59521"/>
                      <a:pt x="25910" y="52061"/>
                      <a:pt x="33050" y="44360"/>
                    </a:cubicBezTo>
                    <a:lnTo>
                      <a:pt x="42515" y="39146"/>
                    </a:lnTo>
                    <a:lnTo>
                      <a:pt x="64495" y="70190"/>
                    </a:lnTo>
                    <a:lnTo>
                      <a:pt x="91047" y="75966"/>
                    </a:lnTo>
                    <a:cubicBezTo>
                      <a:pt x="92812" y="78934"/>
                      <a:pt x="92651" y="83346"/>
                      <a:pt x="92491" y="85191"/>
                    </a:cubicBezTo>
                    <a:cubicBezTo>
                      <a:pt x="90405" y="107411"/>
                      <a:pt x="89443" y="127466"/>
                      <a:pt x="89362" y="146558"/>
                    </a:cubicBezTo>
                    <a:cubicBezTo>
                      <a:pt x="89362" y="160836"/>
                      <a:pt x="93935" y="170944"/>
                      <a:pt x="98828" y="181693"/>
                    </a:cubicBezTo>
                    <a:lnTo>
                      <a:pt x="98828" y="181693"/>
                    </a:lnTo>
                    <a:close/>
                    <a:moveTo>
                      <a:pt x="112786" y="19012"/>
                    </a:moveTo>
                    <a:lnTo>
                      <a:pt x="114069" y="0"/>
                    </a:lnTo>
                    <a:lnTo>
                      <a:pt x="139900" y="6819"/>
                    </a:lnTo>
                    <a:cubicBezTo>
                      <a:pt x="148322" y="31205"/>
                      <a:pt x="153456" y="43879"/>
                      <a:pt x="169580" y="67383"/>
                    </a:cubicBezTo>
                    <a:cubicBezTo>
                      <a:pt x="178805" y="80940"/>
                      <a:pt x="182495" y="96582"/>
                      <a:pt x="178645" y="113187"/>
                    </a:cubicBezTo>
                    <a:cubicBezTo>
                      <a:pt x="174794" y="129632"/>
                      <a:pt x="163243" y="139017"/>
                      <a:pt x="150087" y="146317"/>
                    </a:cubicBezTo>
                    <a:cubicBezTo>
                      <a:pt x="148643" y="125781"/>
                      <a:pt x="145675" y="108214"/>
                      <a:pt x="140541" y="90084"/>
                    </a:cubicBezTo>
                    <a:cubicBezTo>
                      <a:pt x="133723" y="65778"/>
                      <a:pt x="133081" y="53666"/>
                      <a:pt x="112786" y="19012"/>
                    </a:cubicBezTo>
                    <a:close/>
                  </a:path>
                </a:pathLst>
              </a:custGeom>
              <a:solidFill>
                <a:srgbClr val="F06868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65" name="Freeform: Shape 264">
                <a:extLst>
                  <a:ext uri="{FF2B5EF4-FFF2-40B4-BE49-F238E27FC236}">
                    <a16:creationId xmlns:a16="http://schemas.microsoft.com/office/drawing/2014/main" id="{927A41EE-B902-4EBB-BF5E-A4B5F3DC795B}"/>
                  </a:ext>
                </a:extLst>
              </p:cNvPr>
              <p:cNvSpPr/>
              <p:nvPr/>
            </p:nvSpPr>
            <p:spPr>
              <a:xfrm>
                <a:off x="2671923" y="1934302"/>
                <a:ext cx="44921" cy="97705"/>
              </a:xfrm>
              <a:custGeom>
                <a:avLst/>
                <a:gdLst>
                  <a:gd name="connsiteX0" fmla="*/ 0 w 44921"/>
                  <a:gd name="connsiteY0" fmla="*/ 47569 h 97705"/>
                  <a:gd name="connsiteX1" fmla="*/ 13878 w 44921"/>
                  <a:gd name="connsiteY1" fmla="*/ 70592 h 97705"/>
                  <a:gd name="connsiteX2" fmla="*/ 24948 w 44921"/>
                  <a:gd name="connsiteY2" fmla="*/ 97705 h 97705"/>
                  <a:gd name="connsiteX3" fmla="*/ 24466 w 44921"/>
                  <a:gd name="connsiteY3" fmla="*/ 64014 h 97705"/>
                  <a:gd name="connsiteX4" fmla="*/ 44922 w 44921"/>
                  <a:gd name="connsiteY4" fmla="*/ 49334 h 97705"/>
                  <a:gd name="connsiteX5" fmla="*/ 8744 w 44921"/>
                  <a:gd name="connsiteY5" fmla="*/ 0 h 97705"/>
                  <a:gd name="connsiteX6" fmla="*/ 2086 w 44921"/>
                  <a:gd name="connsiteY6" fmla="*/ 23424 h 97705"/>
                  <a:gd name="connsiteX7" fmla="*/ 0 w 44921"/>
                  <a:gd name="connsiteY7" fmla="*/ 47569 h 9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4921" h="97705">
                    <a:moveTo>
                      <a:pt x="0" y="47569"/>
                    </a:moveTo>
                    <a:cubicBezTo>
                      <a:pt x="6096" y="55831"/>
                      <a:pt x="8744" y="61687"/>
                      <a:pt x="13878" y="70592"/>
                    </a:cubicBezTo>
                    <a:cubicBezTo>
                      <a:pt x="20135" y="71875"/>
                      <a:pt x="23183" y="77972"/>
                      <a:pt x="24948" y="97705"/>
                    </a:cubicBezTo>
                    <a:cubicBezTo>
                      <a:pt x="29119" y="86475"/>
                      <a:pt x="28878" y="75003"/>
                      <a:pt x="24466" y="64014"/>
                    </a:cubicBezTo>
                    <a:cubicBezTo>
                      <a:pt x="32889" y="55511"/>
                      <a:pt x="34333" y="54789"/>
                      <a:pt x="44922" y="49334"/>
                    </a:cubicBezTo>
                    <a:cubicBezTo>
                      <a:pt x="37381" y="19974"/>
                      <a:pt x="22782" y="3449"/>
                      <a:pt x="8744" y="0"/>
                    </a:cubicBezTo>
                    <a:cubicBezTo>
                      <a:pt x="5455" y="9305"/>
                      <a:pt x="3128" y="16204"/>
                      <a:pt x="2086" y="23424"/>
                    </a:cubicBezTo>
                    <a:cubicBezTo>
                      <a:pt x="963" y="30563"/>
                      <a:pt x="0" y="37542"/>
                      <a:pt x="0" y="47569"/>
                    </a:cubicBezTo>
                    <a:close/>
                  </a:path>
                </a:pathLst>
              </a:custGeom>
              <a:solidFill>
                <a:srgbClr val="DB4F4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66" name="Freeform: Shape 265">
                <a:extLst>
                  <a:ext uri="{FF2B5EF4-FFF2-40B4-BE49-F238E27FC236}">
                    <a16:creationId xmlns:a16="http://schemas.microsoft.com/office/drawing/2014/main" id="{DD249578-ACE5-45C6-B5AD-E853D6B1D9A9}"/>
                  </a:ext>
                </a:extLst>
              </p:cNvPr>
              <p:cNvSpPr/>
              <p:nvPr/>
            </p:nvSpPr>
            <p:spPr>
              <a:xfrm>
                <a:off x="2673927" y="1938152"/>
                <a:ext cx="40752" cy="66741"/>
              </a:xfrm>
              <a:custGeom>
                <a:avLst/>
                <a:gdLst>
                  <a:gd name="connsiteX0" fmla="*/ 11874 w 40752"/>
                  <a:gd name="connsiteY0" fmla="*/ 66741 h 66741"/>
                  <a:gd name="connsiteX1" fmla="*/ 40752 w 40752"/>
                  <a:gd name="connsiteY1" fmla="*/ 44922 h 66741"/>
                  <a:gd name="connsiteX2" fmla="*/ 5617 w 40752"/>
                  <a:gd name="connsiteY2" fmla="*/ 0 h 66741"/>
                  <a:gd name="connsiteX3" fmla="*/ 2 w 40752"/>
                  <a:gd name="connsiteY3" fmla="*/ 19573 h 66741"/>
                  <a:gd name="connsiteX4" fmla="*/ 11874 w 40752"/>
                  <a:gd name="connsiteY4" fmla="*/ 66741 h 667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752" h="66741">
                    <a:moveTo>
                      <a:pt x="11874" y="66741"/>
                    </a:moveTo>
                    <a:cubicBezTo>
                      <a:pt x="17489" y="62730"/>
                      <a:pt x="25030" y="48692"/>
                      <a:pt x="40752" y="44922"/>
                    </a:cubicBezTo>
                    <a:cubicBezTo>
                      <a:pt x="33212" y="15562"/>
                      <a:pt x="19655" y="3449"/>
                      <a:pt x="5617" y="0"/>
                    </a:cubicBezTo>
                    <a:cubicBezTo>
                      <a:pt x="2328" y="9305"/>
                      <a:pt x="1045" y="12434"/>
                      <a:pt x="2" y="19573"/>
                    </a:cubicBezTo>
                    <a:cubicBezTo>
                      <a:pt x="-159" y="20776"/>
                      <a:pt x="11232" y="65618"/>
                      <a:pt x="11874" y="66741"/>
                    </a:cubicBezTo>
                    <a:close/>
                  </a:path>
                </a:pathLst>
              </a:custGeom>
              <a:solidFill>
                <a:srgbClr val="C7404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67" name="Freeform: Shape 266">
                <a:extLst>
                  <a:ext uri="{FF2B5EF4-FFF2-40B4-BE49-F238E27FC236}">
                    <a16:creationId xmlns:a16="http://schemas.microsoft.com/office/drawing/2014/main" id="{DBB019B4-4D58-44D1-A9D8-6C807902DC55}"/>
                  </a:ext>
                </a:extLst>
              </p:cNvPr>
              <p:cNvSpPr/>
              <p:nvPr/>
            </p:nvSpPr>
            <p:spPr>
              <a:xfrm>
                <a:off x="2583981" y="1941682"/>
                <a:ext cx="75934" cy="103962"/>
              </a:xfrm>
              <a:custGeom>
                <a:avLst/>
                <a:gdLst>
                  <a:gd name="connsiteX0" fmla="*/ 72059 w 75934"/>
                  <a:gd name="connsiteY0" fmla="*/ 66741 h 103962"/>
                  <a:gd name="connsiteX1" fmla="*/ 71979 w 75934"/>
                  <a:gd name="connsiteY1" fmla="*/ 88721 h 103962"/>
                  <a:gd name="connsiteX2" fmla="*/ 41255 w 75934"/>
                  <a:gd name="connsiteY2" fmla="*/ 103962 h 103962"/>
                  <a:gd name="connsiteX3" fmla="*/ 1147 w 75934"/>
                  <a:gd name="connsiteY3" fmla="*/ 27354 h 103962"/>
                  <a:gd name="connsiteX4" fmla="*/ 24249 w 75934"/>
                  <a:gd name="connsiteY4" fmla="*/ 0 h 103962"/>
                  <a:gd name="connsiteX5" fmla="*/ 19115 w 75934"/>
                  <a:gd name="connsiteY5" fmla="*/ 14279 h 103962"/>
                  <a:gd name="connsiteX6" fmla="*/ 72059 w 75934"/>
                  <a:gd name="connsiteY6" fmla="*/ 66741 h 103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934" h="103962">
                    <a:moveTo>
                      <a:pt x="72059" y="66741"/>
                    </a:moveTo>
                    <a:cubicBezTo>
                      <a:pt x="78717" y="74923"/>
                      <a:pt x="75508" y="84309"/>
                      <a:pt x="71979" y="88721"/>
                    </a:cubicBezTo>
                    <a:cubicBezTo>
                      <a:pt x="65882" y="96422"/>
                      <a:pt x="53047" y="97063"/>
                      <a:pt x="41255" y="103962"/>
                    </a:cubicBezTo>
                    <a:cubicBezTo>
                      <a:pt x="16228" y="82624"/>
                      <a:pt x="-5271" y="52703"/>
                      <a:pt x="1147" y="27354"/>
                    </a:cubicBezTo>
                    <a:cubicBezTo>
                      <a:pt x="3553" y="17808"/>
                      <a:pt x="14142" y="8262"/>
                      <a:pt x="24249" y="0"/>
                    </a:cubicBezTo>
                    <a:cubicBezTo>
                      <a:pt x="21522" y="6498"/>
                      <a:pt x="19436" y="9385"/>
                      <a:pt x="19115" y="14279"/>
                    </a:cubicBezTo>
                    <a:cubicBezTo>
                      <a:pt x="17190" y="40911"/>
                      <a:pt x="43662" y="49895"/>
                      <a:pt x="72059" y="66741"/>
                    </a:cubicBezTo>
                    <a:close/>
                  </a:path>
                </a:pathLst>
              </a:custGeom>
              <a:solidFill>
                <a:srgbClr val="DB4F4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68" name="Freeform: Shape 267">
                <a:extLst>
                  <a:ext uri="{FF2B5EF4-FFF2-40B4-BE49-F238E27FC236}">
                    <a16:creationId xmlns:a16="http://schemas.microsoft.com/office/drawing/2014/main" id="{59E5F060-1992-4751-9D55-189B0B7BA17E}"/>
                  </a:ext>
                </a:extLst>
              </p:cNvPr>
              <p:cNvSpPr/>
              <p:nvPr/>
            </p:nvSpPr>
            <p:spPr>
              <a:xfrm>
                <a:off x="2591583" y="1941601"/>
                <a:ext cx="68387" cy="100913"/>
              </a:xfrm>
              <a:custGeom>
                <a:avLst/>
                <a:gdLst>
                  <a:gd name="connsiteX0" fmla="*/ 64457 w 68387"/>
                  <a:gd name="connsiteY0" fmla="*/ 66821 h 100913"/>
                  <a:gd name="connsiteX1" fmla="*/ 68387 w 68387"/>
                  <a:gd name="connsiteY1" fmla="*/ 77410 h 100913"/>
                  <a:gd name="connsiteX2" fmla="*/ 32530 w 68387"/>
                  <a:gd name="connsiteY2" fmla="*/ 100914 h 100913"/>
                  <a:gd name="connsiteX3" fmla="*/ 684 w 68387"/>
                  <a:gd name="connsiteY3" fmla="*/ 23183 h 100913"/>
                  <a:gd name="connsiteX4" fmla="*/ 16807 w 68387"/>
                  <a:gd name="connsiteY4" fmla="*/ 0 h 100913"/>
                  <a:gd name="connsiteX5" fmla="*/ 11673 w 68387"/>
                  <a:gd name="connsiteY5" fmla="*/ 14279 h 100913"/>
                  <a:gd name="connsiteX6" fmla="*/ 64457 w 68387"/>
                  <a:gd name="connsiteY6" fmla="*/ 66821 h 100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8387" h="100913">
                    <a:moveTo>
                      <a:pt x="64457" y="66821"/>
                    </a:moveTo>
                    <a:cubicBezTo>
                      <a:pt x="67264" y="70271"/>
                      <a:pt x="68387" y="73961"/>
                      <a:pt x="68387" y="77410"/>
                    </a:cubicBezTo>
                    <a:cubicBezTo>
                      <a:pt x="65259" y="70110"/>
                      <a:pt x="41675" y="96903"/>
                      <a:pt x="32530" y="100914"/>
                    </a:cubicBezTo>
                    <a:cubicBezTo>
                      <a:pt x="14641" y="80298"/>
                      <a:pt x="-3809" y="44922"/>
                      <a:pt x="684" y="23183"/>
                    </a:cubicBezTo>
                    <a:cubicBezTo>
                      <a:pt x="2689" y="13557"/>
                      <a:pt x="6700" y="8262"/>
                      <a:pt x="16807" y="0"/>
                    </a:cubicBezTo>
                    <a:cubicBezTo>
                      <a:pt x="14080" y="6498"/>
                      <a:pt x="11994" y="9385"/>
                      <a:pt x="11673" y="14279"/>
                    </a:cubicBezTo>
                    <a:cubicBezTo>
                      <a:pt x="9588" y="40991"/>
                      <a:pt x="36060" y="49976"/>
                      <a:pt x="64457" y="66821"/>
                    </a:cubicBezTo>
                    <a:close/>
                  </a:path>
                </a:pathLst>
              </a:custGeom>
              <a:solidFill>
                <a:srgbClr val="C7404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69" name="Freeform: Shape 268">
                <a:extLst>
                  <a:ext uri="{FF2B5EF4-FFF2-40B4-BE49-F238E27FC236}">
                    <a16:creationId xmlns:a16="http://schemas.microsoft.com/office/drawing/2014/main" id="{B223C27F-2402-4188-BC4B-8288C6462173}"/>
                  </a:ext>
                </a:extLst>
              </p:cNvPr>
              <p:cNvSpPr/>
              <p:nvPr/>
            </p:nvSpPr>
            <p:spPr>
              <a:xfrm>
                <a:off x="2592296" y="1945211"/>
                <a:ext cx="66471" cy="94175"/>
              </a:xfrm>
              <a:custGeom>
                <a:avLst/>
                <a:gdLst>
                  <a:gd name="connsiteX0" fmla="*/ 13447 w 66471"/>
                  <a:gd name="connsiteY0" fmla="*/ 0 h 94175"/>
                  <a:gd name="connsiteX1" fmla="*/ 66471 w 66471"/>
                  <a:gd name="connsiteY1" fmla="*/ 66901 h 94175"/>
                  <a:gd name="connsiteX2" fmla="*/ 31737 w 66471"/>
                  <a:gd name="connsiteY2" fmla="*/ 94175 h 94175"/>
                  <a:gd name="connsiteX3" fmla="*/ 13447 w 66471"/>
                  <a:gd name="connsiteY3" fmla="*/ 0 h 94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471" h="94175">
                    <a:moveTo>
                      <a:pt x="13447" y="0"/>
                    </a:moveTo>
                    <a:cubicBezTo>
                      <a:pt x="-2676" y="19172"/>
                      <a:pt x="51871" y="40831"/>
                      <a:pt x="66471" y="66901"/>
                    </a:cubicBezTo>
                    <a:cubicBezTo>
                      <a:pt x="51631" y="68426"/>
                      <a:pt x="38154" y="80458"/>
                      <a:pt x="31737" y="94175"/>
                    </a:cubicBezTo>
                    <a:cubicBezTo>
                      <a:pt x="12565" y="61447"/>
                      <a:pt x="-17757" y="20375"/>
                      <a:pt x="13447" y="0"/>
                    </a:cubicBezTo>
                    <a:close/>
                  </a:path>
                </a:pathLst>
              </a:custGeom>
              <a:solidFill>
                <a:srgbClr val="FC8383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70" name="Freeform: Shape 269">
                <a:extLst>
                  <a:ext uri="{FF2B5EF4-FFF2-40B4-BE49-F238E27FC236}">
                    <a16:creationId xmlns:a16="http://schemas.microsoft.com/office/drawing/2014/main" id="{651CCB5A-8979-4E72-9BCC-B6D650B4459D}"/>
                  </a:ext>
                </a:extLst>
              </p:cNvPr>
              <p:cNvSpPr/>
              <p:nvPr/>
            </p:nvSpPr>
            <p:spPr>
              <a:xfrm>
                <a:off x="2592508" y="1973929"/>
                <a:ext cx="66259" cy="65457"/>
              </a:xfrm>
              <a:custGeom>
                <a:avLst/>
                <a:gdLst>
                  <a:gd name="connsiteX0" fmla="*/ 31927 w 66259"/>
                  <a:gd name="connsiteY0" fmla="*/ 51901 h 65457"/>
                  <a:gd name="connsiteX1" fmla="*/ 66260 w 66259"/>
                  <a:gd name="connsiteY1" fmla="*/ 38184 h 65457"/>
                  <a:gd name="connsiteX2" fmla="*/ 31525 w 66259"/>
                  <a:gd name="connsiteY2" fmla="*/ 65458 h 65457"/>
                  <a:gd name="connsiteX3" fmla="*/ 0 w 66259"/>
                  <a:gd name="connsiteY3" fmla="*/ 0 h 65457"/>
                  <a:gd name="connsiteX4" fmla="*/ 31927 w 66259"/>
                  <a:gd name="connsiteY4" fmla="*/ 51901 h 654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259" h="65457">
                    <a:moveTo>
                      <a:pt x="31927" y="51901"/>
                    </a:moveTo>
                    <a:cubicBezTo>
                      <a:pt x="39948" y="44521"/>
                      <a:pt x="57195" y="36499"/>
                      <a:pt x="66260" y="38184"/>
                    </a:cubicBezTo>
                    <a:cubicBezTo>
                      <a:pt x="51419" y="39708"/>
                      <a:pt x="37943" y="51740"/>
                      <a:pt x="31525" y="65458"/>
                    </a:cubicBezTo>
                    <a:cubicBezTo>
                      <a:pt x="19252" y="44521"/>
                      <a:pt x="2406" y="20135"/>
                      <a:pt x="0" y="0"/>
                    </a:cubicBezTo>
                    <a:cubicBezTo>
                      <a:pt x="7300" y="16765"/>
                      <a:pt x="23664" y="46045"/>
                      <a:pt x="31927" y="51901"/>
                    </a:cubicBezTo>
                    <a:close/>
                  </a:path>
                </a:pathLst>
              </a:custGeom>
              <a:solidFill>
                <a:srgbClr val="FF9696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71" name="Freeform: Shape 270">
                <a:extLst>
                  <a:ext uri="{FF2B5EF4-FFF2-40B4-BE49-F238E27FC236}">
                    <a16:creationId xmlns:a16="http://schemas.microsoft.com/office/drawing/2014/main" id="{9C02C462-4E02-45C8-AB4D-D514CC494FF1}"/>
                  </a:ext>
                </a:extLst>
              </p:cNvPr>
              <p:cNvSpPr/>
              <p:nvPr/>
            </p:nvSpPr>
            <p:spPr>
              <a:xfrm>
                <a:off x="2673929" y="1936227"/>
                <a:ext cx="39627" cy="66179"/>
              </a:xfrm>
              <a:custGeom>
                <a:avLst/>
                <a:gdLst>
                  <a:gd name="connsiteX0" fmla="*/ 0 w 39627"/>
                  <a:gd name="connsiteY0" fmla="*/ 21338 h 66179"/>
                  <a:gd name="connsiteX1" fmla="*/ 13637 w 39627"/>
                  <a:gd name="connsiteY1" fmla="*/ 66180 h 66179"/>
                  <a:gd name="connsiteX2" fmla="*/ 39628 w 39627"/>
                  <a:gd name="connsiteY2" fmla="*/ 45323 h 66179"/>
                  <a:gd name="connsiteX3" fmla="*/ 6016 w 39627"/>
                  <a:gd name="connsiteY3" fmla="*/ 0 h 66179"/>
                  <a:gd name="connsiteX4" fmla="*/ 0 w 39627"/>
                  <a:gd name="connsiteY4" fmla="*/ 21338 h 661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627" h="66179">
                    <a:moveTo>
                      <a:pt x="0" y="21338"/>
                    </a:moveTo>
                    <a:cubicBezTo>
                      <a:pt x="3128" y="26231"/>
                      <a:pt x="14519" y="53264"/>
                      <a:pt x="13637" y="66180"/>
                    </a:cubicBezTo>
                    <a:cubicBezTo>
                      <a:pt x="20616" y="52623"/>
                      <a:pt x="29039" y="47970"/>
                      <a:pt x="39628" y="45323"/>
                    </a:cubicBezTo>
                    <a:cubicBezTo>
                      <a:pt x="32007" y="25028"/>
                      <a:pt x="18931" y="3128"/>
                      <a:pt x="6016" y="0"/>
                    </a:cubicBezTo>
                    <a:cubicBezTo>
                      <a:pt x="3128" y="6578"/>
                      <a:pt x="1203" y="14279"/>
                      <a:pt x="0" y="21338"/>
                    </a:cubicBezTo>
                    <a:close/>
                  </a:path>
                </a:pathLst>
              </a:custGeom>
              <a:solidFill>
                <a:srgbClr val="FC8383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72" name="Freeform: Shape 271">
                <a:extLst>
                  <a:ext uri="{FF2B5EF4-FFF2-40B4-BE49-F238E27FC236}">
                    <a16:creationId xmlns:a16="http://schemas.microsoft.com/office/drawing/2014/main" id="{BA12664A-04C8-4BC4-8437-F16539A9CB2E}"/>
                  </a:ext>
                </a:extLst>
              </p:cNvPr>
              <p:cNvSpPr/>
              <p:nvPr/>
            </p:nvSpPr>
            <p:spPr>
              <a:xfrm>
                <a:off x="2680186" y="1936307"/>
                <a:ext cx="33370" cy="66179"/>
              </a:xfrm>
              <a:custGeom>
                <a:avLst/>
                <a:gdLst>
                  <a:gd name="connsiteX0" fmla="*/ 25670 w 33370"/>
                  <a:gd name="connsiteY0" fmla="*/ 41152 h 66179"/>
                  <a:gd name="connsiteX1" fmla="*/ 7380 w 33370"/>
                  <a:gd name="connsiteY1" fmla="*/ 66180 h 66179"/>
                  <a:gd name="connsiteX2" fmla="*/ 33371 w 33370"/>
                  <a:gd name="connsiteY2" fmla="*/ 45323 h 66179"/>
                  <a:gd name="connsiteX3" fmla="*/ 0 w 33370"/>
                  <a:gd name="connsiteY3" fmla="*/ 0 h 66179"/>
                  <a:gd name="connsiteX4" fmla="*/ 25670 w 33370"/>
                  <a:gd name="connsiteY4" fmla="*/ 41152 h 661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370" h="66179">
                    <a:moveTo>
                      <a:pt x="25670" y="41152"/>
                    </a:moveTo>
                    <a:cubicBezTo>
                      <a:pt x="20776" y="45082"/>
                      <a:pt x="8262" y="53264"/>
                      <a:pt x="7380" y="66180"/>
                    </a:cubicBezTo>
                    <a:cubicBezTo>
                      <a:pt x="14359" y="52623"/>
                      <a:pt x="22782" y="47970"/>
                      <a:pt x="33371" y="45323"/>
                    </a:cubicBezTo>
                    <a:cubicBezTo>
                      <a:pt x="25750" y="25028"/>
                      <a:pt x="12835" y="3209"/>
                      <a:pt x="0" y="0"/>
                    </a:cubicBezTo>
                    <a:cubicBezTo>
                      <a:pt x="11632" y="7380"/>
                      <a:pt x="23664" y="33290"/>
                      <a:pt x="25670" y="41152"/>
                    </a:cubicBezTo>
                    <a:close/>
                  </a:path>
                </a:pathLst>
              </a:custGeom>
              <a:solidFill>
                <a:srgbClr val="FF9696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73" name="Freeform: Shape 272">
                <a:extLst>
                  <a:ext uri="{FF2B5EF4-FFF2-40B4-BE49-F238E27FC236}">
                    <a16:creationId xmlns:a16="http://schemas.microsoft.com/office/drawing/2014/main" id="{56DB2743-2EE5-46A5-A4A7-051BE996BB93}"/>
                  </a:ext>
                </a:extLst>
              </p:cNvPr>
              <p:cNvSpPr/>
              <p:nvPr/>
            </p:nvSpPr>
            <p:spPr>
              <a:xfrm>
                <a:off x="2561784" y="1976735"/>
                <a:ext cx="123856" cy="148152"/>
              </a:xfrm>
              <a:custGeom>
                <a:avLst/>
                <a:gdLst>
                  <a:gd name="connsiteX0" fmla="*/ 0 w 123856"/>
                  <a:gd name="connsiteY0" fmla="*/ 10430 h 148152"/>
                  <a:gd name="connsiteX1" fmla="*/ 37542 w 123856"/>
                  <a:gd name="connsiteY1" fmla="*/ 82947 h 148152"/>
                  <a:gd name="connsiteX2" fmla="*/ 44120 w 123856"/>
                  <a:gd name="connsiteY2" fmla="*/ 133003 h 148152"/>
                  <a:gd name="connsiteX3" fmla="*/ 90726 w 123856"/>
                  <a:gd name="connsiteY3" fmla="*/ 143832 h 148152"/>
                  <a:gd name="connsiteX4" fmla="*/ 123856 w 123856"/>
                  <a:gd name="connsiteY4" fmla="*/ 117440 h 148152"/>
                  <a:gd name="connsiteX5" fmla="*/ 91448 w 123856"/>
                  <a:gd name="connsiteY5" fmla="*/ 60566 h 148152"/>
                  <a:gd name="connsiteX6" fmla="*/ 60805 w 123856"/>
                  <a:gd name="connsiteY6" fmla="*/ 76529 h 148152"/>
                  <a:gd name="connsiteX7" fmla="*/ 17086 w 123856"/>
                  <a:gd name="connsiteY7" fmla="*/ 2 h 148152"/>
                  <a:gd name="connsiteX8" fmla="*/ 0 w 123856"/>
                  <a:gd name="connsiteY8" fmla="*/ 10430 h 148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3856" h="148152">
                    <a:moveTo>
                      <a:pt x="0" y="10430"/>
                    </a:moveTo>
                    <a:cubicBezTo>
                      <a:pt x="481" y="14601"/>
                      <a:pt x="30804" y="51421"/>
                      <a:pt x="37542" y="82947"/>
                    </a:cubicBezTo>
                    <a:cubicBezTo>
                      <a:pt x="41071" y="99391"/>
                      <a:pt x="39146" y="120248"/>
                      <a:pt x="44120" y="133003"/>
                    </a:cubicBezTo>
                    <a:cubicBezTo>
                      <a:pt x="51500" y="151854"/>
                      <a:pt x="77891" y="150089"/>
                      <a:pt x="90726" y="143832"/>
                    </a:cubicBezTo>
                    <a:cubicBezTo>
                      <a:pt x="97304" y="140623"/>
                      <a:pt x="118000" y="120168"/>
                      <a:pt x="123856" y="117440"/>
                    </a:cubicBezTo>
                    <a:cubicBezTo>
                      <a:pt x="114390" y="103242"/>
                      <a:pt x="93373" y="80219"/>
                      <a:pt x="91448" y="60566"/>
                    </a:cubicBezTo>
                    <a:cubicBezTo>
                      <a:pt x="85352" y="65540"/>
                      <a:pt x="68746" y="76529"/>
                      <a:pt x="60805" y="76529"/>
                    </a:cubicBezTo>
                    <a:cubicBezTo>
                      <a:pt x="56714" y="76529"/>
                      <a:pt x="22862" y="39309"/>
                      <a:pt x="17086" y="2"/>
                    </a:cubicBezTo>
                    <a:cubicBezTo>
                      <a:pt x="12113" y="-78"/>
                      <a:pt x="7540" y="2408"/>
                      <a:pt x="0" y="10430"/>
                    </a:cubicBezTo>
                    <a:close/>
                  </a:path>
                </a:pathLst>
              </a:custGeom>
              <a:solidFill>
                <a:srgbClr val="FC8383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74" name="Freeform: Shape 273">
                <a:extLst>
                  <a:ext uri="{FF2B5EF4-FFF2-40B4-BE49-F238E27FC236}">
                    <a16:creationId xmlns:a16="http://schemas.microsoft.com/office/drawing/2014/main" id="{3D672253-5FDA-4D82-9B71-8C60C52E1224}"/>
                  </a:ext>
                </a:extLst>
              </p:cNvPr>
              <p:cNvSpPr/>
              <p:nvPr/>
            </p:nvSpPr>
            <p:spPr>
              <a:xfrm>
                <a:off x="2600131" y="2129631"/>
                <a:ext cx="104429" cy="247524"/>
              </a:xfrm>
              <a:custGeom>
                <a:avLst/>
                <a:gdLst>
                  <a:gd name="connsiteX0" fmla="*/ 92969 w 104429"/>
                  <a:gd name="connsiteY0" fmla="*/ 0 h 247524"/>
                  <a:gd name="connsiteX1" fmla="*/ 50855 w 104429"/>
                  <a:gd name="connsiteY1" fmla="*/ 26953 h 247524"/>
                  <a:gd name="connsiteX2" fmla="*/ 28956 w 104429"/>
                  <a:gd name="connsiteY2" fmla="*/ 61928 h 247524"/>
                  <a:gd name="connsiteX3" fmla="*/ 29196 w 104429"/>
                  <a:gd name="connsiteY3" fmla="*/ 108133 h 247524"/>
                  <a:gd name="connsiteX4" fmla="*/ 9222 w 104429"/>
                  <a:gd name="connsiteY4" fmla="*/ 183217 h 247524"/>
                  <a:gd name="connsiteX5" fmla="*/ 2163 w 104429"/>
                  <a:gd name="connsiteY5" fmla="*/ 244744 h 247524"/>
                  <a:gd name="connsiteX6" fmla="*/ 104280 w 104429"/>
                  <a:gd name="connsiteY6" fmla="*/ 212577 h 247524"/>
                  <a:gd name="connsiteX7" fmla="*/ 99868 w 104429"/>
                  <a:gd name="connsiteY7" fmla="*/ 96422 h 247524"/>
                  <a:gd name="connsiteX8" fmla="*/ 92969 w 104429"/>
                  <a:gd name="connsiteY8" fmla="*/ 0 h 2475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4429" h="247524">
                    <a:moveTo>
                      <a:pt x="92969" y="0"/>
                    </a:moveTo>
                    <a:cubicBezTo>
                      <a:pt x="76204" y="14840"/>
                      <a:pt x="70990" y="17167"/>
                      <a:pt x="50855" y="26953"/>
                    </a:cubicBezTo>
                    <a:cubicBezTo>
                      <a:pt x="34892" y="32729"/>
                      <a:pt x="28474" y="44922"/>
                      <a:pt x="28956" y="61928"/>
                    </a:cubicBezTo>
                    <a:cubicBezTo>
                      <a:pt x="29437" y="78373"/>
                      <a:pt x="30480" y="94175"/>
                      <a:pt x="29196" y="108133"/>
                    </a:cubicBezTo>
                    <a:cubicBezTo>
                      <a:pt x="26790" y="133402"/>
                      <a:pt x="15960" y="157948"/>
                      <a:pt x="9222" y="183217"/>
                    </a:cubicBezTo>
                    <a:cubicBezTo>
                      <a:pt x="-244" y="218593"/>
                      <a:pt x="-2089" y="236000"/>
                      <a:pt x="2163" y="244744"/>
                    </a:cubicBezTo>
                    <a:cubicBezTo>
                      <a:pt x="5933" y="252445"/>
                      <a:pt x="69385" y="244904"/>
                      <a:pt x="104280" y="212577"/>
                    </a:cubicBezTo>
                    <a:cubicBezTo>
                      <a:pt x="105082" y="199581"/>
                      <a:pt x="102515" y="151531"/>
                      <a:pt x="99868" y="96422"/>
                    </a:cubicBezTo>
                    <a:cubicBezTo>
                      <a:pt x="97702" y="55992"/>
                      <a:pt x="94092" y="17568"/>
                      <a:pt x="92969" y="0"/>
                    </a:cubicBezTo>
                    <a:close/>
                  </a:path>
                </a:pathLst>
              </a:custGeom>
              <a:solidFill>
                <a:srgbClr val="FC8383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75" name="Freeform: Shape 274">
                <a:extLst>
                  <a:ext uri="{FF2B5EF4-FFF2-40B4-BE49-F238E27FC236}">
                    <a16:creationId xmlns:a16="http://schemas.microsoft.com/office/drawing/2014/main" id="{D22CF263-6A9D-4B81-8701-55822BF4C1A2}"/>
                  </a:ext>
                </a:extLst>
              </p:cNvPr>
              <p:cNvSpPr/>
              <p:nvPr/>
            </p:nvSpPr>
            <p:spPr>
              <a:xfrm>
                <a:off x="2703048" y="1986443"/>
                <a:ext cx="39293" cy="96261"/>
              </a:xfrm>
              <a:custGeom>
                <a:avLst/>
                <a:gdLst>
                  <a:gd name="connsiteX0" fmla="*/ 17006 w 39293"/>
                  <a:gd name="connsiteY0" fmla="*/ 0 h 96261"/>
                  <a:gd name="connsiteX1" fmla="*/ 33852 w 39293"/>
                  <a:gd name="connsiteY1" fmla="*/ 72196 h 96261"/>
                  <a:gd name="connsiteX2" fmla="*/ 0 w 39293"/>
                  <a:gd name="connsiteY2" fmla="*/ 96261 h 96261"/>
                  <a:gd name="connsiteX3" fmla="*/ 2406 w 39293"/>
                  <a:gd name="connsiteY3" fmla="*/ 11551 h 96261"/>
                  <a:gd name="connsiteX4" fmla="*/ 17006 w 39293"/>
                  <a:gd name="connsiteY4" fmla="*/ 0 h 962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293" h="96261">
                    <a:moveTo>
                      <a:pt x="17006" y="0"/>
                    </a:moveTo>
                    <a:cubicBezTo>
                      <a:pt x="40430" y="30242"/>
                      <a:pt x="44200" y="54307"/>
                      <a:pt x="33852" y="72196"/>
                    </a:cubicBezTo>
                    <a:cubicBezTo>
                      <a:pt x="30402" y="78132"/>
                      <a:pt x="14038" y="89523"/>
                      <a:pt x="0" y="96261"/>
                    </a:cubicBezTo>
                    <a:cubicBezTo>
                      <a:pt x="722" y="65859"/>
                      <a:pt x="4893" y="34895"/>
                      <a:pt x="2406" y="11551"/>
                    </a:cubicBezTo>
                    <a:cubicBezTo>
                      <a:pt x="9546" y="8984"/>
                      <a:pt x="14920" y="4572"/>
                      <a:pt x="17006" y="0"/>
                    </a:cubicBezTo>
                    <a:close/>
                  </a:path>
                </a:pathLst>
              </a:custGeom>
              <a:solidFill>
                <a:srgbClr val="FC8383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76" name="Freeform: Shape 275">
                <a:extLst>
                  <a:ext uri="{FF2B5EF4-FFF2-40B4-BE49-F238E27FC236}">
                    <a16:creationId xmlns:a16="http://schemas.microsoft.com/office/drawing/2014/main" id="{E5BC2A24-736A-4EDB-9DAD-342CE4AE9D0A}"/>
                  </a:ext>
                </a:extLst>
              </p:cNvPr>
              <p:cNvSpPr/>
              <p:nvPr/>
            </p:nvSpPr>
            <p:spPr>
              <a:xfrm>
                <a:off x="2705524" y="2111823"/>
                <a:ext cx="48702" cy="213619"/>
              </a:xfrm>
              <a:custGeom>
                <a:avLst/>
                <a:gdLst>
                  <a:gd name="connsiteX0" fmla="*/ 22551 w 48702"/>
                  <a:gd name="connsiteY0" fmla="*/ 0 h 213619"/>
                  <a:gd name="connsiteX1" fmla="*/ 91 w 48702"/>
                  <a:gd name="connsiteY1" fmla="*/ 11632 h 213619"/>
                  <a:gd name="connsiteX2" fmla="*/ 1294 w 48702"/>
                  <a:gd name="connsiteY2" fmla="*/ 69549 h 213619"/>
                  <a:gd name="connsiteX3" fmla="*/ 27044 w 48702"/>
                  <a:gd name="connsiteY3" fmla="*/ 213620 h 213619"/>
                  <a:gd name="connsiteX4" fmla="*/ 48702 w 48702"/>
                  <a:gd name="connsiteY4" fmla="*/ 192282 h 213619"/>
                  <a:gd name="connsiteX5" fmla="*/ 17979 w 48702"/>
                  <a:gd name="connsiteY5" fmla="*/ 65778 h 213619"/>
                  <a:gd name="connsiteX6" fmla="*/ 22551 w 48702"/>
                  <a:gd name="connsiteY6" fmla="*/ 0 h 213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8702" h="213619">
                    <a:moveTo>
                      <a:pt x="22551" y="0"/>
                    </a:moveTo>
                    <a:cubicBezTo>
                      <a:pt x="13006" y="6738"/>
                      <a:pt x="11000" y="7380"/>
                      <a:pt x="91" y="11632"/>
                    </a:cubicBezTo>
                    <a:cubicBezTo>
                      <a:pt x="411" y="36499"/>
                      <a:pt x="-872" y="52141"/>
                      <a:pt x="1294" y="69549"/>
                    </a:cubicBezTo>
                    <a:cubicBezTo>
                      <a:pt x="6909" y="114872"/>
                      <a:pt x="20145" y="166371"/>
                      <a:pt x="27044" y="213620"/>
                    </a:cubicBezTo>
                    <a:cubicBezTo>
                      <a:pt x="35146" y="210010"/>
                      <a:pt x="42365" y="204555"/>
                      <a:pt x="48702" y="192282"/>
                    </a:cubicBezTo>
                    <a:cubicBezTo>
                      <a:pt x="42125" y="158269"/>
                      <a:pt x="21348" y="111663"/>
                      <a:pt x="17979" y="65778"/>
                    </a:cubicBezTo>
                    <a:cubicBezTo>
                      <a:pt x="17016" y="53666"/>
                      <a:pt x="23033" y="36098"/>
                      <a:pt x="22551" y="0"/>
                    </a:cubicBezTo>
                    <a:close/>
                  </a:path>
                </a:pathLst>
              </a:custGeom>
              <a:solidFill>
                <a:srgbClr val="FC8383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  <p:grpSp>
          <p:nvGrpSpPr>
            <p:cNvPr id="203" name="Graphic 5">
              <a:extLst>
                <a:ext uri="{FF2B5EF4-FFF2-40B4-BE49-F238E27FC236}">
                  <a16:creationId xmlns:a16="http://schemas.microsoft.com/office/drawing/2014/main" id="{52A29BC5-5B6C-42C9-87C6-BA8FD03C3687}"/>
                </a:ext>
              </a:extLst>
            </p:cNvPr>
            <p:cNvGrpSpPr/>
            <p:nvPr/>
          </p:nvGrpSpPr>
          <p:grpSpPr>
            <a:xfrm>
              <a:off x="2527137" y="1946501"/>
              <a:ext cx="390280" cy="249414"/>
              <a:chOff x="2527137" y="1946501"/>
              <a:chExt cx="390280" cy="249414"/>
            </a:xfrm>
          </p:grpSpPr>
          <p:grpSp>
            <p:nvGrpSpPr>
              <p:cNvPr id="222" name="Graphic 5">
                <a:extLst>
                  <a:ext uri="{FF2B5EF4-FFF2-40B4-BE49-F238E27FC236}">
                    <a16:creationId xmlns:a16="http://schemas.microsoft.com/office/drawing/2014/main" id="{A7BFE001-6996-418D-8C11-B937FB9F15AF}"/>
                  </a:ext>
                </a:extLst>
              </p:cNvPr>
              <p:cNvGrpSpPr/>
              <p:nvPr/>
            </p:nvGrpSpPr>
            <p:grpSpPr>
              <a:xfrm>
                <a:off x="2527137" y="1999919"/>
                <a:ext cx="86712" cy="193966"/>
                <a:chOff x="2527137" y="1999919"/>
                <a:chExt cx="86712" cy="193966"/>
              </a:xfrm>
            </p:grpSpPr>
            <p:grpSp>
              <p:nvGrpSpPr>
                <p:cNvPr id="253" name="Graphic 5">
                  <a:extLst>
                    <a:ext uri="{FF2B5EF4-FFF2-40B4-BE49-F238E27FC236}">
                      <a16:creationId xmlns:a16="http://schemas.microsoft.com/office/drawing/2014/main" id="{A46851EB-4596-4CDA-9225-F1CBAA906483}"/>
                    </a:ext>
                  </a:extLst>
                </p:cNvPr>
                <p:cNvGrpSpPr/>
                <p:nvPr/>
              </p:nvGrpSpPr>
              <p:grpSpPr>
                <a:xfrm>
                  <a:off x="2527137" y="1999919"/>
                  <a:ext cx="86712" cy="193966"/>
                  <a:chOff x="2527137" y="1999919"/>
                  <a:chExt cx="86712" cy="193966"/>
                </a:xfrm>
              </p:grpSpPr>
              <p:sp>
                <p:nvSpPr>
                  <p:cNvPr id="255" name="Freeform: Shape 254">
                    <a:extLst>
                      <a:ext uri="{FF2B5EF4-FFF2-40B4-BE49-F238E27FC236}">
                        <a16:creationId xmlns:a16="http://schemas.microsoft.com/office/drawing/2014/main" id="{EE4C5B76-BB05-40ED-9399-6D862BE5BAEA}"/>
                      </a:ext>
                    </a:extLst>
                  </p:cNvPr>
                  <p:cNvSpPr/>
                  <p:nvPr/>
                </p:nvSpPr>
                <p:spPr>
                  <a:xfrm>
                    <a:off x="2527137" y="2000287"/>
                    <a:ext cx="86712" cy="193599"/>
                  </a:xfrm>
                  <a:custGeom>
                    <a:avLst/>
                    <a:gdLst>
                      <a:gd name="connsiteX0" fmla="*/ 234 w 86712"/>
                      <a:gd name="connsiteY0" fmla="*/ 21693 h 193599"/>
                      <a:gd name="connsiteX1" fmla="*/ 29674 w 86712"/>
                      <a:gd name="connsiteY1" fmla="*/ 157662 h 193599"/>
                      <a:gd name="connsiteX2" fmla="*/ 61922 w 86712"/>
                      <a:gd name="connsiteY2" fmla="*/ 193599 h 193599"/>
                      <a:gd name="connsiteX3" fmla="*/ 86549 w 86712"/>
                      <a:gd name="connsiteY3" fmla="*/ 156298 h 193599"/>
                      <a:gd name="connsiteX4" fmla="*/ 64729 w 86712"/>
                      <a:gd name="connsiteY4" fmla="*/ 65171 h 193599"/>
                      <a:gd name="connsiteX5" fmla="*/ 24300 w 86712"/>
                      <a:gd name="connsiteY5" fmla="*/ 114 h 193599"/>
                      <a:gd name="connsiteX6" fmla="*/ 234 w 86712"/>
                      <a:gd name="connsiteY6" fmla="*/ 21693 h 1935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6712" h="193599">
                        <a:moveTo>
                          <a:pt x="234" y="21693"/>
                        </a:moveTo>
                        <a:cubicBezTo>
                          <a:pt x="-2252" y="55625"/>
                          <a:pt x="15556" y="117473"/>
                          <a:pt x="29674" y="157662"/>
                        </a:cubicBezTo>
                        <a:cubicBezTo>
                          <a:pt x="36894" y="178117"/>
                          <a:pt x="43953" y="193519"/>
                          <a:pt x="61922" y="193599"/>
                        </a:cubicBezTo>
                        <a:cubicBezTo>
                          <a:pt x="78928" y="193599"/>
                          <a:pt x="88073" y="173625"/>
                          <a:pt x="86549" y="156298"/>
                        </a:cubicBezTo>
                        <a:cubicBezTo>
                          <a:pt x="84784" y="135682"/>
                          <a:pt x="71869" y="131751"/>
                          <a:pt x="64729" y="65171"/>
                        </a:cubicBezTo>
                        <a:cubicBezTo>
                          <a:pt x="61120" y="30998"/>
                          <a:pt x="46119" y="1959"/>
                          <a:pt x="24300" y="114"/>
                        </a:cubicBezTo>
                        <a:cubicBezTo>
                          <a:pt x="12588" y="-929"/>
                          <a:pt x="1518" y="5088"/>
                          <a:pt x="234" y="21693"/>
                        </a:cubicBezTo>
                        <a:close/>
                      </a:path>
                    </a:pathLst>
                  </a:custGeom>
                  <a:solidFill>
                    <a:srgbClr val="F06868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256" name="Freeform: Shape 255">
                    <a:extLst>
                      <a:ext uri="{FF2B5EF4-FFF2-40B4-BE49-F238E27FC236}">
                        <a16:creationId xmlns:a16="http://schemas.microsoft.com/office/drawing/2014/main" id="{1794601D-2ABE-445F-869D-857EB99A57EB}"/>
                      </a:ext>
                    </a:extLst>
                  </p:cNvPr>
                  <p:cNvSpPr/>
                  <p:nvPr/>
                </p:nvSpPr>
                <p:spPr>
                  <a:xfrm>
                    <a:off x="2527137" y="1999919"/>
                    <a:ext cx="85184" cy="193966"/>
                  </a:xfrm>
                  <a:custGeom>
                    <a:avLst/>
                    <a:gdLst>
                      <a:gd name="connsiteX0" fmla="*/ 234 w 85184"/>
                      <a:gd name="connsiteY0" fmla="*/ 22060 h 193966"/>
                      <a:gd name="connsiteX1" fmla="*/ 29674 w 85184"/>
                      <a:gd name="connsiteY1" fmla="*/ 158029 h 193966"/>
                      <a:gd name="connsiteX2" fmla="*/ 61922 w 85184"/>
                      <a:gd name="connsiteY2" fmla="*/ 193966 h 193966"/>
                      <a:gd name="connsiteX3" fmla="*/ 85185 w 85184"/>
                      <a:gd name="connsiteY3" fmla="*/ 172227 h 193966"/>
                      <a:gd name="connsiteX4" fmla="*/ 65451 w 85184"/>
                      <a:gd name="connsiteY4" fmla="*/ 174152 h 193966"/>
                      <a:gd name="connsiteX5" fmla="*/ 71949 w 85184"/>
                      <a:gd name="connsiteY5" fmla="*/ 136611 h 193966"/>
                      <a:gd name="connsiteX6" fmla="*/ 45638 w 85184"/>
                      <a:gd name="connsiteY6" fmla="*/ 139258 h 193966"/>
                      <a:gd name="connsiteX7" fmla="*/ 20931 w 85184"/>
                      <a:gd name="connsiteY7" fmla="*/ 0 h 193966"/>
                      <a:gd name="connsiteX8" fmla="*/ 234 w 85184"/>
                      <a:gd name="connsiteY8" fmla="*/ 22060 h 1939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5184" h="193966">
                        <a:moveTo>
                          <a:pt x="234" y="22060"/>
                        </a:moveTo>
                        <a:cubicBezTo>
                          <a:pt x="-2252" y="55992"/>
                          <a:pt x="15556" y="117840"/>
                          <a:pt x="29674" y="158029"/>
                        </a:cubicBezTo>
                        <a:cubicBezTo>
                          <a:pt x="36894" y="178484"/>
                          <a:pt x="43953" y="193886"/>
                          <a:pt x="61922" y="193966"/>
                        </a:cubicBezTo>
                        <a:cubicBezTo>
                          <a:pt x="73874" y="193966"/>
                          <a:pt x="81976" y="184180"/>
                          <a:pt x="85185" y="172227"/>
                        </a:cubicBezTo>
                        <a:cubicBezTo>
                          <a:pt x="78607" y="173190"/>
                          <a:pt x="72029" y="173832"/>
                          <a:pt x="65451" y="174152"/>
                        </a:cubicBezTo>
                        <a:cubicBezTo>
                          <a:pt x="59676" y="174393"/>
                          <a:pt x="75880" y="148804"/>
                          <a:pt x="71949" y="136611"/>
                        </a:cubicBezTo>
                        <a:cubicBezTo>
                          <a:pt x="62243" y="136691"/>
                          <a:pt x="50370" y="138295"/>
                          <a:pt x="45638" y="139258"/>
                        </a:cubicBezTo>
                        <a:cubicBezTo>
                          <a:pt x="30958" y="92892"/>
                          <a:pt x="17802" y="45564"/>
                          <a:pt x="20931" y="0"/>
                        </a:cubicBezTo>
                        <a:cubicBezTo>
                          <a:pt x="10262" y="481"/>
                          <a:pt x="1357" y="7540"/>
                          <a:pt x="234" y="22060"/>
                        </a:cubicBezTo>
                        <a:close/>
                      </a:path>
                    </a:pathLst>
                  </a:custGeom>
                  <a:solidFill>
                    <a:srgbClr val="DB4F4F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  <p:sp>
              <p:nvSpPr>
                <p:cNvPr id="254" name="Freeform: Shape 253">
                  <a:extLst>
                    <a:ext uri="{FF2B5EF4-FFF2-40B4-BE49-F238E27FC236}">
                      <a16:creationId xmlns:a16="http://schemas.microsoft.com/office/drawing/2014/main" id="{CF359375-D893-44FF-BFC6-148BD4B0E150}"/>
                    </a:ext>
                  </a:extLst>
                </p:cNvPr>
                <p:cNvSpPr/>
                <p:nvPr/>
              </p:nvSpPr>
              <p:spPr>
                <a:xfrm>
                  <a:off x="2550955" y="2002647"/>
                  <a:ext cx="47087" cy="130273"/>
                </a:xfrm>
                <a:custGeom>
                  <a:avLst/>
                  <a:gdLst>
                    <a:gd name="connsiteX0" fmla="*/ 0 w 47087"/>
                    <a:gd name="connsiteY0" fmla="*/ 0 h 130273"/>
                    <a:gd name="connsiteX1" fmla="*/ 47088 w 47087"/>
                    <a:gd name="connsiteY1" fmla="*/ 125300 h 130273"/>
                    <a:gd name="connsiteX2" fmla="*/ 23504 w 47087"/>
                    <a:gd name="connsiteY2" fmla="*/ 130273 h 130273"/>
                    <a:gd name="connsiteX3" fmla="*/ 0 w 47087"/>
                    <a:gd name="connsiteY3" fmla="*/ 0 h 130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7087" h="130273">
                      <a:moveTo>
                        <a:pt x="0" y="0"/>
                      </a:moveTo>
                      <a:cubicBezTo>
                        <a:pt x="41152" y="14118"/>
                        <a:pt x="23584" y="59762"/>
                        <a:pt x="47088" y="125300"/>
                      </a:cubicBezTo>
                      <a:cubicBezTo>
                        <a:pt x="38585" y="128108"/>
                        <a:pt x="30723" y="128188"/>
                        <a:pt x="23504" y="130273"/>
                      </a:cubicBezTo>
                      <a:cubicBezTo>
                        <a:pt x="11471" y="78373"/>
                        <a:pt x="4973" y="60805"/>
                        <a:pt x="0" y="0"/>
                      </a:cubicBezTo>
                      <a:close/>
                    </a:path>
                  </a:pathLst>
                </a:custGeom>
                <a:solidFill>
                  <a:srgbClr val="FC8383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grpSp>
            <p:nvGrpSpPr>
              <p:cNvPr id="223" name="Graphic 5">
                <a:extLst>
                  <a:ext uri="{FF2B5EF4-FFF2-40B4-BE49-F238E27FC236}">
                    <a16:creationId xmlns:a16="http://schemas.microsoft.com/office/drawing/2014/main" id="{47633B4F-B5A3-4F66-A745-3D830674214A}"/>
                  </a:ext>
                </a:extLst>
              </p:cNvPr>
              <p:cNvGrpSpPr/>
              <p:nvPr/>
            </p:nvGrpSpPr>
            <p:grpSpPr>
              <a:xfrm>
                <a:off x="2568887" y="1946501"/>
                <a:ext cx="348530" cy="249414"/>
                <a:chOff x="2568887" y="1946501"/>
                <a:chExt cx="348530" cy="249414"/>
              </a:xfrm>
            </p:grpSpPr>
            <p:grpSp>
              <p:nvGrpSpPr>
                <p:cNvPr id="224" name="Graphic 5">
                  <a:extLst>
                    <a:ext uri="{FF2B5EF4-FFF2-40B4-BE49-F238E27FC236}">
                      <a16:creationId xmlns:a16="http://schemas.microsoft.com/office/drawing/2014/main" id="{108F3553-D3C2-4878-9818-B0D9E8CAA593}"/>
                    </a:ext>
                  </a:extLst>
                </p:cNvPr>
                <p:cNvGrpSpPr/>
                <p:nvPr/>
              </p:nvGrpSpPr>
              <p:grpSpPr>
                <a:xfrm>
                  <a:off x="2729184" y="1946501"/>
                  <a:ext cx="188233" cy="214539"/>
                  <a:chOff x="2729184" y="1946501"/>
                  <a:chExt cx="188233" cy="214539"/>
                </a:xfrm>
              </p:grpSpPr>
              <p:sp>
                <p:nvSpPr>
                  <p:cNvPr id="236" name="Freeform: Shape 235">
                    <a:extLst>
                      <a:ext uri="{FF2B5EF4-FFF2-40B4-BE49-F238E27FC236}">
                        <a16:creationId xmlns:a16="http://schemas.microsoft.com/office/drawing/2014/main" id="{946F545A-893D-4D1D-8914-F42589A9AFDB}"/>
                      </a:ext>
                    </a:extLst>
                  </p:cNvPr>
                  <p:cNvSpPr/>
                  <p:nvPr/>
                </p:nvSpPr>
                <p:spPr>
                  <a:xfrm>
                    <a:off x="2733611" y="2056633"/>
                    <a:ext cx="42188" cy="31607"/>
                  </a:xfrm>
                  <a:custGeom>
                    <a:avLst/>
                    <a:gdLst>
                      <a:gd name="connsiteX0" fmla="*/ 0 w 42188"/>
                      <a:gd name="connsiteY0" fmla="*/ 30402 h 31607"/>
                      <a:gd name="connsiteX1" fmla="*/ 11391 w 42188"/>
                      <a:gd name="connsiteY1" fmla="*/ 16364 h 31607"/>
                      <a:gd name="connsiteX2" fmla="*/ 41954 w 42188"/>
                      <a:gd name="connsiteY2" fmla="*/ 0 h 31607"/>
                      <a:gd name="connsiteX3" fmla="*/ 29841 w 42188"/>
                      <a:gd name="connsiteY3" fmla="*/ 18129 h 31607"/>
                      <a:gd name="connsiteX4" fmla="*/ 0 w 42188"/>
                      <a:gd name="connsiteY4" fmla="*/ 30402 h 316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2188" h="31607">
                        <a:moveTo>
                          <a:pt x="0" y="30402"/>
                        </a:moveTo>
                        <a:cubicBezTo>
                          <a:pt x="3048" y="25910"/>
                          <a:pt x="7781" y="19413"/>
                          <a:pt x="11391" y="16364"/>
                        </a:cubicBezTo>
                        <a:cubicBezTo>
                          <a:pt x="20135" y="8984"/>
                          <a:pt x="29199" y="8503"/>
                          <a:pt x="41954" y="0"/>
                        </a:cubicBezTo>
                        <a:cubicBezTo>
                          <a:pt x="43398" y="8583"/>
                          <a:pt x="38023" y="13156"/>
                          <a:pt x="29841" y="18129"/>
                        </a:cubicBezTo>
                        <a:cubicBezTo>
                          <a:pt x="21579" y="34173"/>
                          <a:pt x="16765" y="32247"/>
                          <a:pt x="0" y="30402"/>
                        </a:cubicBezTo>
                        <a:close/>
                      </a:path>
                    </a:pathLst>
                  </a:custGeom>
                  <a:solidFill>
                    <a:srgbClr val="F1B28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grpSp>
                <p:nvGrpSpPr>
                  <p:cNvPr id="237" name="Graphic 5">
                    <a:extLst>
                      <a:ext uri="{FF2B5EF4-FFF2-40B4-BE49-F238E27FC236}">
                        <a16:creationId xmlns:a16="http://schemas.microsoft.com/office/drawing/2014/main" id="{E7EB8D47-AC74-468B-826F-6544CB0DE2D5}"/>
                      </a:ext>
                    </a:extLst>
                  </p:cNvPr>
                  <p:cNvGrpSpPr/>
                  <p:nvPr/>
                </p:nvGrpSpPr>
                <p:grpSpPr>
                  <a:xfrm>
                    <a:off x="2729184" y="1946501"/>
                    <a:ext cx="188233" cy="214539"/>
                    <a:chOff x="2729184" y="1946501"/>
                    <a:chExt cx="188233" cy="214539"/>
                  </a:xfrm>
                </p:grpSpPr>
                <p:sp>
                  <p:nvSpPr>
                    <p:cNvPr id="238" name="Freeform: Shape 237">
                      <a:extLst>
                        <a:ext uri="{FF2B5EF4-FFF2-40B4-BE49-F238E27FC236}">
                          <a16:creationId xmlns:a16="http://schemas.microsoft.com/office/drawing/2014/main" id="{9AAB930E-A45B-4FFE-8639-21FB8AAB602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29184" y="1946501"/>
                      <a:ext cx="187656" cy="214525"/>
                    </a:xfrm>
                    <a:custGeom>
                      <a:avLst/>
                      <a:gdLst>
                        <a:gd name="connsiteX0" fmla="*/ 125154 w 187656"/>
                        <a:gd name="connsiteY0" fmla="*/ 129385 h 214525"/>
                        <a:gd name="connsiteX1" fmla="*/ 137187 w 187656"/>
                        <a:gd name="connsiteY1" fmla="*/ 113983 h 214525"/>
                        <a:gd name="connsiteX2" fmla="*/ 187644 w 187656"/>
                        <a:gd name="connsiteY2" fmla="*/ 2881 h 214525"/>
                        <a:gd name="connsiteX3" fmla="*/ 173606 w 187656"/>
                        <a:gd name="connsiteY3" fmla="*/ 3202 h 214525"/>
                        <a:gd name="connsiteX4" fmla="*/ 63788 w 187656"/>
                        <a:gd name="connsiteY4" fmla="*/ 80853 h 214525"/>
                        <a:gd name="connsiteX5" fmla="*/ 47504 w 187656"/>
                        <a:gd name="connsiteY5" fmla="*/ 102271 h 214525"/>
                        <a:gd name="connsiteX6" fmla="*/ 1619 w 187656"/>
                        <a:gd name="connsiteY6" fmla="*/ 202543 h 214525"/>
                        <a:gd name="connsiteX7" fmla="*/ 737 w 187656"/>
                        <a:gd name="connsiteY7" fmla="*/ 211207 h 214525"/>
                        <a:gd name="connsiteX8" fmla="*/ 7234 w 187656"/>
                        <a:gd name="connsiteY8" fmla="*/ 214496 h 214525"/>
                        <a:gd name="connsiteX9" fmla="*/ 34428 w 187656"/>
                        <a:gd name="connsiteY9" fmla="*/ 194120 h 214525"/>
                        <a:gd name="connsiteX10" fmla="*/ 35551 w 187656"/>
                        <a:gd name="connsiteY10" fmla="*/ 194682 h 214525"/>
                        <a:gd name="connsiteX11" fmla="*/ 125154 w 187656"/>
                        <a:gd name="connsiteY11" fmla="*/ 129385 h 2145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187656" h="214525">
                          <a:moveTo>
                            <a:pt x="125154" y="129385"/>
                          </a:moveTo>
                          <a:cubicBezTo>
                            <a:pt x="134299" y="123368"/>
                            <a:pt x="132695" y="124010"/>
                            <a:pt x="137187" y="113983"/>
                          </a:cubicBezTo>
                          <a:cubicBezTo>
                            <a:pt x="141920" y="103555"/>
                            <a:pt x="188526" y="3363"/>
                            <a:pt x="187644" y="2881"/>
                          </a:cubicBezTo>
                          <a:cubicBezTo>
                            <a:pt x="180826" y="-568"/>
                            <a:pt x="180585" y="-1450"/>
                            <a:pt x="173606" y="3202"/>
                          </a:cubicBezTo>
                          <a:lnTo>
                            <a:pt x="63788" y="80853"/>
                          </a:lnTo>
                          <a:cubicBezTo>
                            <a:pt x="54964" y="88794"/>
                            <a:pt x="52477" y="91522"/>
                            <a:pt x="47504" y="102271"/>
                          </a:cubicBezTo>
                          <a:lnTo>
                            <a:pt x="1619" y="202543"/>
                          </a:lnTo>
                          <a:cubicBezTo>
                            <a:pt x="-627" y="207276"/>
                            <a:pt x="-146" y="210485"/>
                            <a:pt x="737" y="211207"/>
                          </a:cubicBezTo>
                          <a:cubicBezTo>
                            <a:pt x="2662" y="212169"/>
                            <a:pt x="5229" y="213453"/>
                            <a:pt x="7234" y="214496"/>
                          </a:cubicBezTo>
                          <a:cubicBezTo>
                            <a:pt x="8759" y="215217"/>
                            <a:pt x="24080" y="202704"/>
                            <a:pt x="34428" y="194120"/>
                          </a:cubicBezTo>
                          <a:lnTo>
                            <a:pt x="35551" y="194682"/>
                          </a:lnTo>
                          <a:cubicBezTo>
                            <a:pt x="36354" y="195083"/>
                            <a:pt x="122427" y="131310"/>
                            <a:pt x="125154" y="129385"/>
                          </a:cubicBezTo>
                          <a:close/>
                        </a:path>
                      </a:pathLst>
                    </a:custGeom>
                    <a:solidFill>
                      <a:srgbClr val="ACACB5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  <p:sp>
                  <p:nvSpPr>
                    <p:cNvPr id="239" name="Freeform: Shape 238">
                      <a:extLst>
                        <a:ext uri="{FF2B5EF4-FFF2-40B4-BE49-F238E27FC236}">
                          <a16:creationId xmlns:a16="http://schemas.microsoft.com/office/drawing/2014/main" id="{F6F34465-84F1-4B1C-8F77-316581A9747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39226" y="1968314"/>
                      <a:ext cx="137011" cy="190516"/>
                    </a:xfrm>
                    <a:custGeom>
                      <a:avLst/>
                      <a:gdLst>
                        <a:gd name="connsiteX0" fmla="*/ 33691 w 137011"/>
                        <a:gd name="connsiteY0" fmla="*/ 164767 h 190516"/>
                        <a:gd name="connsiteX1" fmla="*/ 45724 w 137011"/>
                        <a:gd name="connsiteY1" fmla="*/ 149365 h 190516"/>
                        <a:gd name="connsiteX2" fmla="*/ 125460 w 137011"/>
                        <a:gd name="connsiteY2" fmla="*/ 16284 h 190516"/>
                        <a:gd name="connsiteX3" fmla="*/ 69789 w 137011"/>
                        <a:gd name="connsiteY3" fmla="*/ 52783 h 190516"/>
                        <a:gd name="connsiteX4" fmla="*/ 68747 w 137011"/>
                        <a:gd name="connsiteY4" fmla="*/ 50858 h 190516"/>
                        <a:gd name="connsiteX5" fmla="*/ 137012 w 137011"/>
                        <a:gd name="connsiteY5" fmla="*/ 0 h 190516"/>
                        <a:gd name="connsiteX6" fmla="*/ 83266 w 137011"/>
                        <a:gd name="connsiteY6" fmla="*/ 37943 h 190516"/>
                        <a:gd name="connsiteX7" fmla="*/ 58559 w 137011"/>
                        <a:gd name="connsiteY7" fmla="*/ 55350 h 190516"/>
                        <a:gd name="connsiteX8" fmla="*/ 51339 w 137011"/>
                        <a:gd name="connsiteY8" fmla="*/ 60725 h 190516"/>
                        <a:gd name="connsiteX9" fmla="*/ 37381 w 137011"/>
                        <a:gd name="connsiteY9" fmla="*/ 80298 h 190516"/>
                        <a:gd name="connsiteX10" fmla="*/ 0 w 137011"/>
                        <a:gd name="connsiteY10" fmla="*/ 162521 h 190516"/>
                        <a:gd name="connsiteX11" fmla="*/ 35937 w 137011"/>
                        <a:gd name="connsiteY11" fmla="*/ 89603 h 190516"/>
                        <a:gd name="connsiteX12" fmla="*/ 38906 w 137011"/>
                        <a:gd name="connsiteY12" fmla="*/ 90245 h 190516"/>
                        <a:gd name="connsiteX13" fmla="*/ 6498 w 137011"/>
                        <a:gd name="connsiteY13" fmla="*/ 167174 h 190516"/>
                        <a:gd name="connsiteX14" fmla="*/ 5214 w 137011"/>
                        <a:gd name="connsiteY14" fmla="*/ 174955 h 190516"/>
                        <a:gd name="connsiteX15" fmla="*/ 1444 w 137011"/>
                        <a:gd name="connsiteY15" fmla="*/ 190517 h 190516"/>
                        <a:gd name="connsiteX16" fmla="*/ 33691 w 137011"/>
                        <a:gd name="connsiteY16" fmla="*/ 164767 h 19051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</a:cxnLst>
                      <a:rect l="l" t="t" r="r" b="b"/>
                      <a:pathLst>
                        <a:path w="137011" h="190516">
                          <a:moveTo>
                            <a:pt x="33691" y="164767"/>
                          </a:moveTo>
                          <a:cubicBezTo>
                            <a:pt x="42836" y="158751"/>
                            <a:pt x="41232" y="159392"/>
                            <a:pt x="45724" y="149365"/>
                          </a:cubicBezTo>
                          <a:cubicBezTo>
                            <a:pt x="50136" y="139579"/>
                            <a:pt x="121289" y="27274"/>
                            <a:pt x="125460" y="16284"/>
                          </a:cubicBezTo>
                          <a:cubicBezTo>
                            <a:pt x="112626" y="24466"/>
                            <a:pt x="84469" y="42355"/>
                            <a:pt x="69789" y="52783"/>
                          </a:cubicBezTo>
                          <a:cubicBezTo>
                            <a:pt x="68025" y="54067"/>
                            <a:pt x="65939" y="52944"/>
                            <a:pt x="68747" y="50858"/>
                          </a:cubicBezTo>
                          <a:cubicBezTo>
                            <a:pt x="89764" y="35456"/>
                            <a:pt x="130995" y="5294"/>
                            <a:pt x="137012" y="0"/>
                          </a:cubicBezTo>
                          <a:lnTo>
                            <a:pt x="83266" y="37943"/>
                          </a:lnTo>
                          <a:lnTo>
                            <a:pt x="58559" y="55350"/>
                          </a:lnTo>
                          <a:cubicBezTo>
                            <a:pt x="56313" y="56954"/>
                            <a:pt x="53345" y="58880"/>
                            <a:pt x="51339" y="60725"/>
                          </a:cubicBezTo>
                          <a:cubicBezTo>
                            <a:pt x="44120" y="67303"/>
                            <a:pt x="41954" y="70431"/>
                            <a:pt x="37381" y="80298"/>
                          </a:cubicBezTo>
                          <a:lnTo>
                            <a:pt x="0" y="162521"/>
                          </a:lnTo>
                          <a:cubicBezTo>
                            <a:pt x="2086" y="160435"/>
                            <a:pt x="32248" y="97785"/>
                            <a:pt x="35937" y="89603"/>
                          </a:cubicBezTo>
                          <a:cubicBezTo>
                            <a:pt x="37542" y="86154"/>
                            <a:pt x="39868" y="88079"/>
                            <a:pt x="38906" y="90245"/>
                          </a:cubicBezTo>
                          <a:cubicBezTo>
                            <a:pt x="26873" y="116556"/>
                            <a:pt x="17006" y="139900"/>
                            <a:pt x="6498" y="167174"/>
                          </a:cubicBezTo>
                          <a:lnTo>
                            <a:pt x="5214" y="174955"/>
                          </a:lnTo>
                          <a:lnTo>
                            <a:pt x="1444" y="190517"/>
                          </a:lnTo>
                          <a:cubicBezTo>
                            <a:pt x="10508" y="184260"/>
                            <a:pt x="30884" y="166772"/>
                            <a:pt x="33691" y="164767"/>
                          </a:cubicBezTo>
                          <a:close/>
                        </a:path>
                      </a:pathLst>
                    </a:custGeom>
                    <a:solidFill>
                      <a:srgbClr val="C4C4CC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  <p:sp>
                  <p:nvSpPr>
                    <p:cNvPr id="240" name="Freeform: Shape 239">
                      <a:extLst>
                        <a:ext uri="{FF2B5EF4-FFF2-40B4-BE49-F238E27FC236}">
                          <a16:creationId xmlns:a16="http://schemas.microsoft.com/office/drawing/2014/main" id="{33600A01-1C64-4A40-AD02-17B05C4FA2F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62810" y="2008342"/>
                      <a:ext cx="68184" cy="89603"/>
                    </a:xfrm>
                    <a:custGeom>
                      <a:avLst/>
                      <a:gdLst>
                        <a:gd name="connsiteX0" fmla="*/ 68185 w 68184"/>
                        <a:gd name="connsiteY0" fmla="*/ 0 h 89603"/>
                        <a:gd name="connsiteX1" fmla="*/ 31927 w 68184"/>
                        <a:gd name="connsiteY1" fmla="*/ 24386 h 89603"/>
                        <a:gd name="connsiteX2" fmla="*/ 28959 w 68184"/>
                        <a:gd name="connsiteY2" fmla="*/ 21177 h 89603"/>
                        <a:gd name="connsiteX3" fmla="*/ 53425 w 68184"/>
                        <a:gd name="connsiteY3" fmla="*/ 2567 h 89603"/>
                        <a:gd name="connsiteX4" fmla="*/ 27755 w 68184"/>
                        <a:gd name="connsiteY4" fmla="*/ 20937 h 89603"/>
                        <a:gd name="connsiteX5" fmla="*/ 13958 w 68184"/>
                        <a:gd name="connsiteY5" fmla="*/ 40510 h 89603"/>
                        <a:gd name="connsiteX6" fmla="*/ 3770 w 68184"/>
                        <a:gd name="connsiteY6" fmla="*/ 62730 h 89603"/>
                        <a:gd name="connsiteX7" fmla="*/ 16445 w 68184"/>
                        <a:gd name="connsiteY7" fmla="*/ 38585 h 89603"/>
                        <a:gd name="connsiteX8" fmla="*/ 20054 w 68184"/>
                        <a:gd name="connsiteY8" fmla="*/ 40430 h 89603"/>
                        <a:gd name="connsiteX9" fmla="*/ 0 w 68184"/>
                        <a:gd name="connsiteY9" fmla="*/ 89603 h 89603"/>
                        <a:gd name="connsiteX10" fmla="*/ 68185 w 68184"/>
                        <a:gd name="connsiteY10" fmla="*/ 0 h 8960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68184" h="89603">
                          <a:moveTo>
                            <a:pt x="68185" y="0"/>
                          </a:moveTo>
                          <a:cubicBezTo>
                            <a:pt x="60725" y="4171"/>
                            <a:pt x="38504" y="19653"/>
                            <a:pt x="31927" y="24386"/>
                          </a:cubicBezTo>
                          <a:cubicBezTo>
                            <a:pt x="29761" y="25910"/>
                            <a:pt x="25429" y="23825"/>
                            <a:pt x="28959" y="21177"/>
                          </a:cubicBezTo>
                          <a:lnTo>
                            <a:pt x="53425" y="2567"/>
                          </a:lnTo>
                          <a:cubicBezTo>
                            <a:pt x="49815" y="4893"/>
                            <a:pt x="31124" y="17889"/>
                            <a:pt x="27755" y="20937"/>
                          </a:cubicBezTo>
                          <a:cubicBezTo>
                            <a:pt x="20536" y="27515"/>
                            <a:pt x="18530" y="30563"/>
                            <a:pt x="13958" y="40510"/>
                          </a:cubicBezTo>
                          <a:lnTo>
                            <a:pt x="3770" y="62730"/>
                          </a:lnTo>
                          <a:cubicBezTo>
                            <a:pt x="7781" y="55511"/>
                            <a:pt x="7701" y="55190"/>
                            <a:pt x="16445" y="38585"/>
                          </a:cubicBezTo>
                          <a:cubicBezTo>
                            <a:pt x="17969" y="35617"/>
                            <a:pt x="21017" y="38184"/>
                            <a:pt x="20054" y="40430"/>
                          </a:cubicBezTo>
                          <a:cubicBezTo>
                            <a:pt x="15081" y="52222"/>
                            <a:pt x="5054" y="75966"/>
                            <a:pt x="0" y="89603"/>
                          </a:cubicBezTo>
                          <a:lnTo>
                            <a:pt x="68185" y="0"/>
                          </a:lnTo>
                          <a:close/>
                        </a:path>
                      </a:pathLst>
                    </a:custGeom>
                    <a:solidFill>
                      <a:srgbClr val="D8D8E6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  <p:sp>
                  <p:nvSpPr>
                    <p:cNvPr id="241" name="Freeform: Shape 240">
                      <a:extLst>
                        <a:ext uri="{FF2B5EF4-FFF2-40B4-BE49-F238E27FC236}">
                          <a16:creationId xmlns:a16="http://schemas.microsoft.com/office/drawing/2014/main" id="{6689C9AF-EDEE-4122-9BEB-ECF6761DA7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843797" y="1946606"/>
                      <a:ext cx="72228" cy="49537"/>
                    </a:xfrm>
                    <a:custGeom>
                      <a:avLst/>
                      <a:gdLst>
                        <a:gd name="connsiteX0" fmla="*/ 72228 w 72228"/>
                        <a:gd name="connsiteY0" fmla="*/ 2375 h 49537"/>
                        <a:gd name="connsiteX1" fmla="*/ 52896 w 72228"/>
                        <a:gd name="connsiteY1" fmla="*/ 13926 h 49537"/>
                        <a:gd name="connsiteX2" fmla="*/ 3321 w 72228"/>
                        <a:gd name="connsiteY2" fmla="*/ 48500 h 49537"/>
                        <a:gd name="connsiteX3" fmla="*/ 1396 w 72228"/>
                        <a:gd name="connsiteY3" fmla="*/ 46575 h 49537"/>
                        <a:gd name="connsiteX4" fmla="*/ 55704 w 72228"/>
                        <a:gd name="connsiteY4" fmla="*/ 5905 h 49537"/>
                        <a:gd name="connsiteX5" fmla="*/ 65490 w 72228"/>
                        <a:gd name="connsiteY5" fmla="*/ 49 h 49537"/>
                        <a:gd name="connsiteX6" fmla="*/ 68939 w 72228"/>
                        <a:gd name="connsiteY6" fmla="*/ 691 h 49537"/>
                        <a:gd name="connsiteX7" fmla="*/ 72228 w 72228"/>
                        <a:gd name="connsiteY7" fmla="*/ 2375 h 4953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72228" h="49537">
                          <a:moveTo>
                            <a:pt x="72228" y="2375"/>
                          </a:moveTo>
                          <a:cubicBezTo>
                            <a:pt x="69020" y="1573"/>
                            <a:pt x="56185" y="11600"/>
                            <a:pt x="52896" y="13926"/>
                          </a:cubicBezTo>
                          <a:cubicBezTo>
                            <a:pt x="40783" y="22670"/>
                            <a:pt x="17360" y="39596"/>
                            <a:pt x="3321" y="48500"/>
                          </a:cubicBezTo>
                          <a:cubicBezTo>
                            <a:pt x="273" y="50827"/>
                            <a:pt x="-1331" y="48821"/>
                            <a:pt x="1396" y="46575"/>
                          </a:cubicBezTo>
                          <a:cubicBezTo>
                            <a:pt x="5567" y="43126"/>
                            <a:pt x="52013" y="8632"/>
                            <a:pt x="55704" y="5905"/>
                          </a:cubicBezTo>
                          <a:cubicBezTo>
                            <a:pt x="59233" y="3257"/>
                            <a:pt x="62763" y="450"/>
                            <a:pt x="65490" y="49"/>
                          </a:cubicBezTo>
                          <a:cubicBezTo>
                            <a:pt x="66613" y="-112"/>
                            <a:pt x="67656" y="129"/>
                            <a:pt x="68939" y="691"/>
                          </a:cubicBezTo>
                          <a:cubicBezTo>
                            <a:pt x="69902" y="1092"/>
                            <a:pt x="71667" y="1974"/>
                            <a:pt x="72228" y="2375"/>
                          </a:cubicBezTo>
                          <a:close/>
                        </a:path>
                      </a:pathLst>
                    </a:custGeom>
                    <a:solidFill>
                      <a:srgbClr val="8D8D99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  <p:sp>
                  <p:nvSpPr>
                    <p:cNvPr id="242" name="Freeform: Shape 241">
                      <a:extLst>
                        <a:ext uri="{FF2B5EF4-FFF2-40B4-BE49-F238E27FC236}">
                          <a16:creationId xmlns:a16="http://schemas.microsoft.com/office/drawing/2014/main" id="{D7AAF128-F64A-43FA-A5CA-5E82004625D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35888" y="1949272"/>
                      <a:ext cx="181529" cy="211768"/>
                    </a:xfrm>
                    <a:custGeom>
                      <a:avLst/>
                      <a:gdLst>
                        <a:gd name="connsiteX0" fmla="*/ 120456 w 181529"/>
                        <a:gd name="connsiteY0" fmla="*/ 127657 h 211768"/>
                        <a:gd name="connsiteX1" fmla="*/ 132489 w 181529"/>
                        <a:gd name="connsiteY1" fmla="*/ 112255 h 211768"/>
                        <a:gd name="connsiteX2" fmla="*/ 180138 w 181529"/>
                        <a:gd name="connsiteY2" fmla="*/ 6528 h 211768"/>
                        <a:gd name="connsiteX3" fmla="*/ 173319 w 181529"/>
                        <a:gd name="connsiteY3" fmla="*/ 3640 h 211768"/>
                        <a:gd name="connsiteX4" fmla="*/ 63261 w 181529"/>
                        <a:gd name="connsiteY4" fmla="*/ 82254 h 211768"/>
                        <a:gd name="connsiteX5" fmla="*/ 48661 w 181529"/>
                        <a:gd name="connsiteY5" fmla="*/ 100864 h 211768"/>
                        <a:gd name="connsiteX6" fmla="*/ 2456 w 181529"/>
                        <a:gd name="connsiteY6" fmla="*/ 202179 h 211768"/>
                        <a:gd name="connsiteX7" fmla="*/ 611 w 181529"/>
                        <a:gd name="connsiteY7" fmla="*/ 211725 h 211768"/>
                        <a:gd name="connsiteX8" fmla="*/ 8071 w 181529"/>
                        <a:gd name="connsiteY8" fmla="*/ 207634 h 211768"/>
                        <a:gd name="connsiteX9" fmla="*/ 120456 w 181529"/>
                        <a:gd name="connsiteY9" fmla="*/ 127657 h 21176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181529" h="211768">
                          <a:moveTo>
                            <a:pt x="120456" y="127657"/>
                          </a:moveTo>
                          <a:cubicBezTo>
                            <a:pt x="127274" y="122764"/>
                            <a:pt x="127996" y="122282"/>
                            <a:pt x="132489" y="112255"/>
                          </a:cubicBezTo>
                          <a:lnTo>
                            <a:pt x="180138" y="6528"/>
                          </a:lnTo>
                          <a:cubicBezTo>
                            <a:pt x="183427" y="-2055"/>
                            <a:pt x="180779" y="-1253"/>
                            <a:pt x="173319" y="3640"/>
                          </a:cubicBezTo>
                          <a:lnTo>
                            <a:pt x="63261" y="82254"/>
                          </a:lnTo>
                          <a:cubicBezTo>
                            <a:pt x="55720" y="88831"/>
                            <a:pt x="52913" y="91719"/>
                            <a:pt x="48661" y="100864"/>
                          </a:cubicBezTo>
                          <a:lnTo>
                            <a:pt x="2456" y="202179"/>
                          </a:lnTo>
                          <a:cubicBezTo>
                            <a:pt x="-191" y="208837"/>
                            <a:pt x="-512" y="211324"/>
                            <a:pt x="611" y="211725"/>
                          </a:cubicBezTo>
                          <a:cubicBezTo>
                            <a:pt x="1493" y="212046"/>
                            <a:pt x="3819" y="210602"/>
                            <a:pt x="8071" y="207634"/>
                          </a:cubicBezTo>
                          <a:lnTo>
                            <a:pt x="120456" y="127657"/>
                          </a:lnTo>
                          <a:close/>
                        </a:path>
                      </a:pathLst>
                    </a:custGeom>
                    <a:solidFill>
                      <a:srgbClr val="E8E8F7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  <p:sp>
                  <p:nvSpPr>
                    <p:cNvPr id="243" name="Freeform: Shape 242">
                      <a:extLst>
                        <a:ext uri="{FF2B5EF4-FFF2-40B4-BE49-F238E27FC236}">
                          <a16:creationId xmlns:a16="http://schemas.microsoft.com/office/drawing/2014/main" id="{B6BB07DA-D959-4294-B7AA-316BA7AF099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30271" y="2091212"/>
                      <a:ext cx="31555" cy="69463"/>
                    </a:xfrm>
                    <a:custGeom>
                      <a:avLst/>
                      <a:gdLst>
                        <a:gd name="connsiteX0" fmla="*/ 5506 w 31555"/>
                        <a:gd name="connsiteY0" fmla="*/ 69464 h 69463"/>
                        <a:gd name="connsiteX1" fmla="*/ 12244 w 31555"/>
                        <a:gd name="connsiteY1" fmla="*/ 47885 h 69463"/>
                        <a:gd name="connsiteX2" fmla="*/ 31256 w 31555"/>
                        <a:gd name="connsiteY2" fmla="*/ 2883 h 69463"/>
                        <a:gd name="connsiteX3" fmla="*/ 29090 w 31555"/>
                        <a:gd name="connsiteY3" fmla="*/ 1680 h 69463"/>
                        <a:gd name="connsiteX4" fmla="*/ 9437 w 31555"/>
                        <a:gd name="connsiteY4" fmla="*/ 42110 h 69463"/>
                        <a:gd name="connsiteX5" fmla="*/ 1415 w 31555"/>
                        <a:gd name="connsiteY5" fmla="*/ 58634 h 69463"/>
                        <a:gd name="connsiteX6" fmla="*/ 613 w 31555"/>
                        <a:gd name="connsiteY6" fmla="*/ 66817 h 69463"/>
                        <a:gd name="connsiteX7" fmla="*/ 5506 w 31555"/>
                        <a:gd name="connsiteY7" fmla="*/ 69464 h 6946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31555" h="69463">
                          <a:moveTo>
                            <a:pt x="5506" y="69464"/>
                          </a:moveTo>
                          <a:cubicBezTo>
                            <a:pt x="3420" y="67619"/>
                            <a:pt x="7271" y="58474"/>
                            <a:pt x="12244" y="47885"/>
                          </a:cubicBezTo>
                          <a:cubicBezTo>
                            <a:pt x="18902" y="33767"/>
                            <a:pt x="29651" y="7135"/>
                            <a:pt x="31256" y="2883"/>
                          </a:cubicBezTo>
                          <a:cubicBezTo>
                            <a:pt x="32218" y="156"/>
                            <a:pt x="30694" y="-1368"/>
                            <a:pt x="29090" y="1680"/>
                          </a:cubicBezTo>
                          <a:lnTo>
                            <a:pt x="9437" y="42110"/>
                          </a:lnTo>
                          <a:lnTo>
                            <a:pt x="1415" y="58634"/>
                          </a:lnTo>
                          <a:cubicBezTo>
                            <a:pt x="452" y="60560"/>
                            <a:pt x="-751" y="64891"/>
                            <a:pt x="613" y="66817"/>
                          </a:cubicBezTo>
                          <a:lnTo>
                            <a:pt x="5506" y="69464"/>
                          </a:lnTo>
                          <a:close/>
                        </a:path>
                      </a:pathLst>
                    </a:custGeom>
                    <a:solidFill>
                      <a:srgbClr val="8D8D99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  <p:sp>
                  <p:nvSpPr>
                    <p:cNvPr id="244" name="Freeform: Shape 243">
                      <a:extLst>
                        <a:ext uri="{FF2B5EF4-FFF2-40B4-BE49-F238E27FC236}">
                          <a16:creationId xmlns:a16="http://schemas.microsoft.com/office/drawing/2014/main" id="{1B47D031-59C2-4CA9-B406-817D76BFDF1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38988" y="1953265"/>
                      <a:ext cx="174979" cy="203671"/>
                    </a:xfrm>
                    <a:custGeom>
                      <a:avLst/>
                      <a:gdLst>
                        <a:gd name="connsiteX0" fmla="*/ 61685 w 174979"/>
                        <a:gd name="connsiteY0" fmla="*/ 80185 h 203671"/>
                        <a:gd name="connsiteX1" fmla="*/ 171583 w 174979"/>
                        <a:gd name="connsiteY1" fmla="*/ 1652 h 203671"/>
                        <a:gd name="connsiteX2" fmla="*/ 173989 w 174979"/>
                        <a:gd name="connsiteY2" fmla="*/ 3096 h 203671"/>
                        <a:gd name="connsiteX3" fmla="*/ 127142 w 174979"/>
                        <a:gd name="connsiteY3" fmla="*/ 107138 h 203671"/>
                        <a:gd name="connsiteX4" fmla="*/ 115992 w 174979"/>
                        <a:gd name="connsiteY4" fmla="*/ 121497 h 203671"/>
                        <a:gd name="connsiteX5" fmla="*/ 3607 w 174979"/>
                        <a:gd name="connsiteY5" fmla="*/ 201554 h 203671"/>
                        <a:gd name="connsiteX6" fmla="*/ 1602 w 174979"/>
                        <a:gd name="connsiteY6" fmla="*/ 199067 h 203671"/>
                        <a:gd name="connsiteX7" fmla="*/ 47727 w 174979"/>
                        <a:gd name="connsiteY7" fmla="*/ 97833 h 203671"/>
                        <a:gd name="connsiteX8" fmla="*/ 61685 w 174979"/>
                        <a:gd name="connsiteY8" fmla="*/ 80185 h 20367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74979" h="203671">
                          <a:moveTo>
                            <a:pt x="61685" y="80185"/>
                          </a:moveTo>
                          <a:lnTo>
                            <a:pt x="171583" y="1652"/>
                          </a:lnTo>
                          <a:cubicBezTo>
                            <a:pt x="175674" y="-1156"/>
                            <a:pt x="175514" y="-193"/>
                            <a:pt x="173989" y="3096"/>
                          </a:cubicBezTo>
                          <a:lnTo>
                            <a:pt x="127142" y="107138"/>
                          </a:lnTo>
                          <a:cubicBezTo>
                            <a:pt x="123212" y="115561"/>
                            <a:pt x="122410" y="116604"/>
                            <a:pt x="115992" y="121497"/>
                          </a:cubicBezTo>
                          <a:cubicBezTo>
                            <a:pt x="78450" y="148450"/>
                            <a:pt x="40989" y="174681"/>
                            <a:pt x="3607" y="201554"/>
                          </a:cubicBezTo>
                          <a:cubicBezTo>
                            <a:pt x="-1286" y="205004"/>
                            <a:pt x="-404" y="204282"/>
                            <a:pt x="1602" y="199067"/>
                          </a:cubicBezTo>
                          <a:lnTo>
                            <a:pt x="47727" y="97833"/>
                          </a:lnTo>
                          <a:cubicBezTo>
                            <a:pt x="51818" y="89410"/>
                            <a:pt x="54706" y="86282"/>
                            <a:pt x="61685" y="80185"/>
                          </a:cubicBezTo>
                          <a:close/>
                        </a:path>
                      </a:pathLst>
                    </a:custGeom>
                    <a:solidFill>
                      <a:srgbClr val="B5B5C7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  <p:sp>
                  <p:nvSpPr>
                    <p:cNvPr id="245" name="Freeform: Shape 244">
                      <a:extLst>
                        <a:ext uri="{FF2B5EF4-FFF2-40B4-BE49-F238E27FC236}">
                          <a16:creationId xmlns:a16="http://schemas.microsoft.com/office/drawing/2014/main" id="{0904FADB-03A7-4900-B7BB-FC2F0AF1DF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38875" y="2033067"/>
                      <a:ext cx="118270" cy="123974"/>
                    </a:xfrm>
                    <a:custGeom>
                      <a:avLst/>
                      <a:gdLst>
                        <a:gd name="connsiteX0" fmla="*/ 118271 w 118270"/>
                        <a:gd name="connsiteY0" fmla="*/ 40092 h 123974"/>
                        <a:gd name="connsiteX1" fmla="*/ 113538 w 118270"/>
                        <a:gd name="connsiteY1" fmla="*/ 43621 h 123974"/>
                        <a:gd name="connsiteX2" fmla="*/ 3640 w 118270"/>
                        <a:gd name="connsiteY2" fmla="*/ 121833 h 123974"/>
                        <a:gd name="connsiteX3" fmla="*/ 1634 w 118270"/>
                        <a:gd name="connsiteY3" fmla="*/ 119347 h 123974"/>
                        <a:gd name="connsiteX4" fmla="*/ 47759 w 118270"/>
                        <a:gd name="connsiteY4" fmla="*/ 18112 h 123974"/>
                        <a:gd name="connsiteX5" fmla="*/ 56022 w 118270"/>
                        <a:gd name="connsiteY5" fmla="*/ 5598 h 123974"/>
                        <a:gd name="connsiteX6" fmla="*/ 61557 w 118270"/>
                        <a:gd name="connsiteY6" fmla="*/ 384 h 123974"/>
                        <a:gd name="connsiteX7" fmla="*/ 118271 w 118270"/>
                        <a:gd name="connsiteY7" fmla="*/ 40092 h 12397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118270" h="123974">
                          <a:moveTo>
                            <a:pt x="118271" y="40092"/>
                          </a:moveTo>
                          <a:cubicBezTo>
                            <a:pt x="116747" y="41295"/>
                            <a:pt x="115142" y="42498"/>
                            <a:pt x="113538" y="43621"/>
                          </a:cubicBezTo>
                          <a:lnTo>
                            <a:pt x="3640" y="121833"/>
                          </a:lnTo>
                          <a:cubicBezTo>
                            <a:pt x="-1254" y="125283"/>
                            <a:pt x="-452" y="124641"/>
                            <a:pt x="1634" y="119347"/>
                          </a:cubicBezTo>
                          <a:lnTo>
                            <a:pt x="47759" y="18112"/>
                          </a:lnTo>
                          <a:cubicBezTo>
                            <a:pt x="50487" y="12336"/>
                            <a:pt x="52733" y="9047"/>
                            <a:pt x="56022" y="5598"/>
                          </a:cubicBezTo>
                          <a:cubicBezTo>
                            <a:pt x="57947" y="3833"/>
                            <a:pt x="59712" y="1908"/>
                            <a:pt x="61557" y="384"/>
                          </a:cubicBezTo>
                          <a:cubicBezTo>
                            <a:pt x="82574" y="-4108"/>
                            <a:pt x="103350" y="32150"/>
                            <a:pt x="118271" y="40092"/>
                          </a:cubicBezTo>
                          <a:close/>
                        </a:path>
                      </a:pathLst>
                    </a:custGeom>
                    <a:solidFill>
                      <a:srgbClr val="D6D6E8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  <p:grpSp>
                  <p:nvGrpSpPr>
                    <p:cNvPr id="246" name="Graphic 5">
                      <a:extLst>
                        <a:ext uri="{FF2B5EF4-FFF2-40B4-BE49-F238E27FC236}">
                          <a16:creationId xmlns:a16="http://schemas.microsoft.com/office/drawing/2014/main" id="{5830E0F0-7FBD-4B5F-B175-185924E22A9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841257" y="2001534"/>
                      <a:ext cx="13623" cy="14258"/>
                      <a:chOff x="2841257" y="2001534"/>
                      <a:chExt cx="13623" cy="14258"/>
                    </a:xfrm>
                  </p:grpSpPr>
                  <p:sp>
                    <p:nvSpPr>
                      <p:cNvPr id="247" name="Freeform: Shape 246">
                        <a:extLst>
                          <a:ext uri="{FF2B5EF4-FFF2-40B4-BE49-F238E27FC236}">
                            <a16:creationId xmlns:a16="http://schemas.microsoft.com/office/drawing/2014/main" id="{923CAE16-011C-4419-A032-FE191372A34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841257" y="2001534"/>
                        <a:ext cx="13623" cy="14258"/>
                      </a:xfrm>
                      <a:custGeom>
                        <a:avLst/>
                        <a:gdLst>
                          <a:gd name="connsiteX0" fmla="*/ 12279 w 13623"/>
                          <a:gd name="connsiteY0" fmla="*/ 150 h 14258"/>
                          <a:gd name="connsiteX1" fmla="*/ 2733 w 13623"/>
                          <a:gd name="connsiteY1" fmla="*/ 5685 h 14258"/>
                          <a:gd name="connsiteX2" fmla="*/ 1369 w 13623"/>
                          <a:gd name="connsiteY2" fmla="*/ 14108 h 14258"/>
                          <a:gd name="connsiteX3" fmla="*/ 10915 w 13623"/>
                          <a:gd name="connsiteY3" fmla="*/ 8573 h 14258"/>
                          <a:gd name="connsiteX4" fmla="*/ 12279 w 13623"/>
                          <a:gd name="connsiteY4" fmla="*/ 150 h 1425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3623" h="14258">
                            <a:moveTo>
                              <a:pt x="12279" y="150"/>
                            </a:moveTo>
                            <a:cubicBezTo>
                              <a:pt x="10032" y="-652"/>
                              <a:pt x="5781" y="1835"/>
                              <a:pt x="2733" y="5685"/>
                            </a:cubicBezTo>
                            <a:cubicBezTo>
                              <a:pt x="-316" y="9536"/>
                              <a:pt x="-877" y="13306"/>
                              <a:pt x="1369" y="14108"/>
                            </a:cubicBezTo>
                            <a:cubicBezTo>
                              <a:pt x="3615" y="14910"/>
                              <a:pt x="7867" y="12424"/>
                              <a:pt x="10915" y="8573"/>
                            </a:cubicBezTo>
                            <a:cubicBezTo>
                              <a:pt x="13883" y="4723"/>
                              <a:pt x="14525" y="953"/>
                              <a:pt x="12279" y="150"/>
                            </a:cubicBezTo>
                            <a:close/>
                          </a:path>
                        </a:pathLst>
                      </a:custGeom>
                      <a:solidFill>
                        <a:srgbClr val="5E6382"/>
                      </a:solidFill>
                      <a:ln w="8010" cap="flat">
                        <a:noFill/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he-IL"/>
                      </a:p>
                    </p:txBody>
                  </p:sp>
                  <p:sp>
                    <p:nvSpPr>
                      <p:cNvPr id="248" name="Freeform: Shape 247">
                        <a:extLst>
                          <a:ext uri="{FF2B5EF4-FFF2-40B4-BE49-F238E27FC236}">
                            <a16:creationId xmlns:a16="http://schemas.microsoft.com/office/drawing/2014/main" id="{03078F64-DB60-4B6F-9DEB-B729D1606A8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842419" y="2002772"/>
                        <a:ext cx="11347" cy="11943"/>
                      </a:xfrm>
                      <a:custGeom>
                        <a:avLst/>
                        <a:gdLst>
                          <a:gd name="connsiteX0" fmla="*/ 10235 w 11347"/>
                          <a:gd name="connsiteY0" fmla="*/ 116 h 11943"/>
                          <a:gd name="connsiteX1" fmla="*/ 2293 w 11347"/>
                          <a:gd name="connsiteY1" fmla="*/ 4769 h 11943"/>
                          <a:gd name="connsiteX2" fmla="*/ 1090 w 11347"/>
                          <a:gd name="connsiteY2" fmla="*/ 11828 h 11943"/>
                          <a:gd name="connsiteX3" fmla="*/ 9031 w 11347"/>
                          <a:gd name="connsiteY3" fmla="*/ 7175 h 11943"/>
                          <a:gd name="connsiteX4" fmla="*/ 10235 w 11347"/>
                          <a:gd name="connsiteY4" fmla="*/ 116 h 1194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1347" h="11943">
                            <a:moveTo>
                              <a:pt x="10235" y="116"/>
                            </a:moveTo>
                            <a:cubicBezTo>
                              <a:pt x="8390" y="-526"/>
                              <a:pt x="4780" y="1560"/>
                              <a:pt x="2293" y="4769"/>
                            </a:cubicBezTo>
                            <a:cubicBezTo>
                              <a:pt x="-194" y="7977"/>
                              <a:pt x="-755" y="11186"/>
                              <a:pt x="1090" y="11828"/>
                            </a:cubicBezTo>
                            <a:cubicBezTo>
                              <a:pt x="2935" y="12470"/>
                              <a:pt x="6544" y="10384"/>
                              <a:pt x="9031" y="7175"/>
                            </a:cubicBezTo>
                            <a:cubicBezTo>
                              <a:pt x="11598" y="3886"/>
                              <a:pt x="12079" y="758"/>
                              <a:pt x="10235" y="116"/>
                            </a:cubicBezTo>
                            <a:close/>
                          </a:path>
                        </a:pathLst>
                      </a:custGeom>
                      <a:solidFill>
                        <a:srgbClr val="2D2F3B"/>
                      </a:solidFill>
                      <a:ln w="8010" cap="flat">
                        <a:noFill/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he-IL"/>
                      </a:p>
                    </p:txBody>
                  </p:sp>
                  <p:sp>
                    <p:nvSpPr>
                      <p:cNvPr id="249" name="Freeform: Shape 248">
                        <a:extLst>
                          <a:ext uri="{FF2B5EF4-FFF2-40B4-BE49-F238E27FC236}">
                            <a16:creationId xmlns:a16="http://schemas.microsoft.com/office/drawing/2014/main" id="{39F8DEF0-886D-4262-8974-B0DB9EA7828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844172" y="2004560"/>
                        <a:ext cx="7875" cy="8287"/>
                      </a:xfrm>
                      <a:custGeom>
                        <a:avLst/>
                        <a:gdLst>
                          <a:gd name="connsiteX0" fmla="*/ 7118 w 7875"/>
                          <a:gd name="connsiteY0" fmla="*/ 93 h 8287"/>
                          <a:gd name="connsiteX1" fmla="*/ 1583 w 7875"/>
                          <a:gd name="connsiteY1" fmla="*/ 3301 h 8287"/>
                          <a:gd name="connsiteX2" fmla="*/ 781 w 7875"/>
                          <a:gd name="connsiteY2" fmla="*/ 8195 h 8287"/>
                          <a:gd name="connsiteX3" fmla="*/ 6316 w 7875"/>
                          <a:gd name="connsiteY3" fmla="*/ 4986 h 8287"/>
                          <a:gd name="connsiteX4" fmla="*/ 7118 w 7875"/>
                          <a:gd name="connsiteY4" fmla="*/ 93 h 828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875" h="8287">
                            <a:moveTo>
                              <a:pt x="7118" y="93"/>
                            </a:moveTo>
                            <a:cubicBezTo>
                              <a:pt x="5834" y="-389"/>
                              <a:pt x="3348" y="1055"/>
                              <a:pt x="1583" y="3301"/>
                            </a:cubicBezTo>
                            <a:cubicBezTo>
                              <a:pt x="-182" y="5547"/>
                              <a:pt x="-503" y="7793"/>
                              <a:pt x="781" y="8195"/>
                            </a:cubicBezTo>
                            <a:cubicBezTo>
                              <a:pt x="2064" y="8676"/>
                              <a:pt x="4551" y="7232"/>
                              <a:pt x="6316" y="4986"/>
                            </a:cubicBezTo>
                            <a:cubicBezTo>
                              <a:pt x="8000" y="2740"/>
                              <a:pt x="8401" y="574"/>
                              <a:pt x="7118" y="93"/>
                            </a:cubicBezTo>
                            <a:close/>
                          </a:path>
                        </a:pathLst>
                      </a:custGeom>
                      <a:solidFill>
                        <a:srgbClr val="111421"/>
                      </a:solidFill>
                      <a:ln w="8010" cap="flat">
                        <a:noFill/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he-IL"/>
                      </a:p>
                    </p:txBody>
                  </p:sp>
                  <p:sp>
                    <p:nvSpPr>
                      <p:cNvPr id="250" name="Freeform: Shape 249">
                        <a:extLst>
                          <a:ext uri="{FF2B5EF4-FFF2-40B4-BE49-F238E27FC236}">
                            <a16:creationId xmlns:a16="http://schemas.microsoft.com/office/drawing/2014/main" id="{5180DC0B-1046-4F66-94CD-F902A0CE081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845896" y="2006375"/>
                        <a:ext cx="4449" cy="4737"/>
                      </a:xfrm>
                      <a:custGeom>
                        <a:avLst/>
                        <a:gdLst>
                          <a:gd name="connsiteX0" fmla="*/ 4030 w 4449"/>
                          <a:gd name="connsiteY0" fmla="*/ 43 h 4737"/>
                          <a:gd name="connsiteX1" fmla="*/ 901 w 4449"/>
                          <a:gd name="connsiteY1" fmla="*/ 1888 h 4737"/>
                          <a:gd name="connsiteX2" fmla="*/ 420 w 4449"/>
                          <a:gd name="connsiteY2" fmla="*/ 4695 h 4737"/>
                          <a:gd name="connsiteX3" fmla="*/ 3548 w 4449"/>
                          <a:gd name="connsiteY3" fmla="*/ 2850 h 4737"/>
                          <a:gd name="connsiteX4" fmla="*/ 4030 w 4449"/>
                          <a:gd name="connsiteY4" fmla="*/ 43 h 473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4449" h="4737">
                            <a:moveTo>
                              <a:pt x="4030" y="43"/>
                            </a:moveTo>
                            <a:cubicBezTo>
                              <a:pt x="3308" y="-198"/>
                              <a:pt x="1864" y="604"/>
                              <a:pt x="901" y="1888"/>
                            </a:cubicBezTo>
                            <a:cubicBezTo>
                              <a:pt x="-62" y="3171"/>
                              <a:pt x="-302" y="4374"/>
                              <a:pt x="420" y="4695"/>
                            </a:cubicBezTo>
                            <a:cubicBezTo>
                              <a:pt x="1142" y="4936"/>
                              <a:pt x="2586" y="4134"/>
                              <a:pt x="3548" y="2850"/>
                            </a:cubicBezTo>
                            <a:cubicBezTo>
                              <a:pt x="4511" y="1567"/>
                              <a:pt x="4752" y="283"/>
                              <a:pt x="4030" y="43"/>
                            </a:cubicBezTo>
                            <a:close/>
                          </a:path>
                        </a:pathLst>
                      </a:custGeom>
                      <a:solidFill>
                        <a:srgbClr val="5100FF"/>
                      </a:solidFill>
                      <a:ln w="8010" cap="flat">
                        <a:noFill/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he-IL"/>
                      </a:p>
                    </p:txBody>
                  </p:sp>
                  <p:sp>
                    <p:nvSpPr>
                      <p:cNvPr id="251" name="Freeform: Shape 250">
                        <a:extLst>
                          <a:ext uri="{FF2B5EF4-FFF2-40B4-BE49-F238E27FC236}">
                            <a16:creationId xmlns:a16="http://schemas.microsoft.com/office/drawing/2014/main" id="{D07E88F8-3674-49EA-A860-26F44EDA3E3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846598" y="2007112"/>
                        <a:ext cx="2989" cy="3103"/>
                      </a:xfrm>
                      <a:custGeom>
                        <a:avLst/>
                        <a:gdLst>
                          <a:gd name="connsiteX0" fmla="*/ 2686 w 2989"/>
                          <a:gd name="connsiteY0" fmla="*/ 27 h 3103"/>
                          <a:gd name="connsiteX1" fmla="*/ 601 w 2989"/>
                          <a:gd name="connsiteY1" fmla="*/ 1231 h 3103"/>
                          <a:gd name="connsiteX2" fmla="*/ 280 w 2989"/>
                          <a:gd name="connsiteY2" fmla="*/ 3076 h 3103"/>
                          <a:gd name="connsiteX3" fmla="*/ 2365 w 2989"/>
                          <a:gd name="connsiteY3" fmla="*/ 1872 h 3103"/>
                          <a:gd name="connsiteX4" fmla="*/ 2686 w 2989"/>
                          <a:gd name="connsiteY4" fmla="*/ 27 h 310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2989" h="3103">
                            <a:moveTo>
                              <a:pt x="2686" y="27"/>
                            </a:moveTo>
                            <a:cubicBezTo>
                              <a:pt x="2205" y="-133"/>
                              <a:pt x="1242" y="429"/>
                              <a:pt x="601" y="1231"/>
                            </a:cubicBezTo>
                            <a:cubicBezTo>
                              <a:pt x="-41" y="2113"/>
                              <a:pt x="-201" y="2915"/>
                              <a:pt x="280" y="3076"/>
                            </a:cubicBezTo>
                            <a:cubicBezTo>
                              <a:pt x="761" y="3236"/>
                              <a:pt x="1724" y="2675"/>
                              <a:pt x="2365" y="1872"/>
                            </a:cubicBezTo>
                            <a:cubicBezTo>
                              <a:pt x="3087" y="1070"/>
                              <a:pt x="3168" y="188"/>
                              <a:pt x="2686" y="27"/>
                            </a:cubicBezTo>
                            <a:close/>
                          </a:path>
                        </a:pathLst>
                      </a:custGeom>
                      <a:solidFill>
                        <a:srgbClr val="00FFFF"/>
                      </a:solidFill>
                      <a:ln w="8010" cap="flat">
                        <a:noFill/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he-IL"/>
                      </a:p>
                    </p:txBody>
                  </p:sp>
                  <p:sp>
                    <p:nvSpPr>
                      <p:cNvPr id="252" name="Freeform: Shape 251">
                        <a:extLst>
                          <a:ext uri="{FF2B5EF4-FFF2-40B4-BE49-F238E27FC236}">
                            <a16:creationId xmlns:a16="http://schemas.microsoft.com/office/drawing/2014/main" id="{FF7D62B1-950E-403C-B5C6-8D48B9D08D0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847241" y="2007849"/>
                        <a:ext cx="1701" cy="1789"/>
                      </a:xfrm>
                      <a:custGeom>
                        <a:avLst/>
                        <a:gdLst>
                          <a:gd name="connsiteX0" fmla="*/ 1562 w 1701"/>
                          <a:gd name="connsiteY0" fmla="*/ 12 h 1789"/>
                          <a:gd name="connsiteX1" fmla="*/ 358 w 1701"/>
                          <a:gd name="connsiteY1" fmla="*/ 734 h 1789"/>
                          <a:gd name="connsiteX2" fmla="*/ 198 w 1701"/>
                          <a:gd name="connsiteY2" fmla="*/ 1777 h 1789"/>
                          <a:gd name="connsiteX3" fmla="*/ 1401 w 1701"/>
                          <a:gd name="connsiteY3" fmla="*/ 1055 h 1789"/>
                          <a:gd name="connsiteX4" fmla="*/ 1562 w 1701"/>
                          <a:gd name="connsiteY4" fmla="*/ 12 h 178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701" h="1789">
                            <a:moveTo>
                              <a:pt x="1562" y="12"/>
                            </a:moveTo>
                            <a:cubicBezTo>
                              <a:pt x="1321" y="-68"/>
                              <a:pt x="759" y="253"/>
                              <a:pt x="358" y="734"/>
                            </a:cubicBezTo>
                            <a:cubicBezTo>
                              <a:pt x="-43" y="1216"/>
                              <a:pt x="-123" y="1697"/>
                              <a:pt x="198" y="1777"/>
                            </a:cubicBezTo>
                            <a:cubicBezTo>
                              <a:pt x="439" y="1857"/>
                              <a:pt x="1000" y="1536"/>
                              <a:pt x="1401" y="1055"/>
                            </a:cubicBezTo>
                            <a:cubicBezTo>
                              <a:pt x="1722" y="574"/>
                              <a:pt x="1802" y="92"/>
                              <a:pt x="1562" y="12"/>
                            </a:cubicBezTo>
                            <a:close/>
                          </a:path>
                        </a:pathLst>
                      </a:custGeom>
                      <a:solidFill>
                        <a:srgbClr val="1E00FF"/>
                      </a:solidFill>
                      <a:ln w="8010" cap="flat">
                        <a:noFill/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he-IL"/>
                      </a:p>
                    </p:txBody>
                  </p:sp>
                </p:grpSp>
              </p:grpSp>
            </p:grpSp>
            <p:grpSp>
              <p:nvGrpSpPr>
                <p:cNvPr id="225" name="Graphic 5">
                  <a:extLst>
                    <a:ext uri="{FF2B5EF4-FFF2-40B4-BE49-F238E27FC236}">
                      <a16:creationId xmlns:a16="http://schemas.microsoft.com/office/drawing/2014/main" id="{481D92CC-7BA6-4550-8401-6C3A8C17BF12}"/>
                    </a:ext>
                  </a:extLst>
                </p:cNvPr>
                <p:cNvGrpSpPr/>
                <p:nvPr/>
              </p:nvGrpSpPr>
              <p:grpSpPr>
                <a:xfrm>
                  <a:off x="2568887" y="2059170"/>
                  <a:ext cx="244540" cy="136745"/>
                  <a:chOff x="2568887" y="2059170"/>
                  <a:chExt cx="244540" cy="136745"/>
                </a:xfrm>
              </p:grpSpPr>
              <p:sp>
                <p:nvSpPr>
                  <p:cNvPr id="226" name="Freeform: Shape 225">
                    <a:extLst>
                      <a:ext uri="{FF2B5EF4-FFF2-40B4-BE49-F238E27FC236}">
                        <a16:creationId xmlns:a16="http://schemas.microsoft.com/office/drawing/2014/main" id="{4F5C343B-DDBB-4F1E-98B0-9DD9B1B7E055}"/>
                      </a:ext>
                    </a:extLst>
                  </p:cNvPr>
                  <p:cNvSpPr/>
                  <p:nvPr/>
                </p:nvSpPr>
                <p:spPr>
                  <a:xfrm>
                    <a:off x="2681764" y="2103788"/>
                    <a:ext cx="23538" cy="45898"/>
                  </a:xfrm>
                  <a:custGeom>
                    <a:avLst/>
                    <a:gdLst>
                      <a:gd name="connsiteX0" fmla="*/ 1710 w 23538"/>
                      <a:gd name="connsiteY0" fmla="*/ 3944 h 45898"/>
                      <a:gd name="connsiteX1" fmla="*/ 4999 w 23538"/>
                      <a:gd name="connsiteY1" fmla="*/ 495 h 45898"/>
                      <a:gd name="connsiteX2" fmla="*/ 10454 w 23538"/>
                      <a:gd name="connsiteY2" fmla="*/ 655 h 45898"/>
                      <a:gd name="connsiteX3" fmla="*/ 19599 w 23538"/>
                      <a:gd name="connsiteY3" fmla="*/ 45738 h 45898"/>
                      <a:gd name="connsiteX4" fmla="*/ 1710 w 23538"/>
                      <a:gd name="connsiteY4" fmla="*/ 3944 h 458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3538" h="45898">
                        <a:moveTo>
                          <a:pt x="1710" y="3944"/>
                        </a:moveTo>
                        <a:cubicBezTo>
                          <a:pt x="2592" y="1939"/>
                          <a:pt x="3876" y="976"/>
                          <a:pt x="4999" y="495"/>
                        </a:cubicBezTo>
                        <a:cubicBezTo>
                          <a:pt x="6924" y="-227"/>
                          <a:pt x="8689" y="-147"/>
                          <a:pt x="10454" y="655"/>
                        </a:cubicBezTo>
                        <a:cubicBezTo>
                          <a:pt x="22968" y="6271"/>
                          <a:pt x="27540" y="43732"/>
                          <a:pt x="19599" y="45738"/>
                        </a:cubicBezTo>
                        <a:cubicBezTo>
                          <a:pt x="9652" y="48385"/>
                          <a:pt x="-5028" y="17742"/>
                          <a:pt x="1710" y="3944"/>
                        </a:cubicBezTo>
                        <a:close/>
                      </a:path>
                    </a:pathLst>
                  </a:custGeom>
                  <a:solidFill>
                    <a:srgbClr val="BF3939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227" name="Freeform: Shape 226">
                    <a:extLst>
                      <a:ext uri="{FF2B5EF4-FFF2-40B4-BE49-F238E27FC236}">
                        <a16:creationId xmlns:a16="http://schemas.microsoft.com/office/drawing/2014/main" id="{10E982BA-EEC3-4F43-A75B-310B10C08F74}"/>
                      </a:ext>
                    </a:extLst>
                  </p:cNvPr>
                  <p:cNvSpPr/>
                  <p:nvPr/>
                </p:nvSpPr>
                <p:spPr>
                  <a:xfrm>
                    <a:off x="2604193" y="2059170"/>
                    <a:ext cx="209234" cy="125942"/>
                  </a:xfrm>
                  <a:custGeom>
                    <a:avLst/>
                    <a:gdLst>
                      <a:gd name="connsiteX0" fmla="*/ 149071 w 209234"/>
                      <a:gd name="connsiteY0" fmla="*/ 15913 h 125942"/>
                      <a:gd name="connsiteX1" fmla="*/ 173216 w 209234"/>
                      <a:gd name="connsiteY1" fmla="*/ 15673 h 125942"/>
                      <a:gd name="connsiteX2" fmla="*/ 200250 w 209234"/>
                      <a:gd name="connsiteY2" fmla="*/ 2036 h 125942"/>
                      <a:gd name="connsiteX3" fmla="*/ 209234 w 209234"/>
                      <a:gd name="connsiteY3" fmla="*/ 4522 h 125942"/>
                      <a:gd name="connsiteX4" fmla="*/ 206988 w 209234"/>
                      <a:gd name="connsiteY4" fmla="*/ 19443 h 125942"/>
                      <a:gd name="connsiteX5" fmla="*/ 191185 w 209234"/>
                      <a:gd name="connsiteY5" fmla="*/ 42305 h 125942"/>
                      <a:gd name="connsiteX6" fmla="*/ 164874 w 209234"/>
                      <a:gd name="connsiteY6" fmla="*/ 60434 h 125942"/>
                      <a:gd name="connsiteX7" fmla="*/ 129257 w 209234"/>
                      <a:gd name="connsiteY7" fmla="*/ 59632 h 125942"/>
                      <a:gd name="connsiteX8" fmla="*/ 117385 w 209234"/>
                      <a:gd name="connsiteY8" fmla="*/ 67814 h 125942"/>
                      <a:gd name="connsiteX9" fmla="*/ 19921 w 209234"/>
                      <a:gd name="connsiteY9" fmla="*/ 125731 h 125942"/>
                      <a:gd name="connsiteX10" fmla="*/ 5080 w 209234"/>
                      <a:gd name="connsiteY10" fmla="*/ 123004 h 125942"/>
                      <a:gd name="connsiteX11" fmla="*/ 37569 w 209234"/>
                      <a:gd name="connsiteY11" fmla="*/ 67654 h 125942"/>
                      <a:gd name="connsiteX12" fmla="*/ 123241 w 209234"/>
                      <a:gd name="connsiteY12" fmla="*/ 31877 h 125942"/>
                      <a:gd name="connsiteX13" fmla="*/ 149071 w 209234"/>
                      <a:gd name="connsiteY13" fmla="*/ 15913 h 1259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209234" h="125942">
                        <a:moveTo>
                          <a:pt x="149071" y="15913"/>
                        </a:moveTo>
                        <a:cubicBezTo>
                          <a:pt x="158697" y="11983"/>
                          <a:pt x="163029" y="18240"/>
                          <a:pt x="173216" y="15673"/>
                        </a:cubicBezTo>
                        <a:cubicBezTo>
                          <a:pt x="177949" y="14469"/>
                          <a:pt x="190543" y="6608"/>
                          <a:pt x="200250" y="2036"/>
                        </a:cubicBezTo>
                        <a:cubicBezTo>
                          <a:pt x="204341" y="110"/>
                          <a:pt x="209234" y="-2296"/>
                          <a:pt x="209234" y="4522"/>
                        </a:cubicBezTo>
                        <a:cubicBezTo>
                          <a:pt x="209234" y="7731"/>
                          <a:pt x="208592" y="12544"/>
                          <a:pt x="206988" y="19443"/>
                        </a:cubicBezTo>
                        <a:cubicBezTo>
                          <a:pt x="205865" y="24256"/>
                          <a:pt x="198966" y="35406"/>
                          <a:pt x="191185" y="42305"/>
                        </a:cubicBezTo>
                        <a:cubicBezTo>
                          <a:pt x="183966" y="48642"/>
                          <a:pt x="170650" y="60033"/>
                          <a:pt x="164874" y="60434"/>
                        </a:cubicBezTo>
                        <a:cubicBezTo>
                          <a:pt x="148910" y="61557"/>
                          <a:pt x="143135" y="52492"/>
                          <a:pt x="129257" y="59632"/>
                        </a:cubicBezTo>
                        <a:cubicBezTo>
                          <a:pt x="125246" y="61637"/>
                          <a:pt x="124043" y="63482"/>
                          <a:pt x="117385" y="67814"/>
                        </a:cubicBezTo>
                        <a:cubicBezTo>
                          <a:pt x="90592" y="88671"/>
                          <a:pt x="65805" y="119635"/>
                          <a:pt x="19921" y="125731"/>
                        </a:cubicBezTo>
                        <a:cubicBezTo>
                          <a:pt x="13904" y="126533"/>
                          <a:pt x="8610" y="124929"/>
                          <a:pt x="5080" y="123004"/>
                        </a:cubicBezTo>
                        <a:cubicBezTo>
                          <a:pt x="-13290" y="113057"/>
                          <a:pt x="22969" y="74713"/>
                          <a:pt x="37569" y="67654"/>
                        </a:cubicBezTo>
                        <a:cubicBezTo>
                          <a:pt x="60110" y="56824"/>
                          <a:pt x="101743" y="43989"/>
                          <a:pt x="123241" y="31877"/>
                        </a:cubicBezTo>
                        <a:cubicBezTo>
                          <a:pt x="132065" y="26021"/>
                          <a:pt x="143135" y="18320"/>
                          <a:pt x="149071" y="15913"/>
                        </a:cubicBezTo>
                        <a:close/>
                      </a:path>
                    </a:pathLst>
                  </a:custGeom>
                  <a:solidFill>
                    <a:srgbClr val="8C552F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228" name="Freeform: Shape 227">
                    <a:extLst>
                      <a:ext uri="{FF2B5EF4-FFF2-40B4-BE49-F238E27FC236}">
                        <a16:creationId xmlns:a16="http://schemas.microsoft.com/office/drawing/2014/main" id="{356932C8-5168-4A60-BAC7-311339604884}"/>
                      </a:ext>
                    </a:extLst>
                  </p:cNvPr>
                  <p:cNvSpPr/>
                  <p:nvPr/>
                </p:nvSpPr>
                <p:spPr>
                  <a:xfrm>
                    <a:off x="2604136" y="2063693"/>
                    <a:ext cx="209290" cy="121340"/>
                  </a:xfrm>
                  <a:custGeom>
                    <a:avLst/>
                    <a:gdLst>
                      <a:gd name="connsiteX0" fmla="*/ 209291 w 209290"/>
                      <a:gd name="connsiteY0" fmla="*/ 0 h 121340"/>
                      <a:gd name="connsiteX1" fmla="*/ 206964 w 209290"/>
                      <a:gd name="connsiteY1" fmla="*/ 14840 h 121340"/>
                      <a:gd name="connsiteX2" fmla="*/ 191162 w 209290"/>
                      <a:gd name="connsiteY2" fmla="*/ 37702 h 121340"/>
                      <a:gd name="connsiteX3" fmla="*/ 164850 w 209290"/>
                      <a:gd name="connsiteY3" fmla="*/ 55831 h 121340"/>
                      <a:gd name="connsiteX4" fmla="*/ 129234 w 209290"/>
                      <a:gd name="connsiteY4" fmla="*/ 55029 h 121340"/>
                      <a:gd name="connsiteX5" fmla="*/ 117361 w 209290"/>
                      <a:gd name="connsiteY5" fmla="*/ 63211 h 121340"/>
                      <a:gd name="connsiteX6" fmla="*/ 19897 w 209290"/>
                      <a:gd name="connsiteY6" fmla="*/ 121129 h 121340"/>
                      <a:gd name="connsiteX7" fmla="*/ 5057 w 209290"/>
                      <a:gd name="connsiteY7" fmla="*/ 118401 h 121340"/>
                      <a:gd name="connsiteX8" fmla="*/ 3 w 209290"/>
                      <a:gd name="connsiteY8" fmla="*/ 109738 h 121340"/>
                      <a:gd name="connsiteX9" fmla="*/ 70274 w 209290"/>
                      <a:gd name="connsiteY9" fmla="*/ 78453 h 121340"/>
                      <a:gd name="connsiteX10" fmla="*/ 134448 w 209290"/>
                      <a:gd name="connsiteY10" fmla="*/ 37863 h 121340"/>
                      <a:gd name="connsiteX11" fmla="*/ 167257 w 209290"/>
                      <a:gd name="connsiteY11" fmla="*/ 19734 h 121340"/>
                      <a:gd name="connsiteX12" fmla="*/ 209291 w 209290"/>
                      <a:gd name="connsiteY12" fmla="*/ 0 h 1213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209290" h="121340">
                        <a:moveTo>
                          <a:pt x="209291" y="0"/>
                        </a:moveTo>
                        <a:cubicBezTo>
                          <a:pt x="209130" y="4412"/>
                          <a:pt x="207686" y="12594"/>
                          <a:pt x="206964" y="14840"/>
                        </a:cubicBezTo>
                        <a:cubicBezTo>
                          <a:pt x="205601" y="19573"/>
                          <a:pt x="198943" y="30804"/>
                          <a:pt x="191162" y="37702"/>
                        </a:cubicBezTo>
                        <a:cubicBezTo>
                          <a:pt x="183942" y="44039"/>
                          <a:pt x="170626" y="55430"/>
                          <a:pt x="164850" y="55831"/>
                        </a:cubicBezTo>
                        <a:cubicBezTo>
                          <a:pt x="148887" y="56954"/>
                          <a:pt x="143111" y="47890"/>
                          <a:pt x="129234" y="55029"/>
                        </a:cubicBezTo>
                        <a:cubicBezTo>
                          <a:pt x="125223" y="57035"/>
                          <a:pt x="124019" y="58880"/>
                          <a:pt x="117361" y="63211"/>
                        </a:cubicBezTo>
                        <a:cubicBezTo>
                          <a:pt x="90569" y="84068"/>
                          <a:pt x="65781" y="115032"/>
                          <a:pt x="19897" y="121129"/>
                        </a:cubicBezTo>
                        <a:cubicBezTo>
                          <a:pt x="13881" y="121931"/>
                          <a:pt x="8586" y="120326"/>
                          <a:pt x="5057" y="118401"/>
                        </a:cubicBezTo>
                        <a:cubicBezTo>
                          <a:pt x="1447" y="116476"/>
                          <a:pt x="-77" y="113428"/>
                          <a:pt x="3" y="109738"/>
                        </a:cubicBezTo>
                        <a:cubicBezTo>
                          <a:pt x="21180" y="104524"/>
                          <a:pt x="39149" y="96662"/>
                          <a:pt x="70274" y="78453"/>
                        </a:cubicBezTo>
                        <a:cubicBezTo>
                          <a:pt x="99954" y="61046"/>
                          <a:pt x="129715" y="39066"/>
                          <a:pt x="134448" y="37863"/>
                        </a:cubicBezTo>
                        <a:cubicBezTo>
                          <a:pt x="159877" y="31445"/>
                          <a:pt x="160759" y="19653"/>
                          <a:pt x="167257" y="19734"/>
                        </a:cubicBezTo>
                        <a:cubicBezTo>
                          <a:pt x="179370" y="20135"/>
                          <a:pt x="194611" y="9626"/>
                          <a:pt x="209291" y="0"/>
                        </a:cubicBezTo>
                        <a:close/>
                      </a:path>
                    </a:pathLst>
                  </a:custGeom>
                  <a:solidFill>
                    <a:srgbClr val="5E2E0D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grpSp>
                <p:nvGrpSpPr>
                  <p:cNvPr id="229" name="Graphic 5">
                    <a:extLst>
                      <a:ext uri="{FF2B5EF4-FFF2-40B4-BE49-F238E27FC236}">
                        <a16:creationId xmlns:a16="http://schemas.microsoft.com/office/drawing/2014/main" id="{53FB4CEB-CF1D-4613-A7FC-11233081E7B7}"/>
                      </a:ext>
                    </a:extLst>
                  </p:cNvPr>
                  <p:cNvGrpSpPr/>
                  <p:nvPr/>
                </p:nvGrpSpPr>
                <p:grpSpPr>
                  <a:xfrm>
                    <a:off x="2568887" y="2103880"/>
                    <a:ext cx="132556" cy="92035"/>
                    <a:chOff x="2568887" y="2103880"/>
                    <a:chExt cx="132556" cy="92035"/>
                  </a:xfrm>
                </p:grpSpPr>
                <p:sp>
                  <p:nvSpPr>
                    <p:cNvPr id="230" name="Freeform: Shape 229">
                      <a:extLst>
                        <a:ext uri="{FF2B5EF4-FFF2-40B4-BE49-F238E27FC236}">
                          <a16:creationId xmlns:a16="http://schemas.microsoft.com/office/drawing/2014/main" id="{8F0927F1-B17C-46E6-A9EE-B7DD8DDCA84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68887" y="2114069"/>
                      <a:ext cx="107047" cy="81419"/>
                    </a:xfrm>
                    <a:custGeom>
                      <a:avLst/>
                      <a:gdLst>
                        <a:gd name="connsiteX0" fmla="*/ 19209 w 107047"/>
                        <a:gd name="connsiteY0" fmla="*/ 26392 h 81419"/>
                        <a:gd name="connsiteX1" fmla="*/ 98625 w 107047"/>
                        <a:gd name="connsiteY1" fmla="*/ 0 h 81419"/>
                        <a:gd name="connsiteX2" fmla="*/ 107047 w 107047"/>
                        <a:gd name="connsiteY2" fmla="*/ 52302 h 81419"/>
                        <a:gd name="connsiteX3" fmla="*/ 38221 w 107047"/>
                        <a:gd name="connsiteY3" fmla="*/ 79255 h 81419"/>
                        <a:gd name="connsiteX4" fmla="*/ 1481 w 107047"/>
                        <a:gd name="connsiteY4" fmla="*/ 61848 h 81419"/>
                        <a:gd name="connsiteX5" fmla="*/ 19209 w 107047"/>
                        <a:gd name="connsiteY5" fmla="*/ 26392 h 8141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07047" h="81419">
                          <a:moveTo>
                            <a:pt x="19209" y="26392"/>
                          </a:moveTo>
                          <a:cubicBezTo>
                            <a:pt x="44317" y="20776"/>
                            <a:pt x="81378" y="7059"/>
                            <a:pt x="98625" y="0"/>
                          </a:cubicBezTo>
                          <a:cubicBezTo>
                            <a:pt x="89400" y="13156"/>
                            <a:pt x="96619" y="47970"/>
                            <a:pt x="107047" y="52302"/>
                          </a:cubicBezTo>
                          <a:cubicBezTo>
                            <a:pt x="80897" y="66661"/>
                            <a:pt x="55788" y="74041"/>
                            <a:pt x="38221" y="79255"/>
                          </a:cubicBezTo>
                          <a:cubicBezTo>
                            <a:pt x="21455" y="84228"/>
                            <a:pt x="6856" y="81501"/>
                            <a:pt x="1481" y="61848"/>
                          </a:cubicBezTo>
                          <a:cubicBezTo>
                            <a:pt x="-3172" y="45002"/>
                            <a:pt x="3246" y="32167"/>
                            <a:pt x="19209" y="26392"/>
                          </a:cubicBezTo>
                          <a:close/>
                        </a:path>
                      </a:pathLst>
                    </a:custGeom>
                    <a:solidFill>
                      <a:srgbClr val="F06868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  <p:sp>
                  <p:nvSpPr>
                    <p:cNvPr id="231" name="Freeform: Shape 230">
                      <a:extLst>
                        <a:ext uri="{FF2B5EF4-FFF2-40B4-BE49-F238E27FC236}">
                          <a16:creationId xmlns:a16="http://schemas.microsoft.com/office/drawing/2014/main" id="{D7280917-952D-4101-BBDD-B6E8D836B8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70448" y="2141584"/>
                      <a:ext cx="105486" cy="54331"/>
                    </a:xfrm>
                    <a:custGeom>
                      <a:avLst/>
                      <a:gdLst>
                        <a:gd name="connsiteX0" fmla="*/ 93614 w 105486"/>
                        <a:gd name="connsiteY0" fmla="*/ 0 h 54331"/>
                        <a:gd name="connsiteX1" fmla="*/ 105486 w 105486"/>
                        <a:gd name="connsiteY1" fmla="*/ 24707 h 54331"/>
                        <a:gd name="connsiteX2" fmla="*/ 33531 w 105486"/>
                        <a:gd name="connsiteY2" fmla="*/ 52703 h 54331"/>
                        <a:gd name="connsiteX3" fmla="*/ 9626 w 105486"/>
                        <a:gd name="connsiteY3" fmla="*/ 50537 h 54331"/>
                        <a:gd name="connsiteX4" fmla="*/ 0 w 105486"/>
                        <a:gd name="connsiteY4" fmla="*/ 33691 h 54331"/>
                        <a:gd name="connsiteX5" fmla="*/ 93614 w 105486"/>
                        <a:gd name="connsiteY5" fmla="*/ 0 h 5433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05486" h="54331">
                          <a:moveTo>
                            <a:pt x="93614" y="0"/>
                          </a:moveTo>
                          <a:cubicBezTo>
                            <a:pt x="95379" y="11632"/>
                            <a:pt x="99951" y="22461"/>
                            <a:pt x="105486" y="24707"/>
                          </a:cubicBezTo>
                          <a:cubicBezTo>
                            <a:pt x="77731" y="39948"/>
                            <a:pt x="51500" y="47489"/>
                            <a:pt x="33531" y="52703"/>
                          </a:cubicBezTo>
                          <a:cubicBezTo>
                            <a:pt x="24466" y="55350"/>
                            <a:pt x="14760" y="54869"/>
                            <a:pt x="9626" y="50537"/>
                          </a:cubicBezTo>
                          <a:cubicBezTo>
                            <a:pt x="4492" y="46205"/>
                            <a:pt x="802" y="40269"/>
                            <a:pt x="0" y="33691"/>
                          </a:cubicBezTo>
                          <a:cubicBezTo>
                            <a:pt x="19332" y="32087"/>
                            <a:pt x="60885" y="26712"/>
                            <a:pt x="93614" y="0"/>
                          </a:cubicBezTo>
                          <a:close/>
                        </a:path>
                      </a:pathLst>
                    </a:custGeom>
                    <a:solidFill>
                      <a:srgbClr val="DB4F4F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  <p:grpSp>
                  <p:nvGrpSpPr>
                    <p:cNvPr id="232" name="Graphic 5">
                      <a:extLst>
                        <a:ext uri="{FF2B5EF4-FFF2-40B4-BE49-F238E27FC236}">
                          <a16:creationId xmlns:a16="http://schemas.microsoft.com/office/drawing/2014/main" id="{9688F728-373D-4454-AB28-C8AE86336D6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658173" y="2103880"/>
                      <a:ext cx="43270" cy="69469"/>
                      <a:chOff x="2658173" y="2103880"/>
                      <a:chExt cx="43270" cy="69469"/>
                    </a:xfrm>
                  </p:grpSpPr>
                  <p:sp>
                    <p:nvSpPr>
                      <p:cNvPr id="234" name="Freeform: Shape 233">
                        <a:extLst>
                          <a:ext uri="{FF2B5EF4-FFF2-40B4-BE49-F238E27FC236}">
                            <a16:creationId xmlns:a16="http://schemas.microsoft.com/office/drawing/2014/main" id="{4C088AC5-258E-4EBF-AEF4-E093F62C345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658173" y="2105646"/>
                        <a:ext cx="41184" cy="67703"/>
                      </a:xfrm>
                      <a:custGeom>
                        <a:avLst/>
                        <a:gdLst>
                          <a:gd name="connsiteX0" fmla="*/ 4605 w 41184"/>
                          <a:gd name="connsiteY0" fmla="*/ 67704 h 67703"/>
                          <a:gd name="connsiteX1" fmla="*/ 41185 w 41184"/>
                          <a:gd name="connsiteY1" fmla="*/ 45082 h 67703"/>
                          <a:gd name="connsiteX2" fmla="*/ 24981 w 41184"/>
                          <a:gd name="connsiteY2" fmla="*/ 0 h 67703"/>
                          <a:gd name="connsiteX3" fmla="*/ 6370 w 41184"/>
                          <a:gd name="connsiteY3" fmla="*/ 9626 h 67703"/>
                          <a:gd name="connsiteX4" fmla="*/ 4605 w 41184"/>
                          <a:gd name="connsiteY4" fmla="*/ 67704 h 6770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41184" h="67703">
                            <a:moveTo>
                              <a:pt x="4605" y="67704"/>
                            </a:moveTo>
                            <a:cubicBezTo>
                              <a:pt x="17440" y="61206"/>
                              <a:pt x="28189" y="54147"/>
                              <a:pt x="41185" y="45082"/>
                            </a:cubicBezTo>
                            <a:cubicBezTo>
                              <a:pt x="27548" y="36178"/>
                              <a:pt x="18082" y="13637"/>
                              <a:pt x="24981" y="0"/>
                            </a:cubicBezTo>
                            <a:cubicBezTo>
                              <a:pt x="17841" y="3690"/>
                              <a:pt x="13189" y="6097"/>
                              <a:pt x="6370" y="9626"/>
                            </a:cubicBezTo>
                            <a:cubicBezTo>
                              <a:pt x="-930" y="24386"/>
                              <a:pt x="-2534" y="49895"/>
                              <a:pt x="4605" y="67704"/>
                            </a:cubicBezTo>
                            <a:close/>
                          </a:path>
                        </a:pathLst>
                      </a:custGeom>
                      <a:solidFill>
                        <a:srgbClr val="BF3939"/>
                      </a:solidFill>
                      <a:ln w="8010" cap="flat">
                        <a:noFill/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he-IL"/>
                      </a:p>
                    </p:txBody>
                  </p:sp>
                  <p:sp>
                    <p:nvSpPr>
                      <p:cNvPr id="235" name="Freeform: Shape 234">
                        <a:extLst>
                          <a:ext uri="{FF2B5EF4-FFF2-40B4-BE49-F238E27FC236}">
                            <a16:creationId xmlns:a16="http://schemas.microsoft.com/office/drawing/2014/main" id="{F70223BF-701B-4997-9C03-9B097278528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665610" y="2103880"/>
                        <a:ext cx="35833" cy="68026"/>
                      </a:xfrm>
                      <a:custGeom>
                        <a:avLst/>
                        <a:gdLst>
                          <a:gd name="connsiteX0" fmla="*/ 7597 w 35833"/>
                          <a:gd name="connsiteY0" fmla="*/ 68026 h 68026"/>
                          <a:gd name="connsiteX1" fmla="*/ 35833 w 35833"/>
                          <a:gd name="connsiteY1" fmla="*/ 45726 h 68026"/>
                          <a:gd name="connsiteX2" fmla="*/ 18587 w 35833"/>
                          <a:gd name="connsiteY2" fmla="*/ 5777 h 68026"/>
                          <a:gd name="connsiteX3" fmla="*/ 20191 w 35833"/>
                          <a:gd name="connsiteY3" fmla="*/ 1205 h 68026"/>
                          <a:gd name="connsiteX4" fmla="*/ 23640 w 35833"/>
                          <a:gd name="connsiteY4" fmla="*/ 2 h 68026"/>
                          <a:gd name="connsiteX5" fmla="*/ 1661 w 35833"/>
                          <a:gd name="connsiteY5" fmla="*/ 6740 h 68026"/>
                          <a:gd name="connsiteX6" fmla="*/ 7597 w 35833"/>
                          <a:gd name="connsiteY6" fmla="*/ 68026 h 6802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35833" h="68026">
                            <a:moveTo>
                              <a:pt x="7597" y="68026"/>
                            </a:moveTo>
                            <a:cubicBezTo>
                              <a:pt x="16421" y="63293"/>
                              <a:pt x="29978" y="52705"/>
                              <a:pt x="35833" y="45726"/>
                            </a:cubicBezTo>
                            <a:cubicBezTo>
                              <a:pt x="25405" y="34575"/>
                              <a:pt x="17865" y="16125"/>
                              <a:pt x="18587" y="5777"/>
                            </a:cubicBezTo>
                            <a:cubicBezTo>
                              <a:pt x="18667" y="4173"/>
                              <a:pt x="18908" y="2248"/>
                              <a:pt x="20191" y="1205"/>
                            </a:cubicBezTo>
                            <a:cubicBezTo>
                              <a:pt x="20833" y="643"/>
                              <a:pt x="21956" y="162"/>
                              <a:pt x="23640" y="2"/>
                            </a:cubicBezTo>
                            <a:cubicBezTo>
                              <a:pt x="18988" y="-79"/>
                              <a:pt x="8399" y="3050"/>
                              <a:pt x="1661" y="6740"/>
                            </a:cubicBezTo>
                            <a:cubicBezTo>
                              <a:pt x="-1949" y="29923"/>
                              <a:pt x="458" y="50619"/>
                              <a:pt x="7597" y="68026"/>
                            </a:cubicBezTo>
                            <a:close/>
                          </a:path>
                        </a:pathLst>
                      </a:custGeom>
                      <a:solidFill>
                        <a:srgbClr val="FF9696"/>
                      </a:solidFill>
                      <a:ln w="8010" cap="flat">
                        <a:noFill/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he-IL"/>
                      </a:p>
                    </p:txBody>
                  </p:sp>
                </p:grpSp>
                <p:sp>
                  <p:nvSpPr>
                    <p:cNvPr id="233" name="Freeform: Shape 232">
                      <a:extLst>
                        <a:ext uri="{FF2B5EF4-FFF2-40B4-BE49-F238E27FC236}">
                          <a16:creationId xmlns:a16="http://schemas.microsoft.com/office/drawing/2014/main" id="{D342B7A4-83DE-48D3-AD25-C682983B7C1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72838" y="2121289"/>
                      <a:ext cx="85929" cy="51098"/>
                    </a:xfrm>
                    <a:custGeom>
                      <a:avLst/>
                      <a:gdLst>
                        <a:gd name="connsiteX0" fmla="*/ 899 w 85929"/>
                        <a:gd name="connsiteY0" fmla="*/ 51099 h 51098"/>
                        <a:gd name="connsiteX1" fmla="*/ 16942 w 85929"/>
                        <a:gd name="connsiteY1" fmla="*/ 22942 h 51098"/>
                        <a:gd name="connsiteX2" fmla="*/ 85929 w 85929"/>
                        <a:gd name="connsiteY2" fmla="*/ 0 h 51098"/>
                        <a:gd name="connsiteX3" fmla="*/ 82480 w 85929"/>
                        <a:gd name="connsiteY3" fmla="*/ 21498 h 51098"/>
                        <a:gd name="connsiteX4" fmla="*/ 899 w 85929"/>
                        <a:gd name="connsiteY4" fmla="*/ 51099 h 5109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85929" h="51098">
                          <a:moveTo>
                            <a:pt x="899" y="51099"/>
                          </a:moveTo>
                          <a:cubicBezTo>
                            <a:pt x="-3032" y="39788"/>
                            <a:pt x="6594" y="25589"/>
                            <a:pt x="16942" y="22942"/>
                          </a:cubicBezTo>
                          <a:cubicBezTo>
                            <a:pt x="38681" y="17327"/>
                            <a:pt x="64351" y="9145"/>
                            <a:pt x="85929" y="0"/>
                          </a:cubicBezTo>
                          <a:cubicBezTo>
                            <a:pt x="83683" y="8663"/>
                            <a:pt x="82961" y="12594"/>
                            <a:pt x="82480" y="21498"/>
                          </a:cubicBezTo>
                          <a:cubicBezTo>
                            <a:pt x="62265" y="35456"/>
                            <a:pt x="30098" y="46286"/>
                            <a:pt x="899" y="51099"/>
                          </a:cubicBezTo>
                          <a:close/>
                        </a:path>
                      </a:pathLst>
                    </a:custGeom>
                    <a:solidFill>
                      <a:srgbClr val="FC8383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</p:grpSp>
            </p:grpSp>
          </p:grpSp>
        </p:grpSp>
        <p:grpSp>
          <p:nvGrpSpPr>
            <p:cNvPr id="204" name="Graphic 5">
              <a:extLst>
                <a:ext uri="{FF2B5EF4-FFF2-40B4-BE49-F238E27FC236}">
                  <a16:creationId xmlns:a16="http://schemas.microsoft.com/office/drawing/2014/main" id="{B905F83E-99F9-4BA1-9777-2F92069ADADE}"/>
                </a:ext>
              </a:extLst>
            </p:cNvPr>
            <p:cNvGrpSpPr/>
            <p:nvPr/>
          </p:nvGrpSpPr>
          <p:grpSpPr>
            <a:xfrm>
              <a:off x="2578273" y="1766770"/>
              <a:ext cx="138316" cy="180815"/>
              <a:chOff x="2578273" y="1766770"/>
              <a:chExt cx="138316" cy="180815"/>
            </a:xfrm>
          </p:grpSpPr>
          <p:grpSp>
            <p:nvGrpSpPr>
              <p:cNvPr id="205" name="Graphic 5">
                <a:extLst>
                  <a:ext uri="{FF2B5EF4-FFF2-40B4-BE49-F238E27FC236}">
                    <a16:creationId xmlns:a16="http://schemas.microsoft.com/office/drawing/2014/main" id="{A0D5EF5F-4A37-45C6-AEF8-ECEC53C704BE}"/>
                  </a:ext>
                </a:extLst>
              </p:cNvPr>
              <p:cNvGrpSpPr/>
              <p:nvPr/>
            </p:nvGrpSpPr>
            <p:grpSpPr>
              <a:xfrm>
                <a:off x="2578273" y="1766770"/>
                <a:ext cx="104692" cy="133519"/>
                <a:chOff x="2578273" y="1766770"/>
                <a:chExt cx="104692" cy="133519"/>
              </a:xfrm>
              <a:solidFill>
                <a:srgbClr val="361D07"/>
              </a:solidFill>
            </p:grpSpPr>
            <p:sp>
              <p:nvSpPr>
                <p:cNvPr id="220" name="Freeform: Shape 219">
                  <a:extLst>
                    <a:ext uri="{FF2B5EF4-FFF2-40B4-BE49-F238E27FC236}">
                      <a16:creationId xmlns:a16="http://schemas.microsoft.com/office/drawing/2014/main" id="{588A8190-4359-40A9-9D68-57C5F6556A9A}"/>
                    </a:ext>
                  </a:extLst>
                </p:cNvPr>
                <p:cNvSpPr/>
                <p:nvPr/>
              </p:nvSpPr>
              <p:spPr>
                <a:xfrm>
                  <a:off x="2578329" y="1766770"/>
                  <a:ext cx="104635" cy="133519"/>
                </a:xfrm>
                <a:custGeom>
                  <a:avLst/>
                  <a:gdLst>
                    <a:gd name="connsiteX0" fmla="*/ 103862 w 104635"/>
                    <a:gd name="connsiteY0" fmla="*/ 11348 h 133519"/>
                    <a:gd name="connsiteX1" fmla="*/ 67924 w 104635"/>
                    <a:gd name="connsiteY1" fmla="*/ 17846 h 133519"/>
                    <a:gd name="connsiteX2" fmla="*/ 41372 w 104635"/>
                    <a:gd name="connsiteY2" fmla="*/ 92368 h 133519"/>
                    <a:gd name="connsiteX3" fmla="*/ 35757 w 104635"/>
                    <a:gd name="connsiteY3" fmla="*/ 127904 h 133519"/>
                    <a:gd name="connsiteX4" fmla="*/ 33671 w 104635"/>
                    <a:gd name="connsiteY4" fmla="*/ 128787 h 133519"/>
                    <a:gd name="connsiteX5" fmla="*/ 32147 w 104635"/>
                    <a:gd name="connsiteY5" fmla="*/ 133520 h 133519"/>
                    <a:gd name="connsiteX6" fmla="*/ 29500 w 104635"/>
                    <a:gd name="connsiteY6" fmla="*/ 8942 h 133519"/>
                    <a:gd name="connsiteX7" fmla="*/ 103862 w 104635"/>
                    <a:gd name="connsiteY7" fmla="*/ 11348 h 1335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4635" h="133519">
                      <a:moveTo>
                        <a:pt x="103862" y="11348"/>
                      </a:moveTo>
                      <a:cubicBezTo>
                        <a:pt x="111643" y="15439"/>
                        <a:pt x="57977" y="10546"/>
                        <a:pt x="67924" y="17846"/>
                      </a:cubicBezTo>
                      <a:lnTo>
                        <a:pt x="41372" y="92368"/>
                      </a:lnTo>
                      <a:lnTo>
                        <a:pt x="35757" y="127904"/>
                      </a:lnTo>
                      <a:lnTo>
                        <a:pt x="33671" y="128787"/>
                      </a:lnTo>
                      <a:cubicBezTo>
                        <a:pt x="33190" y="130552"/>
                        <a:pt x="32789" y="131755"/>
                        <a:pt x="32147" y="133520"/>
                      </a:cubicBezTo>
                      <a:cubicBezTo>
                        <a:pt x="-9486" y="105283"/>
                        <a:pt x="-11010" y="36136"/>
                        <a:pt x="29500" y="8942"/>
                      </a:cubicBezTo>
                      <a:cubicBezTo>
                        <a:pt x="49233" y="-4294"/>
                        <a:pt x="77550" y="-2289"/>
                        <a:pt x="103862" y="11348"/>
                      </a:cubicBezTo>
                      <a:close/>
                    </a:path>
                  </a:pathLst>
                </a:custGeom>
                <a:solidFill>
                  <a:srgbClr val="361D0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221" name="Freeform: Shape 220">
                  <a:extLst>
                    <a:ext uri="{FF2B5EF4-FFF2-40B4-BE49-F238E27FC236}">
                      <a16:creationId xmlns:a16="http://schemas.microsoft.com/office/drawing/2014/main" id="{B2705E33-57E2-469F-A746-034098266852}"/>
                    </a:ext>
                  </a:extLst>
                </p:cNvPr>
                <p:cNvSpPr/>
                <p:nvPr/>
              </p:nvSpPr>
              <p:spPr>
                <a:xfrm>
                  <a:off x="2578273" y="1813012"/>
                  <a:ext cx="48889" cy="87276"/>
                </a:xfrm>
                <a:custGeom>
                  <a:avLst/>
                  <a:gdLst>
                    <a:gd name="connsiteX0" fmla="*/ 3165 w 48889"/>
                    <a:gd name="connsiteY0" fmla="*/ 0 h 87276"/>
                    <a:gd name="connsiteX1" fmla="*/ 48889 w 48889"/>
                    <a:gd name="connsiteY1" fmla="*/ 25028 h 87276"/>
                    <a:gd name="connsiteX2" fmla="*/ 41349 w 48889"/>
                    <a:gd name="connsiteY2" fmla="*/ 46125 h 87276"/>
                    <a:gd name="connsiteX3" fmla="*/ 35733 w 48889"/>
                    <a:gd name="connsiteY3" fmla="*/ 81662 h 87276"/>
                    <a:gd name="connsiteX4" fmla="*/ 33648 w 48889"/>
                    <a:gd name="connsiteY4" fmla="*/ 82544 h 87276"/>
                    <a:gd name="connsiteX5" fmla="*/ 32204 w 48889"/>
                    <a:gd name="connsiteY5" fmla="*/ 87277 h 87276"/>
                    <a:gd name="connsiteX6" fmla="*/ 3165 w 48889"/>
                    <a:gd name="connsiteY6" fmla="*/ 0 h 872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8889" h="87276">
                      <a:moveTo>
                        <a:pt x="3165" y="0"/>
                      </a:moveTo>
                      <a:cubicBezTo>
                        <a:pt x="6454" y="17407"/>
                        <a:pt x="20973" y="25910"/>
                        <a:pt x="48889" y="25028"/>
                      </a:cubicBezTo>
                      <a:lnTo>
                        <a:pt x="41349" y="46125"/>
                      </a:lnTo>
                      <a:lnTo>
                        <a:pt x="35733" y="81662"/>
                      </a:lnTo>
                      <a:lnTo>
                        <a:pt x="33648" y="82544"/>
                      </a:lnTo>
                      <a:cubicBezTo>
                        <a:pt x="33166" y="84309"/>
                        <a:pt x="32765" y="85512"/>
                        <a:pt x="32204" y="87277"/>
                      </a:cubicBezTo>
                      <a:cubicBezTo>
                        <a:pt x="4208" y="68345"/>
                        <a:pt x="-5739" y="30804"/>
                        <a:pt x="3165" y="0"/>
                      </a:cubicBezTo>
                      <a:close/>
                    </a:path>
                  </a:pathLst>
                </a:custGeom>
                <a:solidFill>
                  <a:srgbClr val="361D0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sp>
            <p:nvSpPr>
              <p:cNvPr id="206" name="Freeform: Shape 205">
                <a:extLst>
                  <a:ext uri="{FF2B5EF4-FFF2-40B4-BE49-F238E27FC236}">
                    <a16:creationId xmlns:a16="http://schemas.microsoft.com/office/drawing/2014/main" id="{F7BA4B5A-87A9-49DD-AE25-59D57F072572}"/>
                  </a:ext>
                </a:extLst>
              </p:cNvPr>
              <p:cNvSpPr/>
              <p:nvPr/>
            </p:nvSpPr>
            <p:spPr>
              <a:xfrm>
                <a:off x="2664463" y="1791995"/>
                <a:ext cx="52126" cy="95940"/>
              </a:xfrm>
              <a:custGeom>
                <a:avLst/>
                <a:gdLst>
                  <a:gd name="connsiteX0" fmla="*/ 25991 w 52126"/>
                  <a:gd name="connsiteY0" fmla="*/ 95940 h 95940"/>
                  <a:gd name="connsiteX1" fmla="*/ 0 w 52126"/>
                  <a:gd name="connsiteY1" fmla="*/ 79095 h 95940"/>
                  <a:gd name="connsiteX2" fmla="*/ 11311 w 52126"/>
                  <a:gd name="connsiteY2" fmla="*/ 32889 h 95940"/>
                  <a:gd name="connsiteX3" fmla="*/ 33210 w 52126"/>
                  <a:gd name="connsiteY3" fmla="*/ 0 h 95940"/>
                  <a:gd name="connsiteX4" fmla="*/ 25991 w 52126"/>
                  <a:gd name="connsiteY4" fmla="*/ 95940 h 95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126" h="95940">
                    <a:moveTo>
                      <a:pt x="25991" y="95940"/>
                    </a:moveTo>
                    <a:lnTo>
                      <a:pt x="0" y="79095"/>
                    </a:lnTo>
                    <a:lnTo>
                      <a:pt x="11311" y="32889"/>
                    </a:lnTo>
                    <a:lnTo>
                      <a:pt x="33210" y="0"/>
                    </a:lnTo>
                    <a:cubicBezTo>
                      <a:pt x="68105" y="22782"/>
                      <a:pt x="48131" y="93052"/>
                      <a:pt x="25991" y="95940"/>
                    </a:cubicBezTo>
                    <a:close/>
                  </a:path>
                </a:pathLst>
              </a:custGeom>
              <a:solidFill>
                <a:srgbClr val="241304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07" name="Freeform: Shape 206">
                <a:extLst>
                  <a:ext uri="{FF2B5EF4-FFF2-40B4-BE49-F238E27FC236}">
                    <a16:creationId xmlns:a16="http://schemas.microsoft.com/office/drawing/2014/main" id="{B64E4930-38C8-403C-BFB4-E9100A7192D3}"/>
                  </a:ext>
                </a:extLst>
              </p:cNvPr>
              <p:cNvSpPr/>
              <p:nvPr/>
            </p:nvSpPr>
            <p:spPr>
              <a:xfrm>
                <a:off x="2589239" y="1779064"/>
                <a:ext cx="127316" cy="168521"/>
              </a:xfrm>
              <a:custGeom>
                <a:avLst/>
                <a:gdLst>
                  <a:gd name="connsiteX0" fmla="*/ 71935 w 127316"/>
                  <a:gd name="connsiteY0" fmla="*/ 163259 h 168521"/>
                  <a:gd name="connsiteX1" fmla="*/ 22360 w 127316"/>
                  <a:gd name="connsiteY1" fmla="*/ 97722 h 168521"/>
                  <a:gd name="connsiteX2" fmla="*/ 541 w 127316"/>
                  <a:gd name="connsiteY2" fmla="*/ 70367 h 168521"/>
                  <a:gd name="connsiteX3" fmla="*/ 25729 w 127316"/>
                  <a:gd name="connsiteY3" fmla="*/ 12290 h 168521"/>
                  <a:gd name="connsiteX4" fmla="*/ 75384 w 127316"/>
                  <a:gd name="connsiteY4" fmla="*/ 1541 h 168521"/>
                  <a:gd name="connsiteX5" fmla="*/ 127285 w 127316"/>
                  <a:gd name="connsiteY5" fmla="*/ 64110 h 168521"/>
                  <a:gd name="connsiteX6" fmla="*/ 122231 w 127316"/>
                  <a:gd name="connsiteY6" fmla="*/ 89058 h 168521"/>
                  <a:gd name="connsiteX7" fmla="*/ 123274 w 127316"/>
                  <a:gd name="connsiteY7" fmla="*/ 106947 h 168521"/>
                  <a:gd name="connsiteX8" fmla="*/ 112846 w 127316"/>
                  <a:gd name="connsiteY8" fmla="*/ 145210 h 168521"/>
                  <a:gd name="connsiteX9" fmla="*/ 102979 w 127316"/>
                  <a:gd name="connsiteY9" fmla="*/ 167350 h 168521"/>
                  <a:gd name="connsiteX10" fmla="*/ 71935 w 127316"/>
                  <a:gd name="connsiteY10" fmla="*/ 163259 h 168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7316" h="168521">
                    <a:moveTo>
                      <a:pt x="71935" y="163259"/>
                    </a:moveTo>
                    <a:cubicBezTo>
                      <a:pt x="38965" y="148660"/>
                      <a:pt x="29500" y="131894"/>
                      <a:pt x="22360" y="97722"/>
                    </a:cubicBezTo>
                    <a:cubicBezTo>
                      <a:pt x="8001" y="87694"/>
                      <a:pt x="1905" y="79432"/>
                      <a:pt x="541" y="70367"/>
                    </a:cubicBezTo>
                    <a:cubicBezTo>
                      <a:pt x="-2748" y="48709"/>
                      <a:pt x="9365" y="25205"/>
                      <a:pt x="25729" y="12290"/>
                    </a:cubicBezTo>
                    <a:cubicBezTo>
                      <a:pt x="40088" y="979"/>
                      <a:pt x="56693" y="-2310"/>
                      <a:pt x="75384" y="1541"/>
                    </a:cubicBezTo>
                    <a:cubicBezTo>
                      <a:pt x="111803" y="9081"/>
                      <a:pt x="124959" y="32665"/>
                      <a:pt x="127285" y="64110"/>
                    </a:cubicBezTo>
                    <a:cubicBezTo>
                      <a:pt x="127686" y="70207"/>
                      <a:pt x="124157" y="83042"/>
                      <a:pt x="122231" y="89058"/>
                    </a:cubicBezTo>
                    <a:cubicBezTo>
                      <a:pt x="119023" y="99165"/>
                      <a:pt x="123916" y="96518"/>
                      <a:pt x="123274" y="106947"/>
                    </a:cubicBezTo>
                    <a:cubicBezTo>
                      <a:pt x="123033" y="111519"/>
                      <a:pt x="119504" y="127723"/>
                      <a:pt x="112846" y="145210"/>
                    </a:cubicBezTo>
                    <a:cubicBezTo>
                      <a:pt x="108995" y="155318"/>
                      <a:pt x="108273" y="165826"/>
                      <a:pt x="102979" y="167350"/>
                    </a:cubicBezTo>
                    <a:cubicBezTo>
                      <a:pt x="97685" y="168955"/>
                      <a:pt x="86936" y="169917"/>
                      <a:pt x="71935" y="163259"/>
                    </a:cubicBezTo>
                    <a:close/>
                  </a:path>
                </a:pathLst>
              </a:custGeom>
              <a:solidFill>
                <a:srgbClr val="8C552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08" name="Freeform: Shape 207">
                <a:extLst>
                  <a:ext uri="{FF2B5EF4-FFF2-40B4-BE49-F238E27FC236}">
                    <a16:creationId xmlns:a16="http://schemas.microsoft.com/office/drawing/2014/main" id="{1917A763-64E6-4506-B24A-1768E3ABDBD8}"/>
                  </a:ext>
                </a:extLst>
              </p:cNvPr>
              <p:cNvSpPr/>
              <p:nvPr/>
            </p:nvSpPr>
            <p:spPr>
              <a:xfrm>
                <a:off x="2589239" y="1779064"/>
                <a:ext cx="122552" cy="164221"/>
              </a:xfrm>
              <a:custGeom>
                <a:avLst/>
                <a:gdLst>
                  <a:gd name="connsiteX0" fmla="*/ 71935 w 122552"/>
                  <a:gd name="connsiteY0" fmla="*/ 163259 h 164221"/>
                  <a:gd name="connsiteX1" fmla="*/ 22360 w 122552"/>
                  <a:gd name="connsiteY1" fmla="*/ 97722 h 164221"/>
                  <a:gd name="connsiteX2" fmla="*/ 541 w 122552"/>
                  <a:gd name="connsiteY2" fmla="*/ 70367 h 164221"/>
                  <a:gd name="connsiteX3" fmla="*/ 25729 w 122552"/>
                  <a:gd name="connsiteY3" fmla="*/ 12290 h 164221"/>
                  <a:gd name="connsiteX4" fmla="*/ 75384 w 122552"/>
                  <a:gd name="connsiteY4" fmla="*/ 1541 h 164221"/>
                  <a:gd name="connsiteX5" fmla="*/ 122552 w 122552"/>
                  <a:gd name="connsiteY5" fmla="*/ 39804 h 164221"/>
                  <a:gd name="connsiteX6" fmla="*/ 70651 w 122552"/>
                  <a:gd name="connsiteY6" fmla="*/ 85368 h 164221"/>
                  <a:gd name="connsiteX7" fmla="*/ 58859 w 122552"/>
                  <a:gd name="connsiteY7" fmla="*/ 95877 h 164221"/>
                  <a:gd name="connsiteX8" fmla="*/ 70250 w 122552"/>
                  <a:gd name="connsiteY8" fmla="*/ 115049 h 164221"/>
                  <a:gd name="connsiteX9" fmla="*/ 58218 w 122552"/>
                  <a:gd name="connsiteY9" fmla="*/ 137429 h 164221"/>
                  <a:gd name="connsiteX10" fmla="*/ 73940 w 122552"/>
                  <a:gd name="connsiteY10" fmla="*/ 164222 h 164221"/>
                  <a:gd name="connsiteX11" fmla="*/ 71935 w 122552"/>
                  <a:gd name="connsiteY11" fmla="*/ 163259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2552" h="164221">
                    <a:moveTo>
                      <a:pt x="71935" y="163259"/>
                    </a:moveTo>
                    <a:cubicBezTo>
                      <a:pt x="38965" y="148660"/>
                      <a:pt x="29500" y="131894"/>
                      <a:pt x="22360" y="97722"/>
                    </a:cubicBezTo>
                    <a:cubicBezTo>
                      <a:pt x="8001" y="87694"/>
                      <a:pt x="1905" y="79432"/>
                      <a:pt x="541" y="70367"/>
                    </a:cubicBezTo>
                    <a:cubicBezTo>
                      <a:pt x="-2748" y="48709"/>
                      <a:pt x="9365" y="25205"/>
                      <a:pt x="25729" y="12290"/>
                    </a:cubicBezTo>
                    <a:cubicBezTo>
                      <a:pt x="40088" y="979"/>
                      <a:pt x="56693" y="-2310"/>
                      <a:pt x="75384" y="1541"/>
                    </a:cubicBezTo>
                    <a:cubicBezTo>
                      <a:pt x="98246" y="6273"/>
                      <a:pt x="115894" y="22959"/>
                      <a:pt x="122552" y="39804"/>
                    </a:cubicBezTo>
                    <a:cubicBezTo>
                      <a:pt x="114209" y="60099"/>
                      <a:pt x="83245" y="80074"/>
                      <a:pt x="70651" y="85368"/>
                    </a:cubicBezTo>
                    <a:cubicBezTo>
                      <a:pt x="62710" y="88737"/>
                      <a:pt x="60223" y="90101"/>
                      <a:pt x="58859" y="95877"/>
                    </a:cubicBezTo>
                    <a:cubicBezTo>
                      <a:pt x="55972" y="107989"/>
                      <a:pt x="70170" y="109193"/>
                      <a:pt x="70250" y="115049"/>
                    </a:cubicBezTo>
                    <a:cubicBezTo>
                      <a:pt x="70331" y="120985"/>
                      <a:pt x="55490" y="121386"/>
                      <a:pt x="58218" y="137429"/>
                    </a:cubicBezTo>
                    <a:cubicBezTo>
                      <a:pt x="59020" y="141921"/>
                      <a:pt x="68967" y="158847"/>
                      <a:pt x="73940" y="164222"/>
                    </a:cubicBezTo>
                    <a:cubicBezTo>
                      <a:pt x="73299" y="163901"/>
                      <a:pt x="72657" y="163500"/>
                      <a:pt x="71935" y="163259"/>
                    </a:cubicBezTo>
                    <a:close/>
                  </a:path>
                </a:pathLst>
              </a:custGeom>
              <a:solidFill>
                <a:srgbClr val="5E2E0D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09" name="Freeform: Shape 208">
                <a:extLst>
                  <a:ext uri="{FF2B5EF4-FFF2-40B4-BE49-F238E27FC236}">
                    <a16:creationId xmlns:a16="http://schemas.microsoft.com/office/drawing/2014/main" id="{706AD5CF-A234-4196-8152-2B7ADC6FF2BB}"/>
                  </a:ext>
                </a:extLst>
              </p:cNvPr>
              <p:cNvSpPr/>
              <p:nvPr/>
            </p:nvSpPr>
            <p:spPr>
              <a:xfrm>
                <a:off x="2586298" y="1772757"/>
                <a:ext cx="126376" cy="116190"/>
              </a:xfrm>
              <a:custGeom>
                <a:avLst/>
                <a:gdLst>
                  <a:gd name="connsiteX0" fmla="*/ 126376 w 126376"/>
                  <a:gd name="connsiteY0" fmla="*/ 40175 h 116190"/>
                  <a:gd name="connsiteX1" fmla="*/ 31158 w 126376"/>
                  <a:gd name="connsiteY1" fmla="*/ 99296 h 116190"/>
                  <a:gd name="connsiteX2" fmla="*/ 23617 w 126376"/>
                  <a:gd name="connsiteY2" fmla="*/ 113976 h 116190"/>
                  <a:gd name="connsiteX3" fmla="*/ 3723 w 126376"/>
                  <a:gd name="connsiteY3" fmla="*/ 79161 h 116190"/>
                  <a:gd name="connsiteX4" fmla="*/ 31318 w 126376"/>
                  <a:gd name="connsiteY4" fmla="*/ 8489 h 116190"/>
                  <a:gd name="connsiteX5" fmla="*/ 126376 w 126376"/>
                  <a:gd name="connsiteY5" fmla="*/ 40175 h 116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6376" h="116190">
                    <a:moveTo>
                      <a:pt x="126376" y="40175"/>
                    </a:moveTo>
                    <a:cubicBezTo>
                      <a:pt x="111135" y="33197"/>
                      <a:pt x="50169" y="60230"/>
                      <a:pt x="31158" y="99296"/>
                    </a:cubicBezTo>
                    <a:cubicBezTo>
                      <a:pt x="27949" y="105793"/>
                      <a:pt x="24259" y="103708"/>
                      <a:pt x="23617" y="113976"/>
                    </a:cubicBezTo>
                    <a:cubicBezTo>
                      <a:pt x="22895" y="125286"/>
                      <a:pt x="7173" y="90151"/>
                      <a:pt x="3723" y="79161"/>
                    </a:cubicBezTo>
                    <a:cubicBezTo>
                      <a:pt x="-5903" y="49080"/>
                      <a:pt x="3082" y="25095"/>
                      <a:pt x="31318" y="8489"/>
                    </a:cubicBezTo>
                    <a:cubicBezTo>
                      <a:pt x="66774" y="-12447"/>
                      <a:pt x="114744" y="8088"/>
                      <a:pt x="126376" y="40175"/>
                    </a:cubicBezTo>
                    <a:close/>
                  </a:path>
                </a:pathLst>
              </a:custGeom>
              <a:solidFill>
                <a:srgbClr val="361D0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grpSp>
            <p:nvGrpSpPr>
              <p:cNvPr id="210" name="Graphic 5">
                <a:extLst>
                  <a:ext uri="{FF2B5EF4-FFF2-40B4-BE49-F238E27FC236}">
                    <a16:creationId xmlns:a16="http://schemas.microsoft.com/office/drawing/2014/main" id="{01AA5D1D-6F48-41E1-B7CB-AB1F75414A87}"/>
                  </a:ext>
                </a:extLst>
              </p:cNvPr>
              <p:cNvGrpSpPr/>
              <p:nvPr/>
            </p:nvGrpSpPr>
            <p:grpSpPr>
              <a:xfrm>
                <a:off x="2594348" y="1852578"/>
                <a:ext cx="23803" cy="45113"/>
                <a:chOff x="2594348" y="1852578"/>
                <a:chExt cx="23803" cy="45113"/>
              </a:xfrm>
              <a:solidFill>
                <a:srgbClr val="5E2E0D"/>
              </a:solidFill>
            </p:grpSpPr>
            <p:sp>
              <p:nvSpPr>
                <p:cNvPr id="218" name="Freeform: Shape 217">
                  <a:extLst>
                    <a:ext uri="{FF2B5EF4-FFF2-40B4-BE49-F238E27FC236}">
                      <a16:creationId xmlns:a16="http://schemas.microsoft.com/office/drawing/2014/main" id="{F961A699-A11B-460E-813A-CA781EEE6612}"/>
                    </a:ext>
                  </a:extLst>
                </p:cNvPr>
                <p:cNvSpPr/>
                <p:nvPr/>
              </p:nvSpPr>
              <p:spPr>
                <a:xfrm>
                  <a:off x="2594348" y="1852578"/>
                  <a:ext cx="23803" cy="45113"/>
                </a:xfrm>
                <a:custGeom>
                  <a:avLst/>
                  <a:gdLst>
                    <a:gd name="connsiteX0" fmla="*/ 15086 w 23803"/>
                    <a:gd name="connsiteY0" fmla="*/ 1586 h 45113"/>
                    <a:gd name="connsiteX1" fmla="*/ 165 w 23803"/>
                    <a:gd name="connsiteY1" fmla="*/ 21320 h 45113"/>
                    <a:gd name="connsiteX2" fmla="*/ 7706 w 23803"/>
                    <a:gd name="connsiteY2" fmla="*/ 34235 h 45113"/>
                    <a:gd name="connsiteX3" fmla="*/ 18054 w 23803"/>
                    <a:gd name="connsiteY3" fmla="*/ 45064 h 45113"/>
                    <a:gd name="connsiteX4" fmla="*/ 22787 w 23803"/>
                    <a:gd name="connsiteY4" fmla="*/ 27336 h 45113"/>
                    <a:gd name="connsiteX5" fmla="*/ 15086 w 23803"/>
                    <a:gd name="connsiteY5" fmla="*/ 1586 h 451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3803" h="45113">
                      <a:moveTo>
                        <a:pt x="15086" y="1586"/>
                      </a:moveTo>
                      <a:cubicBezTo>
                        <a:pt x="1609" y="-5152"/>
                        <a:pt x="-717" y="11132"/>
                        <a:pt x="165" y="21320"/>
                      </a:cubicBezTo>
                      <a:cubicBezTo>
                        <a:pt x="727" y="28299"/>
                        <a:pt x="6422" y="28619"/>
                        <a:pt x="7706" y="34235"/>
                      </a:cubicBezTo>
                      <a:cubicBezTo>
                        <a:pt x="9230" y="40973"/>
                        <a:pt x="13802" y="44583"/>
                        <a:pt x="18054" y="45064"/>
                      </a:cubicBezTo>
                      <a:cubicBezTo>
                        <a:pt x="26717" y="46027"/>
                        <a:pt x="23108" y="32550"/>
                        <a:pt x="22787" y="27336"/>
                      </a:cubicBezTo>
                      <a:cubicBezTo>
                        <a:pt x="24872" y="19074"/>
                        <a:pt x="23589" y="5838"/>
                        <a:pt x="15086" y="1586"/>
                      </a:cubicBezTo>
                      <a:close/>
                    </a:path>
                  </a:pathLst>
                </a:custGeom>
                <a:solidFill>
                  <a:srgbClr val="5E2E0D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219" name="Freeform: Shape 218">
                  <a:extLst>
                    <a:ext uri="{FF2B5EF4-FFF2-40B4-BE49-F238E27FC236}">
                      <a16:creationId xmlns:a16="http://schemas.microsoft.com/office/drawing/2014/main" id="{ADF270B1-D68F-4377-9CB4-D90629FD5110}"/>
                    </a:ext>
                  </a:extLst>
                </p:cNvPr>
                <p:cNvSpPr/>
                <p:nvPr/>
              </p:nvSpPr>
              <p:spPr>
                <a:xfrm>
                  <a:off x="2600931" y="1858095"/>
                  <a:ext cx="11952" cy="16203"/>
                </a:xfrm>
                <a:custGeom>
                  <a:avLst/>
                  <a:gdLst>
                    <a:gd name="connsiteX0" fmla="*/ 11952 w 11952"/>
                    <a:gd name="connsiteY0" fmla="*/ 16204 h 16203"/>
                    <a:gd name="connsiteX1" fmla="*/ 0 w 11952"/>
                    <a:gd name="connsiteY1" fmla="*/ 0 h 16203"/>
                    <a:gd name="connsiteX2" fmla="*/ 11952 w 11952"/>
                    <a:gd name="connsiteY2" fmla="*/ 16204 h 162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1952" h="16203">
                      <a:moveTo>
                        <a:pt x="11952" y="16204"/>
                      </a:moveTo>
                      <a:cubicBezTo>
                        <a:pt x="9867" y="9065"/>
                        <a:pt x="9706" y="321"/>
                        <a:pt x="0" y="0"/>
                      </a:cubicBezTo>
                      <a:cubicBezTo>
                        <a:pt x="8262" y="1845"/>
                        <a:pt x="9065" y="9626"/>
                        <a:pt x="11952" y="16204"/>
                      </a:cubicBezTo>
                      <a:close/>
                    </a:path>
                  </a:pathLst>
                </a:custGeom>
                <a:solidFill>
                  <a:srgbClr val="5E2E0D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sp>
            <p:nvSpPr>
              <p:cNvPr id="211" name="Freeform: Shape 210">
                <a:extLst>
                  <a:ext uri="{FF2B5EF4-FFF2-40B4-BE49-F238E27FC236}">
                    <a16:creationId xmlns:a16="http://schemas.microsoft.com/office/drawing/2014/main" id="{B31F545C-E23A-4715-86A8-FE56FBD58130}"/>
                  </a:ext>
                </a:extLst>
              </p:cNvPr>
              <p:cNvSpPr/>
              <p:nvPr/>
            </p:nvSpPr>
            <p:spPr>
              <a:xfrm>
                <a:off x="2587490" y="1770295"/>
                <a:ext cx="125825" cy="91650"/>
              </a:xfrm>
              <a:custGeom>
                <a:avLst/>
                <a:gdLst>
                  <a:gd name="connsiteX0" fmla="*/ 125825 w 125825"/>
                  <a:gd name="connsiteY0" fmla="*/ 42397 h 91650"/>
                  <a:gd name="connsiteX1" fmla="*/ 121654 w 125825"/>
                  <a:gd name="connsiteY1" fmla="*/ 43119 h 91650"/>
                  <a:gd name="connsiteX2" fmla="*/ 73283 w 125825"/>
                  <a:gd name="connsiteY2" fmla="*/ 77773 h 91650"/>
                  <a:gd name="connsiteX3" fmla="*/ 16489 w 125825"/>
                  <a:gd name="connsiteY3" fmla="*/ 86998 h 91650"/>
                  <a:gd name="connsiteX4" fmla="*/ 52506 w 125825"/>
                  <a:gd name="connsiteY4" fmla="*/ 282 h 91650"/>
                  <a:gd name="connsiteX5" fmla="*/ 125825 w 125825"/>
                  <a:gd name="connsiteY5" fmla="*/ 42397 h 91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5825" h="91650">
                    <a:moveTo>
                      <a:pt x="125825" y="42397"/>
                    </a:moveTo>
                    <a:cubicBezTo>
                      <a:pt x="124943" y="42236"/>
                      <a:pt x="122938" y="42637"/>
                      <a:pt x="121654" y="43119"/>
                    </a:cubicBezTo>
                    <a:cubicBezTo>
                      <a:pt x="112509" y="46728"/>
                      <a:pt x="93578" y="64777"/>
                      <a:pt x="73283" y="77773"/>
                    </a:cubicBezTo>
                    <a:cubicBezTo>
                      <a:pt x="55154" y="89404"/>
                      <a:pt x="30928" y="97025"/>
                      <a:pt x="16489" y="86998"/>
                    </a:cubicBezTo>
                    <a:cubicBezTo>
                      <a:pt x="-13753" y="66061"/>
                      <a:pt x="-2763" y="11593"/>
                      <a:pt x="52506" y="282"/>
                    </a:cubicBezTo>
                    <a:cubicBezTo>
                      <a:pt x="84353" y="-2285"/>
                      <a:pt x="118606" y="12716"/>
                      <a:pt x="125825" y="42397"/>
                    </a:cubicBezTo>
                    <a:close/>
                  </a:path>
                </a:pathLst>
              </a:custGeom>
              <a:solidFill>
                <a:srgbClr val="361D0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12" name="Freeform: Shape 211">
                <a:extLst>
                  <a:ext uri="{FF2B5EF4-FFF2-40B4-BE49-F238E27FC236}">
                    <a16:creationId xmlns:a16="http://schemas.microsoft.com/office/drawing/2014/main" id="{CE6526EB-07EF-45AA-B775-6CBE278E7F15}"/>
                  </a:ext>
                </a:extLst>
              </p:cNvPr>
              <p:cNvSpPr/>
              <p:nvPr/>
            </p:nvSpPr>
            <p:spPr>
              <a:xfrm>
                <a:off x="2591268" y="1773545"/>
                <a:ext cx="121646" cy="82998"/>
              </a:xfrm>
              <a:custGeom>
                <a:avLst/>
                <a:gdLst>
                  <a:gd name="connsiteX0" fmla="*/ 121646 w 121646"/>
                  <a:gd name="connsiteY0" fmla="*/ 38825 h 82998"/>
                  <a:gd name="connsiteX1" fmla="*/ 65173 w 121646"/>
                  <a:gd name="connsiteY1" fmla="*/ 64575 h 82998"/>
                  <a:gd name="connsiteX2" fmla="*/ 8058 w 121646"/>
                  <a:gd name="connsiteY2" fmla="*/ 50216 h 82998"/>
                  <a:gd name="connsiteX3" fmla="*/ 39985 w 121646"/>
                  <a:gd name="connsiteY3" fmla="*/ 0 h 82998"/>
                  <a:gd name="connsiteX4" fmla="*/ 357 w 121646"/>
                  <a:gd name="connsiteY4" fmla="*/ 47328 h 82998"/>
                  <a:gd name="connsiteX5" fmla="*/ 67419 w 121646"/>
                  <a:gd name="connsiteY5" fmla="*/ 71233 h 82998"/>
                  <a:gd name="connsiteX6" fmla="*/ 121646 w 121646"/>
                  <a:gd name="connsiteY6" fmla="*/ 38825 h 82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1646" h="82998">
                    <a:moveTo>
                      <a:pt x="121646" y="38825"/>
                    </a:moveTo>
                    <a:cubicBezTo>
                      <a:pt x="107047" y="34494"/>
                      <a:pt x="85388" y="54147"/>
                      <a:pt x="65173" y="64575"/>
                    </a:cubicBezTo>
                    <a:cubicBezTo>
                      <a:pt x="34530" y="80378"/>
                      <a:pt x="8539" y="79175"/>
                      <a:pt x="8058" y="50216"/>
                    </a:cubicBezTo>
                    <a:cubicBezTo>
                      <a:pt x="7497" y="21177"/>
                      <a:pt x="27711" y="8904"/>
                      <a:pt x="39985" y="0"/>
                    </a:cubicBezTo>
                    <a:cubicBezTo>
                      <a:pt x="24262" y="6658"/>
                      <a:pt x="4128" y="19252"/>
                      <a:pt x="357" y="47328"/>
                    </a:cubicBezTo>
                    <a:cubicBezTo>
                      <a:pt x="-3493" y="75725"/>
                      <a:pt x="24102" y="97384"/>
                      <a:pt x="67419" y="71233"/>
                    </a:cubicBezTo>
                    <a:cubicBezTo>
                      <a:pt x="86190" y="59842"/>
                      <a:pt x="109213" y="40109"/>
                      <a:pt x="121646" y="38825"/>
                    </a:cubicBezTo>
                    <a:close/>
                  </a:path>
                </a:pathLst>
              </a:custGeom>
              <a:solidFill>
                <a:srgbClr val="4A2B1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13" name="Freeform: Shape 212">
                <a:extLst>
                  <a:ext uri="{FF2B5EF4-FFF2-40B4-BE49-F238E27FC236}">
                    <a16:creationId xmlns:a16="http://schemas.microsoft.com/office/drawing/2014/main" id="{88EECB38-D419-4B91-9500-FD4B4FF1EA46}"/>
                  </a:ext>
                </a:extLst>
              </p:cNvPr>
              <p:cNvSpPr/>
              <p:nvPr/>
            </p:nvSpPr>
            <p:spPr>
              <a:xfrm>
                <a:off x="2593472" y="1796167"/>
                <a:ext cx="98265" cy="58116"/>
              </a:xfrm>
              <a:custGeom>
                <a:avLst/>
                <a:gdLst>
                  <a:gd name="connsiteX0" fmla="*/ 98265 w 98265"/>
                  <a:gd name="connsiteY0" fmla="*/ 23424 h 58116"/>
                  <a:gd name="connsiteX1" fmla="*/ 79174 w 98265"/>
                  <a:gd name="connsiteY1" fmla="*/ 35055 h 58116"/>
                  <a:gd name="connsiteX2" fmla="*/ 63932 w 98265"/>
                  <a:gd name="connsiteY2" fmla="*/ 44039 h 58116"/>
                  <a:gd name="connsiteX3" fmla="*/ 12513 w 98265"/>
                  <a:gd name="connsiteY3" fmla="*/ 49574 h 58116"/>
                  <a:gd name="connsiteX4" fmla="*/ 3368 w 98265"/>
                  <a:gd name="connsiteY4" fmla="*/ 27675 h 58116"/>
                  <a:gd name="connsiteX5" fmla="*/ 10427 w 98265"/>
                  <a:gd name="connsiteY5" fmla="*/ 0 h 58116"/>
                  <a:gd name="connsiteX6" fmla="*/ 320 w 98265"/>
                  <a:gd name="connsiteY6" fmla="*/ 25108 h 58116"/>
                  <a:gd name="connsiteX7" fmla="*/ 5614 w 98265"/>
                  <a:gd name="connsiteY7" fmla="*/ 47649 h 58116"/>
                  <a:gd name="connsiteX8" fmla="*/ 27353 w 98265"/>
                  <a:gd name="connsiteY8" fmla="*/ 58078 h 58116"/>
                  <a:gd name="connsiteX9" fmla="*/ 63772 w 98265"/>
                  <a:gd name="connsiteY9" fmla="*/ 46687 h 58116"/>
                  <a:gd name="connsiteX10" fmla="*/ 81179 w 98265"/>
                  <a:gd name="connsiteY10" fmla="*/ 35135 h 58116"/>
                  <a:gd name="connsiteX11" fmla="*/ 98265 w 98265"/>
                  <a:gd name="connsiteY11" fmla="*/ 23424 h 58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8265" h="58116">
                    <a:moveTo>
                      <a:pt x="98265" y="23424"/>
                    </a:moveTo>
                    <a:cubicBezTo>
                      <a:pt x="91768" y="26873"/>
                      <a:pt x="85430" y="31124"/>
                      <a:pt x="79174" y="35055"/>
                    </a:cubicBezTo>
                    <a:cubicBezTo>
                      <a:pt x="74200" y="38184"/>
                      <a:pt x="69146" y="41312"/>
                      <a:pt x="63932" y="44039"/>
                    </a:cubicBezTo>
                    <a:cubicBezTo>
                      <a:pt x="50375" y="51018"/>
                      <a:pt x="26471" y="60243"/>
                      <a:pt x="12513" y="49574"/>
                    </a:cubicBezTo>
                    <a:cubicBezTo>
                      <a:pt x="5694" y="44360"/>
                      <a:pt x="3528" y="35857"/>
                      <a:pt x="3368" y="27675"/>
                    </a:cubicBezTo>
                    <a:cubicBezTo>
                      <a:pt x="3207" y="17568"/>
                      <a:pt x="5454" y="8262"/>
                      <a:pt x="10427" y="0"/>
                    </a:cubicBezTo>
                    <a:cubicBezTo>
                      <a:pt x="5213" y="6818"/>
                      <a:pt x="1683" y="15081"/>
                      <a:pt x="320" y="25108"/>
                    </a:cubicBezTo>
                    <a:cubicBezTo>
                      <a:pt x="-723" y="33050"/>
                      <a:pt x="721" y="41232"/>
                      <a:pt x="5614" y="47649"/>
                    </a:cubicBezTo>
                    <a:cubicBezTo>
                      <a:pt x="10828" y="54468"/>
                      <a:pt x="18930" y="57757"/>
                      <a:pt x="27353" y="58078"/>
                    </a:cubicBezTo>
                    <a:cubicBezTo>
                      <a:pt x="40027" y="58639"/>
                      <a:pt x="53183" y="53104"/>
                      <a:pt x="63772" y="46687"/>
                    </a:cubicBezTo>
                    <a:cubicBezTo>
                      <a:pt x="69708" y="43077"/>
                      <a:pt x="75484" y="39066"/>
                      <a:pt x="81179" y="35135"/>
                    </a:cubicBezTo>
                    <a:cubicBezTo>
                      <a:pt x="86874" y="31124"/>
                      <a:pt x="92490" y="27114"/>
                      <a:pt x="98265" y="23424"/>
                    </a:cubicBezTo>
                    <a:close/>
                  </a:path>
                </a:pathLst>
              </a:custGeom>
              <a:solidFill>
                <a:srgbClr val="61381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14" name="Freeform: Shape 213">
                <a:extLst>
                  <a:ext uri="{FF2B5EF4-FFF2-40B4-BE49-F238E27FC236}">
                    <a16:creationId xmlns:a16="http://schemas.microsoft.com/office/drawing/2014/main" id="{A7B15BD6-2194-4589-AFF6-6DD348CB611A}"/>
                  </a:ext>
                </a:extLst>
              </p:cNvPr>
              <p:cNvSpPr/>
              <p:nvPr/>
            </p:nvSpPr>
            <p:spPr>
              <a:xfrm>
                <a:off x="2586360" y="1800659"/>
                <a:ext cx="78022" cy="62039"/>
              </a:xfrm>
              <a:custGeom>
                <a:avLst/>
                <a:gdLst>
                  <a:gd name="connsiteX0" fmla="*/ 9998 w 78022"/>
                  <a:gd name="connsiteY0" fmla="*/ 0 h 62039"/>
                  <a:gd name="connsiteX1" fmla="*/ 13046 w 78022"/>
                  <a:gd name="connsiteY1" fmla="*/ 57195 h 62039"/>
                  <a:gd name="connsiteX2" fmla="*/ 78023 w 78022"/>
                  <a:gd name="connsiteY2" fmla="*/ 45243 h 62039"/>
                  <a:gd name="connsiteX3" fmla="*/ 15132 w 78022"/>
                  <a:gd name="connsiteY3" fmla="*/ 53184 h 62039"/>
                  <a:gd name="connsiteX4" fmla="*/ 9998 w 78022"/>
                  <a:gd name="connsiteY4" fmla="*/ 0 h 620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8022" h="62039">
                    <a:moveTo>
                      <a:pt x="9998" y="0"/>
                    </a:moveTo>
                    <a:cubicBezTo>
                      <a:pt x="-6447" y="32007"/>
                      <a:pt x="-591" y="49254"/>
                      <a:pt x="13046" y="57195"/>
                    </a:cubicBezTo>
                    <a:cubicBezTo>
                      <a:pt x="28849" y="66420"/>
                      <a:pt x="55642" y="62490"/>
                      <a:pt x="78023" y="45243"/>
                    </a:cubicBezTo>
                    <a:cubicBezTo>
                      <a:pt x="55802" y="58639"/>
                      <a:pt x="30052" y="63131"/>
                      <a:pt x="15132" y="53184"/>
                    </a:cubicBezTo>
                    <a:cubicBezTo>
                      <a:pt x="3420" y="45483"/>
                      <a:pt x="-2516" y="29360"/>
                      <a:pt x="9998" y="0"/>
                    </a:cubicBezTo>
                    <a:close/>
                  </a:path>
                </a:pathLst>
              </a:custGeom>
              <a:solidFill>
                <a:srgbClr val="4A2B1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15" name="Freeform: Shape 214">
                <a:extLst>
                  <a:ext uri="{FF2B5EF4-FFF2-40B4-BE49-F238E27FC236}">
                    <a16:creationId xmlns:a16="http://schemas.microsoft.com/office/drawing/2014/main" id="{3E865956-0374-4ED2-90C6-E2D98143FA15}"/>
                  </a:ext>
                </a:extLst>
              </p:cNvPr>
              <p:cNvSpPr/>
              <p:nvPr/>
            </p:nvSpPr>
            <p:spPr>
              <a:xfrm>
                <a:off x="2603617" y="1795365"/>
                <a:ext cx="108013" cy="40231"/>
              </a:xfrm>
              <a:custGeom>
                <a:avLst/>
                <a:gdLst>
                  <a:gd name="connsiteX0" fmla="*/ 7822 w 108013"/>
                  <a:gd name="connsiteY0" fmla="*/ 0 h 40231"/>
                  <a:gd name="connsiteX1" fmla="*/ 63253 w 108013"/>
                  <a:gd name="connsiteY1" fmla="*/ 28156 h 40231"/>
                  <a:gd name="connsiteX2" fmla="*/ 108014 w 108013"/>
                  <a:gd name="connsiteY2" fmla="*/ 15402 h 40231"/>
                  <a:gd name="connsiteX3" fmla="*/ 61969 w 108013"/>
                  <a:gd name="connsiteY3" fmla="*/ 23825 h 40231"/>
                  <a:gd name="connsiteX4" fmla="*/ 7822 w 108013"/>
                  <a:gd name="connsiteY4" fmla="*/ 0 h 402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8013" h="40231">
                    <a:moveTo>
                      <a:pt x="7822" y="0"/>
                    </a:moveTo>
                    <a:cubicBezTo>
                      <a:pt x="-12152" y="23905"/>
                      <a:pt x="6057" y="58960"/>
                      <a:pt x="63253" y="28156"/>
                    </a:cubicBezTo>
                    <a:cubicBezTo>
                      <a:pt x="79457" y="19493"/>
                      <a:pt x="95981" y="10428"/>
                      <a:pt x="108014" y="15402"/>
                    </a:cubicBezTo>
                    <a:cubicBezTo>
                      <a:pt x="97586" y="6899"/>
                      <a:pt x="78013" y="14840"/>
                      <a:pt x="61969" y="23825"/>
                    </a:cubicBezTo>
                    <a:cubicBezTo>
                      <a:pt x="18972" y="47890"/>
                      <a:pt x="-8943" y="30483"/>
                      <a:pt x="7822" y="0"/>
                    </a:cubicBezTo>
                    <a:close/>
                  </a:path>
                </a:pathLst>
              </a:custGeom>
              <a:solidFill>
                <a:srgbClr val="4A2B1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16" name="Freeform: Shape 215">
                <a:extLst>
                  <a:ext uri="{FF2B5EF4-FFF2-40B4-BE49-F238E27FC236}">
                    <a16:creationId xmlns:a16="http://schemas.microsoft.com/office/drawing/2014/main" id="{5EBD0D6C-8369-46D2-9B05-8ADF664043FB}"/>
                  </a:ext>
                </a:extLst>
              </p:cNvPr>
              <p:cNvSpPr/>
              <p:nvPr/>
            </p:nvSpPr>
            <p:spPr>
              <a:xfrm>
                <a:off x="2599868" y="1786220"/>
                <a:ext cx="112083" cy="59408"/>
              </a:xfrm>
              <a:custGeom>
                <a:avLst/>
                <a:gdLst>
                  <a:gd name="connsiteX0" fmla="*/ 15181 w 112083"/>
                  <a:gd name="connsiteY0" fmla="*/ 0 h 59408"/>
                  <a:gd name="connsiteX1" fmla="*/ 15341 w 112083"/>
                  <a:gd name="connsiteY1" fmla="*/ 57757 h 59408"/>
                  <a:gd name="connsiteX2" fmla="*/ 86093 w 112083"/>
                  <a:gd name="connsiteY2" fmla="*/ 32167 h 59408"/>
                  <a:gd name="connsiteX3" fmla="*/ 112084 w 112083"/>
                  <a:gd name="connsiteY3" fmla="*/ 25269 h 59408"/>
                  <a:gd name="connsiteX4" fmla="*/ 82885 w 112083"/>
                  <a:gd name="connsiteY4" fmla="*/ 30563 h 59408"/>
                  <a:gd name="connsiteX5" fmla="*/ 17187 w 112083"/>
                  <a:gd name="connsiteY5" fmla="*/ 52944 h 59408"/>
                  <a:gd name="connsiteX6" fmla="*/ 15181 w 112083"/>
                  <a:gd name="connsiteY6" fmla="*/ 0 h 59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2083" h="59408">
                    <a:moveTo>
                      <a:pt x="15181" y="0"/>
                    </a:moveTo>
                    <a:cubicBezTo>
                      <a:pt x="-7039" y="24145"/>
                      <a:pt x="-3028" y="51339"/>
                      <a:pt x="15341" y="57757"/>
                    </a:cubicBezTo>
                    <a:cubicBezTo>
                      <a:pt x="38123" y="65698"/>
                      <a:pt x="66119" y="42997"/>
                      <a:pt x="86093" y="32167"/>
                    </a:cubicBezTo>
                    <a:cubicBezTo>
                      <a:pt x="96121" y="26712"/>
                      <a:pt x="106068" y="23183"/>
                      <a:pt x="112084" y="25269"/>
                    </a:cubicBezTo>
                    <a:cubicBezTo>
                      <a:pt x="106388" y="21418"/>
                      <a:pt x="93554" y="25188"/>
                      <a:pt x="82885" y="30563"/>
                    </a:cubicBezTo>
                    <a:cubicBezTo>
                      <a:pt x="62429" y="40911"/>
                      <a:pt x="39327" y="59441"/>
                      <a:pt x="17187" y="52944"/>
                    </a:cubicBezTo>
                    <a:cubicBezTo>
                      <a:pt x="983" y="48291"/>
                      <a:pt x="-5515" y="24787"/>
                      <a:pt x="15181" y="0"/>
                    </a:cubicBezTo>
                    <a:close/>
                  </a:path>
                </a:pathLst>
              </a:custGeom>
              <a:solidFill>
                <a:srgbClr val="241304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17" name="Freeform: Shape 216">
                <a:extLst>
                  <a:ext uri="{FF2B5EF4-FFF2-40B4-BE49-F238E27FC236}">
                    <a16:creationId xmlns:a16="http://schemas.microsoft.com/office/drawing/2014/main" id="{9032A64C-C50D-4D2D-A3A3-8B0B73AADAD3}"/>
                  </a:ext>
                </a:extLst>
              </p:cNvPr>
              <p:cNvSpPr/>
              <p:nvPr/>
            </p:nvSpPr>
            <p:spPr>
              <a:xfrm>
                <a:off x="2610571" y="1773225"/>
                <a:ext cx="99455" cy="48660"/>
              </a:xfrm>
              <a:custGeom>
                <a:avLst/>
                <a:gdLst>
                  <a:gd name="connsiteX0" fmla="*/ 25816 w 99455"/>
                  <a:gd name="connsiteY0" fmla="*/ 0 h 48660"/>
                  <a:gd name="connsiteX1" fmla="*/ 4639 w 99455"/>
                  <a:gd name="connsiteY1" fmla="*/ 43318 h 48660"/>
                  <a:gd name="connsiteX2" fmla="*/ 53972 w 99455"/>
                  <a:gd name="connsiteY2" fmla="*/ 40991 h 48660"/>
                  <a:gd name="connsiteX3" fmla="*/ 99456 w 99455"/>
                  <a:gd name="connsiteY3" fmla="*/ 34012 h 48660"/>
                  <a:gd name="connsiteX4" fmla="*/ 49641 w 99455"/>
                  <a:gd name="connsiteY4" fmla="*/ 36659 h 48660"/>
                  <a:gd name="connsiteX5" fmla="*/ 7045 w 99455"/>
                  <a:gd name="connsiteY5" fmla="*/ 34814 h 48660"/>
                  <a:gd name="connsiteX6" fmla="*/ 25816 w 99455"/>
                  <a:gd name="connsiteY6" fmla="*/ 0 h 48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9455" h="48660">
                    <a:moveTo>
                      <a:pt x="25816" y="0"/>
                    </a:moveTo>
                    <a:cubicBezTo>
                      <a:pt x="1029" y="12755"/>
                      <a:pt x="-5629" y="33531"/>
                      <a:pt x="4639" y="43318"/>
                    </a:cubicBezTo>
                    <a:cubicBezTo>
                      <a:pt x="12019" y="50296"/>
                      <a:pt x="27741" y="51339"/>
                      <a:pt x="53972" y="40991"/>
                    </a:cubicBezTo>
                    <a:cubicBezTo>
                      <a:pt x="75230" y="32649"/>
                      <a:pt x="92316" y="29921"/>
                      <a:pt x="99456" y="34012"/>
                    </a:cubicBezTo>
                    <a:cubicBezTo>
                      <a:pt x="90792" y="25509"/>
                      <a:pt x="67850" y="29600"/>
                      <a:pt x="49641" y="36659"/>
                    </a:cubicBezTo>
                    <a:cubicBezTo>
                      <a:pt x="22126" y="47409"/>
                      <a:pt x="10735" y="42836"/>
                      <a:pt x="7045" y="34814"/>
                    </a:cubicBezTo>
                    <a:cubicBezTo>
                      <a:pt x="2312" y="24948"/>
                      <a:pt x="10655" y="8984"/>
                      <a:pt x="25816" y="0"/>
                    </a:cubicBezTo>
                    <a:close/>
                  </a:path>
                </a:pathLst>
              </a:custGeom>
              <a:solidFill>
                <a:srgbClr val="4A2B1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</p:grpSp>
      <p:grpSp>
        <p:nvGrpSpPr>
          <p:cNvPr id="335" name="Graphic 5">
            <a:extLst>
              <a:ext uri="{FF2B5EF4-FFF2-40B4-BE49-F238E27FC236}">
                <a16:creationId xmlns:a16="http://schemas.microsoft.com/office/drawing/2014/main" id="{CAAA9118-B74F-4080-A852-CCE56D686CD4}"/>
              </a:ext>
            </a:extLst>
          </p:cNvPr>
          <p:cNvGrpSpPr/>
          <p:nvPr userDrawn="1"/>
        </p:nvGrpSpPr>
        <p:grpSpPr>
          <a:xfrm>
            <a:off x="3326880" y="684620"/>
            <a:ext cx="653283" cy="1161702"/>
            <a:chOff x="1828988" y="1740053"/>
            <a:chExt cx="638059" cy="1215579"/>
          </a:xfrm>
        </p:grpSpPr>
        <p:sp>
          <p:nvSpPr>
            <p:cNvPr id="336" name="Freeform: Shape 335">
              <a:extLst>
                <a:ext uri="{FF2B5EF4-FFF2-40B4-BE49-F238E27FC236}">
                  <a16:creationId xmlns:a16="http://schemas.microsoft.com/office/drawing/2014/main" id="{E39E309D-23B5-4FE0-BE2F-640D0FDB3E84}"/>
                </a:ext>
              </a:extLst>
            </p:cNvPr>
            <p:cNvSpPr/>
            <p:nvPr/>
          </p:nvSpPr>
          <p:spPr>
            <a:xfrm>
              <a:off x="1899039" y="2788494"/>
              <a:ext cx="118346" cy="86016"/>
            </a:xfrm>
            <a:custGeom>
              <a:avLst/>
              <a:gdLst>
                <a:gd name="connsiteX0" fmla="*/ 13865 w 118346"/>
                <a:gd name="connsiteY0" fmla="*/ 24111 h 86016"/>
                <a:gd name="connsiteX1" fmla="*/ 54535 w 118346"/>
                <a:gd name="connsiteY1" fmla="*/ 18094 h 86016"/>
                <a:gd name="connsiteX2" fmla="*/ 106356 w 118346"/>
                <a:gd name="connsiteY2" fmla="*/ 2211 h 86016"/>
                <a:gd name="connsiteX3" fmla="*/ 109886 w 118346"/>
                <a:gd name="connsiteY3" fmla="*/ 4136 h 86016"/>
                <a:gd name="connsiteX4" fmla="*/ 107078 w 118346"/>
                <a:gd name="connsiteY4" fmla="*/ 31731 h 86016"/>
                <a:gd name="connsiteX5" fmla="*/ 48198 w 118346"/>
                <a:gd name="connsiteY5" fmla="*/ 80744 h 86016"/>
                <a:gd name="connsiteX6" fmla="*/ 3998 w 118346"/>
                <a:gd name="connsiteY6" fmla="*/ 77455 h 86016"/>
                <a:gd name="connsiteX7" fmla="*/ 1351 w 118346"/>
                <a:gd name="connsiteY7" fmla="*/ 45930 h 86016"/>
                <a:gd name="connsiteX8" fmla="*/ 13865 w 118346"/>
                <a:gd name="connsiteY8" fmla="*/ 24111 h 86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8346" h="86016">
                  <a:moveTo>
                    <a:pt x="13865" y="24111"/>
                  </a:moveTo>
                  <a:lnTo>
                    <a:pt x="54535" y="18094"/>
                  </a:lnTo>
                  <a:cubicBezTo>
                    <a:pt x="81569" y="5099"/>
                    <a:pt x="94083" y="-4527"/>
                    <a:pt x="106356" y="2211"/>
                  </a:cubicBezTo>
                  <a:lnTo>
                    <a:pt x="109886" y="4136"/>
                  </a:lnTo>
                  <a:cubicBezTo>
                    <a:pt x="122159" y="10875"/>
                    <a:pt x="120956" y="23308"/>
                    <a:pt x="107078" y="31731"/>
                  </a:cubicBezTo>
                  <a:lnTo>
                    <a:pt x="48198" y="80744"/>
                  </a:lnTo>
                  <a:cubicBezTo>
                    <a:pt x="34321" y="89167"/>
                    <a:pt x="15389" y="87081"/>
                    <a:pt x="3998" y="77455"/>
                  </a:cubicBezTo>
                  <a:cubicBezTo>
                    <a:pt x="3998" y="77455"/>
                    <a:pt x="-2820" y="71519"/>
                    <a:pt x="1351" y="45930"/>
                  </a:cubicBezTo>
                  <a:cubicBezTo>
                    <a:pt x="3758" y="31410"/>
                    <a:pt x="2795" y="30849"/>
                    <a:pt x="13865" y="24111"/>
                  </a:cubicBezTo>
                  <a:close/>
                </a:path>
              </a:pathLst>
            </a:custGeom>
            <a:solidFill>
              <a:srgbClr val="191791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37" name="Freeform: Shape 336">
              <a:extLst>
                <a:ext uri="{FF2B5EF4-FFF2-40B4-BE49-F238E27FC236}">
                  <a16:creationId xmlns:a16="http://schemas.microsoft.com/office/drawing/2014/main" id="{954F6E8D-52A6-4F6F-B982-3006488A5DF0}"/>
                </a:ext>
              </a:extLst>
            </p:cNvPr>
            <p:cNvSpPr/>
            <p:nvPr/>
          </p:nvSpPr>
          <p:spPr>
            <a:xfrm>
              <a:off x="2058242" y="2889196"/>
              <a:ext cx="135819" cy="66436"/>
            </a:xfrm>
            <a:custGeom>
              <a:avLst/>
              <a:gdLst>
                <a:gd name="connsiteX0" fmla="*/ 34670 w 135819"/>
                <a:gd name="connsiteY0" fmla="*/ 898 h 66436"/>
                <a:gd name="connsiteX1" fmla="*/ 74940 w 135819"/>
                <a:gd name="connsiteY1" fmla="*/ 14054 h 66436"/>
                <a:gd name="connsiteX2" fmla="*/ 130049 w 135819"/>
                <a:gd name="connsiteY2" fmla="*/ 23680 h 66436"/>
                <a:gd name="connsiteX3" fmla="*/ 132375 w 135819"/>
                <a:gd name="connsiteY3" fmla="*/ 26969 h 66436"/>
                <a:gd name="connsiteX4" fmla="*/ 116974 w 135819"/>
                <a:gd name="connsiteY4" fmla="*/ 49831 h 66436"/>
                <a:gd name="connsiteX5" fmla="*/ 30419 w 135819"/>
                <a:gd name="connsiteY5" fmla="*/ 66356 h 66436"/>
                <a:gd name="connsiteX6" fmla="*/ 738 w 135819"/>
                <a:gd name="connsiteY6" fmla="*/ 43173 h 66436"/>
                <a:gd name="connsiteX7" fmla="*/ 5872 w 135819"/>
                <a:gd name="connsiteY7" fmla="*/ 8439 h 66436"/>
                <a:gd name="connsiteX8" fmla="*/ 34670 w 135819"/>
                <a:gd name="connsiteY8" fmla="*/ 898 h 66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5819" h="66436">
                  <a:moveTo>
                    <a:pt x="34670" y="898"/>
                  </a:moveTo>
                  <a:lnTo>
                    <a:pt x="74940" y="14054"/>
                  </a:lnTo>
                  <a:cubicBezTo>
                    <a:pt x="105823" y="14936"/>
                    <a:pt x="121867" y="12209"/>
                    <a:pt x="130049" y="23680"/>
                  </a:cubicBezTo>
                  <a:lnTo>
                    <a:pt x="132375" y="26969"/>
                  </a:lnTo>
                  <a:cubicBezTo>
                    <a:pt x="140558" y="38440"/>
                    <a:pt x="133659" y="48708"/>
                    <a:pt x="116974" y="49831"/>
                  </a:cubicBezTo>
                  <a:lnTo>
                    <a:pt x="30419" y="66356"/>
                  </a:lnTo>
                  <a:cubicBezTo>
                    <a:pt x="13734" y="67479"/>
                    <a:pt x="6835" y="56730"/>
                    <a:pt x="738" y="43173"/>
                  </a:cubicBezTo>
                  <a:cubicBezTo>
                    <a:pt x="738" y="43173"/>
                    <a:pt x="-2871" y="26488"/>
                    <a:pt x="5872" y="8439"/>
                  </a:cubicBezTo>
                  <a:cubicBezTo>
                    <a:pt x="12370" y="-4877"/>
                    <a:pt x="21354" y="1781"/>
                    <a:pt x="34670" y="898"/>
                  </a:cubicBezTo>
                  <a:close/>
                </a:path>
              </a:pathLst>
            </a:custGeom>
            <a:solidFill>
              <a:srgbClr val="191791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38" name="Freeform: Shape 337">
              <a:extLst>
                <a:ext uri="{FF2B5EF4-FFF2-40B4-BE49-F238E27FC236}">
                  <a16:creationId xmlns:a16="http://schemas.microsoft.com/office/drawing/2014/main" id="{EE0D6F20-92F4-4151-B152-5980789CEBF1}"/>
                </a:ext>
              </a:extLst>
            </p:cNvPr>
            <p:cNvSpPr/>
            <p:nvPr/>
          </p:nvSpPr>
          <p:spPr>
            <a:xfrm>
              <a:off x="2062911" y="2841723"/>
              <a:ext cx="47812" cy="76859"/>
            </a:xfrm>
            <a:custGeom>
              <a:avLst/>
              <a:gdLst>
                <a:gd name="connsiteX0" fmla="*/ 47810 w 47812"/>
                <a:gd name="connsiteY0" fmla="*/ 62008 h 76859"/>
                <a:gd name="connsiteX1" fmla="*/ 1364 w 47812"/>
                <a:gd name="connsiteY1" fmla="*/ 63051 h 76859"/>
                <a:gd name="connsiteX2" fmla="*/ 0 w 47812"/>
                <a:gd name="connsiteY2" fmla="*/ 1043 h 76859"/>
                <a:gd name="connsiteX3" fmla="*/ 46446 w 47812"/>
                <a:gd name="connsiteY3" fmla="*/ 0 h 76859"/>
                <a:gd name="connsiteX4" fmla="*/ 47810 w 47812"/>
                <a:gd name="connsiteY4" fmla="*/ 62008 h 76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812" h="76859">
                  <a:moveTo>
                    <a:pt x="47810" y="62008"/>
                  </a:moveTo>
                  <a:cubicBezTo>
                    <a:pt x="48211" y="81100"/>
                    <a:pt x="1845" y="82143"/>
                    <a:pt x="1364" y="63051"/>
                  </a:cubicBezTo>
                  <a:lnTo>
                    <a:pt x="0" y="1043"/>
                  </a:lnTo>
                  <a:lnTo>
                    <a:pt x="46446" y="0"/>
                  </a:lnTo>
                  <a:lnTo>
                    <a:pt x="47810" y="62008"/>
                  </a:lnTo>
                  <a:close/>
                </a:path>
              </a:pathLst>
            </a:custGeom>
            <a:solidFill>
              <a:srgbClr val="FFFFFF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39" name="Freeform: Shape 338">
              <a:extLst>
                <a:ext uri="{FF2B5EF4-FFF2-40B4-BE49-F238E27FC236}">
                  <a16:creationId xmlns:a16="http://schemas.microsoft.com/office/drawing/2014/main" id="{E0D68DEB-7C91-42FF-A3E7-5D5CE69BD20F}"/>
                </a:ext>
              </a:extLst>
            </p:cNvPr>
            <p:cNvSpPr/>
            <p:nvPr/>
          </p:nvSpPr>
          <p:spPr>
            <a:xfrm>
              <a:off x="1962800" y="2224529"/>
              <a:ext cx="170053" cy="659042"/>
            </a:xfrm>
            <a:custGeom>
              <a:avLst/>
              <a:gdLst>
                <a:gd name="connsiteX0" fmla="*/ 152895 w 170053"/>
                <a:gd name="connsiteY0" fmla="*/ 639896 h 659042"/>
                <a:gd name="connsiteX1" fmla="*/ 89523 w 170053"/>
                <a:gd name="connsiteY1" fmla="*/ 648078 h 659042"/>
                <a:gd name="connsiteX2" fmla="*/ 0 w 170053"/>
                <a:gd name="connsiteY2" fmla="*/ 3770 h 659042"/>
                <a:gd name="connsiteX3" fmla="*/ 167494 w 170053"/>
                <a:gd name="connsiteY3" fmla="*/ 0 h 659042"/>
                <a:gd name="connsiteX4" fmla="*/ 152895 w 170053"/>
                <a:gd name="connsiteY4" fmla="*/ 639896 h 659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0053" h="659042">
                  <a:moveTo>
                    <a:pt x="152895" y="639896"/>
                  </a:moveTo>
                  <a:cubicBezTo>
                    <a:pt x="147600" y="664202"/>
                    <a:pt x="99309" y="663560"/>
                    <a:pt x="89523" y="648078"/>
                  </a:cubicBezTo>
                  <a:cubicBezTo>
                    <a:pt x="87918" y="439352"/>
                    <a:pt x="57596" y="223246"/>
                    <a:pt x="0" y="3770"/>
                  </a:cubicBezTo>
                  <a:lnTo>
                    <a:pt x="167494" y="0"/>
                  </a:lnTo>
                  <a:cubicBezTo>
                    <a:pt x="173190" y="213940"/>
                    <a:pt x="169821" y="427319"/>
                    <a:pt x="152895" y="639896"/>
                  </a:cubicBezTo>
                  <a:close/>
                </a:path>
              </a:pathLst>
            </a:custGeom>
            <a:solidFill>
              <a:srgbClr val="BAD4F5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40" name="Freeform: Shape 339">
              <a:extLst>
                <a:ext uri="{FF2B5EF4-FFF2-40B4-BE49-F238E27FC236}">
                  <a16:creationId xmlns:a16="http://schemas.microsoft.com/office/drawing/2014/main" id="{0E8DD3B7-DEB8-4679-8CCB-D6CEC2D41BE9}"/>
                </a:ext>
              </a:extLst>
            </p:cNvPr>
            <p:cNvSpPr/>
            <p:nvPr/>
          </p:nvSpPr>
          <p:spPr>
            <a:xfrm>
              <a:off x="1904154" y="2759340"/>
              <a:ext cx="48618" cy="69760"/>
            </a:xfrm>
            <a:custGeom>
              <a:avLst/>
              <a:gdLst>
                <a:gd name="connsiteX0" fmla="*/ 46453 w 48618"/>
                <a:gd name="connsiteY0" fmla="*/ 56233 h 69760"/>
                <a:gd name="connsiteX1" fmla="*/ 7 w 48618"/>
                <a:gd name="connsiteY1" fmla="*/ 57275 h 69760"/>
                <a:gd name="connsiteX2" fmla="*/ 2172 w 48618"/>
                <a:gd name="connsiteY2" fmla="*/ 1043 h 69760"/>
                <a:gd name="connsiteX3" fmla="*/ 48619 w 48618"/>
                <a:gd name="connsiteY3" fmla="*/ 0 h 69760"/>
                <a:gd name="connsiteX4" fmla="*/ 46453 w 48618"/>
                <a:gd name="connsiteY4" fmla="*/ 56233 h 69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618" h="69760">
                  <a:moveTo>
                    <a:pt x="46453" y="56233"/>
                  </a:moveTo>
                  <a:cubicBezTo>
                    <a:pt x="45811" y="73560"/>
                    <a:pt x="-635" y="74602"/>
                    <a:pt x="7" y="57275"/>
                  </a:cubicBezTo>
                  <a:lnTo>
                    <a:pt x="2172" y="1043"/>
                  </a:lnTo>
                  <a:lnTo>
                    <a:pt x="48619" y="0"/>
                  </a:lnTo>
                  <a:lnTo>
                    <a:pt x="46453" y="56233"/>
                  </a:lnTo>
                  <a:close/>
                </a:path>
              </a:pathLst>
            </a:custGeom>
            <a:solidFill>
              <a:srgbClr val="FFFFFF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41" name="Freeform: Shape 340">
              <a:extLst>
                <a:ext uri="{FF2B5EF4-FFF2-40B4-BE49-F238E27FC236}">
                  <a16:creationId xmlns:a16="http://schemas.microsoft.com/office/drawing/2014/main" id="{895A4080-DA33-4650-9672-56935293AD9E}"/>
                </a:ext>
              </a:extLst>
            </p:cNvPr>
            <p:cNvSpPr/>
            <p:nvPr/>
          </p:nvSpPr>
          <p:spPr>
            <a:xfrm>
              <a:off x="1897101" y="2228941"/>
              <a:ext cx="128989" cy="573355"/>
            </a:xfrm>
            <a:custGeom>
              <a:avLst/>
              <a:gdLst>
                <a:gd name="connsiteX0" fmla="*/ 62088 w 128989"/>
                <a:gd name="connsiteY0" fmla="*/ 561443 h 573355"/>
                <a:gd name="connsiteX1" fmla="*/ 0 w 128989"/>
                <a:gd name="connsiteY1" fmla="*/ 559999 h 573355"/>
                <a:gd name="connsiteX2" fmla="*/ 11952 w 128989"/>
                <a:gd name="connsiteY2" fmla="*/ 0 h 573355"/>
                <a:gd name="connsiteX3" fmla="*/ 128990 w 128989"/>
                <a:gd name="connsiteY3" fmla="*/ 14680 h 573355"/>
                <a:gd name="connsiteX4" fmla="*/ 62088 w 128989"/>
                <a:gd name="connsiteY4" fmla="*/ 561443 h 573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989" h="573355">
                  <a:moveTo>
                    <a:pt x="62088" y="561443"/>
                  </a:moveTo>
                  <a:cubicBezTo>
                    <a:pt x="43959" y="580936"/>
                    <a:pt x="7300" y="573636"/>
                    <a:pt x="0" y="559999"/>
                  </a:cubicBezTo>
                  <a:lnTo>
                    <a:pt x="11952" y="0"/>
                  </a:lnTo>
                  <a:lnTo>
                    <a:pt x="128990" y="14680"/>
                  </a:lnTo>
                  <a:lnTo>
                    <a:pt x="62088" y="561443"/>
                  </a:lnTo>
                  <a:close/>
                </a:path>
              </a:pathLst>
            </a:custGeom>
            <a:solidFill>
              <a:srgbClr val="BAD4F5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42" name="Freeform: Shape 341">
              <a:extLst>
                <a:ext uri="{FF2B5EF4-FFF2-40B4-BE49-F238E27FC236}">
                  <a16:creationId xmlns:a16="http://schemas.microsoft.com/office/drawing/2014/main" id="{A9A6525A-BCD9-4218-93FD-4B9E96EF62FC}"/>
                </a:ext>
              </a:extLst>
            </p:cNvPr>
            <p:cNvSpPr/>
            <p:nvPr/>
          </p:nvSpPr>
          <p:spPr>
            <a:xfrm>
              <a:off x="1953254" y="2360979"/>
              <a:ext cx="50857" cy="69548"/>
            </a:xfrm>
            <a:custGeom>
              <a:avLst/>
              <a:gdLst>
                <a:gd name="connsiteX0" fmla="*/ 50858 w 50857"/>
                <a:gd name="connsiteY0" fmla="*/ 69549 h 69548"/>
                <a:gd name="connsiteX1" fmla="*/ 0 w 50857"/>
                <a:gd name="connsiteY1" fmla="*/ 0 h 69548"/>
                <a:gd name="connsiteX2" fmla="*/ 49735 w 50857"/>
                <a:gd name="connsiteY2" fmla="*/ 20536 h 69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857" h="69548">
                  <a:moveTo>
                    <a:pt x="50858" y="69549"/>
                  </a:moveTo>
                  <a:lnTo>
                    <a:pt x="0" y="0"/>
                  </a:lnTo>
                  <a:lnTo>
                    <a:pt x="49735" y="20536"/>
                  </a:lnTo>
                  <a:close/>
                </a:path>
              </a:pathLst>
            </a:custGeom>
            <a:solidFill>
              <a:srgbClr val="97B6DB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343" name="Graphic 5">
              <a:extLst>
                <a:ext uri="{FF2B5EF4-FFF2-40B4-BE49-F238E27FC236}">
                  <a16:creationId xmlns:a16="http://schemas.microsoft.com/office/drawing/2014/main" id="{1EFBE39A-9ED3-45B9-B327-7E1060666DA9}"/>
                </a:ext>
              </a:extLst>
            </p:cNvPr>
            <p:cNvGrpSpPr/>
            <p:nvPr/>
          </p:nvGrpSpPr>
          <p:grpSpPr>
            <a:xfrm>
              <a:off x="2060665" y="1793279"/>
              <a:ext cx="406382" cy="381996"/>
              <a:chOff x="2060665" y="1793279"/>
              <a:chExt cx="406382" cy="381996"/>
            </a:xfrm>
          </p:grpSpPr>
          <p:sp>
            <p:nvSpPr>
              <p:cNvPr id="373" name="Freeform: Shape 372">
                <a:extLst>
                  <a:ext uri="{FF2B5EF4-FFF2-40B4-BE49-F238E27FC236}">
                    <a16:creationId xmlns:a16="http://schemas.microsoft.com/office/drawing/2014/main" id="{9A862F28-273F-4B82-8840-982ACEDC06B2}"/>
                  </a:ext>
                </a:extLst>
              </p:cNvPr>
              <p:cNvSpPr/>
              <p:nvPr/>
            </p:nvSpPr>
            <p:spPr>
              <a:xfrm>
                <a:off x="2153316" y="1793279"/>
                <a:ext cx="225170" cy="381996"/>
              </a:xfrm>
              <a:custGeom>
                <a:avLst/>
                <a:gdLst>
                  <a:gd name="connsiteX0" fmla="*/ 23103 w 225170"/>
                  <a:gd name="connsiteY0" fmla="*/ 0 h 381996"/>
                  <a:gd name="connsiteX1" fmla="*/ 0 w 225170"/>
                  <a:gd name="connsiteY1" fmla="*/ 5856 h 381996"/>
                  <a:gd name="connsiteX2" fmla="*/ 205919 w 225170"/>
                  <a:gd name="connsiteY2" fmla="*/ 381996 h 381996"/>
                  <a:gd name="connsiteX3" fmla="*/ 225171 w 225170"/>
                  <a:gd name="connsiteY3" fmla="*/ 370445 h 381996"/>
                  <a:gd name="connsiteX4" fmla="*/ 54147 w 225170"/>
                  <a:gd name="connsiteY4" fmla="*/ 84710 h 381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5170" h="381996">
                    <a:moveTo>
                      <a:pt x="23103" y="0"/>
                    </a:moveTo>
                    <a:lnTo>
                      <a:pt x="0" y="5856"/>
                    </a:lnTo>
                    <a:lnTo>
                      <a:pt x="205919" y="381996"/>
                    </a:lnTo>
                    <a:lnTo>
                      <a:pt x="225171" y="370445"/>
                    </a:lnTo>
                    <a:lnTo>
                      <a:pt x="54147" y="84710"/>
                    </a:lnTo>
                    <a:close/>
                  </a:path>
                </a:pathLst>
              </a:custGeom>
              <a:solidFill>
                <a:srgbClr val="CC6F18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74" name="Freeform: Shape 373">
                <a:extLst>
                  <a:ext uri="{FF2B5EF4-FFF2-40B4-BE49-F238E27FC236}">
                    <a16:creationId xmlns:a16="http://schemas.microsoft.com/office/drawing/2014/main" id="{8D23B1CE-9832-428F-9E51-076FC8E4DD80}"/>
                  </a:ext>
                </a:extLst>
              </p:cNvPr>
              <p:cNvSpPr/>
              <p:nvPr/>
            </p:nvSpPr>
            <p:spPr>
              <a:xfrm>
                <a:off x="2234256" y="1842381"/>
                <a:ext cx="87758" cy="115734"/>
              </a:xfrm>
              <a:custGeom>
                <a:avLst/>
                <a:gdLst>
                  <a:gd name="connsiteX0" fmla="*/ 87758 w 87758"/>
                  <a:gd name="connsiteY0" fmla="*/ 6328 h 115734"/>
                  <a:gd name="connsiteX1" fmla="*/ 58719 w 87758"/>
                  <a:gd name="connsiteY1" fmla="*/ 1194 h 115734"/>
                  <a:gd name="connsiteX2" fmla="*/ 0 w 87758"/>
                  <a:gd name="connsiteY2" fmla="*/ 105959 h 115734"/>
                  <a:gd name="connsiteX3" fmla="*/ 74281 w 87758"/>
                  <a:gd name="connsiteY3" fmla="*/ 115184 h 115734"/>
                  <a:gd name="connsiteX4" fmla="*/ 87758 w 87758"/>
                  <a:gd name="connsiteY4" fmla="*/ 6328 h 115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7758" h="115734">
                    <a:moveTo>
                      <a:pt x="87758" y="6328"/>
                    </a:moveTo>
                    <a:cubicBezTo>
                      <a:pt x="87758" y="6328"/>
                      <a:pt x="76367" y="-3298"/>
                      <a:pt x="58719" y="1194"/>
                    </a:cubicBezTo>
                    <a:cubicBezTo>
                      <a:pt x="41071" y="5687"/>
                      <a:pt x="0" y="105959"/>
                      <a:pt x="0" y="105959"/>
                    </a:cubicBezTo>
                    <a:cubicBezTo>
                      <a:pt x="0" y="105959"/>
                      <a:pt x="74041" y="118473"/>
                      <a:pt x="74281" y="115184"/>
                    </a:cubicBezTo>
                    <a:cubicBezTo>
                      <a:pt x="74522" y="111975"/>
                      <a:pt x="87758" y="6328"/>
                      <a:pt x="87758" y="6328"/>
                    </a:cubicBezTo>
                    <a:close/>
                  </a:path>
                </a:pathLst>
              </a:custGeom>
              <a:solidFill>
                <a:srgbClr val="EF487C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75" name="Freeform: Shape 374">
                <a:extLst>
                  <a:ext uri="{FF2B5EF4-FFF2-40B4-BE49-F238E27FC236}">
                    <a16:creationId xmlns:a16="http://schemas.microsoft.com/office/drawing/2014/main" id="{2E3DEE06-6549-4D6D-BCB4-5951E70FB8C5}"/>
                  </a:ext>
                </a:extLst>
              </p:cNvPr>
              <p:cNvSpPr/>
              <p:nvPr/>
            </p:nvSpPr>
            <p:spPr>
              <a:xfrm>
                <a:off x="2233454" y="1848709"/>
                <a:ext cx="233593" cy="315014"/>
              </a:xfrm>
              <a:custGeom>
                <a:avLst/>
                <a:gdLst>
                  <a:gd name="connsiteX0" fmla="*/ 145033 w 233593"/>
                  <a:gd name="connsiteY0" fmla="*/ 315015 h 315014"/>
                  <a:gd name="connsiteX1" fmla="*/ 0 w 233593"/>
                  <a:gd name="connsiteY1" fmla="*/ 216106 h 315014"/>
                  <a:gd name="connsiteX2" fmla="*/ 88560 w 233593"/>
                  <a:gd name="connsiteY2" fmla="*/ 0 h 315014"/>
                  <a:gd name="connsiteX3" fmla="*/ 233594 w 233593"/>
                  <a:gd name="connsiteY3" fmla="*/ 98908 h 315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3593" h="315014">
                    <a:moveTo>
                      <a:pt x="145033" y="315015"/>
                    </a:moveTo>
                    <a:lnTo>
                      <a:pt x="0" y="216106"/>
                    </a:lnTo>
                    <a:lnTo>
                      <a:pt x="88560" y="0"/>
                    </a:lnTo>
                    <a:lnTo>
                      <a:pt x="233594" y="98908"/>
                    </a:lnTo>
                    <a:close/>
                  </a:path>
                </a:pathLst>
              </a:custGeom>
              <a:solidFill>
                <a:srgbClr val="EF487C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76" name="Freeform: Shape 375">
                <a:extLst>
                  <a:ext uri="{FF2B5EF4-FFF2-40B4-BE49-F238E27FC236}">
                    <a16:creationId xmlns:a16="http://schemas.microsoft.com/office/drawing/2014/main" id="{9961DC96-5AA6-404D-A686-18FF58687389}"/>
                  </a:ext>
                </a:extLst>
              </p:cNvPr>
              <p:cNvSpPr/>
              <p:nvPr/>
            </p:nvSpPr>
            <p:spPr>
              <a:xfrm>
                <a:off x="2068125" y="1793279"/>
                <a:ext cx="228780" cy="255412"/>
              </a:xfrm>
              <a:custGeom>
                <a:avLst/>
                <a:gdLst>
                  <a:gd name="connsiteX0" fmla="*/ 138696 w 228780"/>
                  <a:gd name="connsiteY0" fmla="*/ 255413 h 255412"/>
                  <a:gd name="connsiteX1" fmla="*/ 0 w 228780"/>
                  <a:gd name="connsiteY1" fmla="*/ 197656 h 255412"/>
                  <a:gd name="connsiteX2" fmla="*/ 108294 w 228780"/>
                  <a:gd name="connsiteY2" fmla="*/ 0 h 255412"/>
                  <a:gd name="connsiteX3" fmla="*/ 228781 w 228780"/>
                  <a:gd name="connsiteY3" fmla="*/ 49895 h 255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8780" h="255412">
                    <a:moveTo>
                      <a:pt x="138696" y="255413"/>
                    </a:moveTo>
                    <a:lnTo>
                      <a:pt x="0" y="197656"/>
                    </a:lnTo>
                    <a:lnTo>
                      <a:pt x="108294" y="0"/>
                    </a:lnTo>
                    <a:lnTo>
                      <a:pt x="228781" y="49895"/>
                    </a:lnTo>
                    <a:close/>
                  </a:path>
                </a:pathLst>
              </a:custGeom>
              <a:solidFill>
                <a:srgbClr val="EF487C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77" name="Freeform: Shape 376">
                <a:extLst>
                  <a:ext uri="{FF2B5EF4-FFF2-40B4-BE49-F238E27FC236}">
                    <a16:creationId xmlns:a16="http://schemas.microsoft.com/office/drawing/2014/main" id="{BF1475D3-55FD-40B9-9E8B-859E4A7FDEDD}"/>
                  </a:ext>
                </a:extLst>
              </p:cNvPr>
              <p:cNvSpPr/>
              <p:nvPr/>
            </p:nvSpPr>
            <p:spPr>
              <a:xfrm>
                <a:off x="2214201" y="1860261"/>
                <a:ext cx="233593" cy="315014"/>
              </a:xfrm>
              <a:custGeom>
                <a:avLst/>
                <a:gdLst>
                  <a:gd name="connsiteX0" fmla="*/ 145033 w 233593"/>
                  <a:gd name="connsiteY0" fmla="*/ 315015 h 315014"/>
                  <a:gd name="connsiteX1" fmla="*/ 0 w 233593"/>
                  <a:gd name="connsiteY1" fmla="*/ 216106 h 315014"/>
                  <a:gd name="connsiteX2" fmla="*/ 88560 w 233593"/>
                  <a:gd name="connsiteY2" fmla="*/ 0 h 315014"/>
                  <a:gd name="connsiteX3" fmla="*/ 233594 w 233593"/>
                  <a:gd name="connsiteY3" fmla="*/ 98908 h 315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3593" h="315014">
                    <a:moveTo>
                      <a:pt x="145033" y="315015"/>
                    </a:moveTo>
                    <a:lnTo>
                      <a:pt x="0" y="216106"/>
                    </a:lnTo>
                    <a:lnTo>
                      <a:pt x="88560" y="0"/>
                    </a:lnTo>
                    <a:lnTo>
                      <a:pt x="233594" y="98908"/>
                    </a:lnTo>
                    <a:close/>
                  </a:path>
                </a:pathLst>
              </a:custGeom>
              <a:solidFill>
                <a:srgbClr val="FF5C8E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78" name="Freeform: Shape 377">
                <a:extLst>
                  <a:ext uri="{FF2B5EF4-FFF2-40B4-BE49-F238E27FC236}">
                    <a16:creationId xmlns:a16="http://schemas.microsoft.com/office/drawing/2014/main" id="{29D5F596-49F6-41DD-851E-0D615AA28EA1}"/>
                  </a:ext>
                </a:extLst>
              </p:cNvPr>
              <p:cNvSpPr/>
              <p:nvPr/>
            </p:nvSpPr>
            <p:spPr>
              <a:xfrm>
                <a:off x="2231689" y="1872935"/>
                <a:ext cx="206961" cy="280039"/>
              </a:xfrm>
              <a:custGeom>
                <a:avLst/>
                <a:gdLst>
                  <a:gd name="connsiteX0" fmla="*/ 128509 w 206961"/>
                  <a:gd name="connsiteY0" fmla="*/ 279157 h 280039"/>
                  <a:gd name="connsiteX1" fmla="*/ 105246 w 206961"/>
                  <a:gd name="connsiteY1" fmla="*/ 280040 h 280039"/>
                  <a:gd name="connsiteX2" fmla="*/ 0 w 206961"/>
                  <a:gd name="connsiteY2" fmla="*/ 191479 h 280039"/>
                  <a:gd name="connsiteX3" fmla="*/ 78453 w 206961"/>
                  <a:gd name="connsiteY3" fmla="*/ 0 h 280039"/>
                  <a:gd name="connsiteX4" fmla="*/ 206961 w 206961"/>
                  <a:gd name="connsiteY4" fmla="*/ 87598 h 280039"/>
                  <a:gd name="connsiteX5" fmla="*/ 128509 w 206961"/>
                  <a:gd name="connsiteY5" fmla="*/ 279157 h 2800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6961" h="280039">
                    <a:moveTo>
                      <a:pt x="128509" y="279157"/>
                    </a:moveTo>
                    <a:lnTo>
                      <a:pt x="105246" y="280040"/>
                    </a:lnTo>
                    <a:lnTo>
                      <a:pt x="0" y="191479"/>
                    </a:lnTo>
                    <a:lnTo>
                      <a:pt x="78453" y="0"/>
                    </a:lnTo>
                    <a:cubicBezTo>
                      <a:pt x="119925" y="20215"/>
                      <a:pt x="162922" y="50457"/>
                      <a:pt x="206961" y="87598"/>
                    </a:cubicBezTo>
                    <a:lnTo>
                      <a:pt x="128509" y="279157"/>
                    </a:lnTo>
                    <a:close/>
                  </a:path>
                </a:pathLst>
              </a:custGeom>
              <a:solidFill>
                <a:srgbClr val="E1E8F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79" name="Freeform: Shape 378">
                <a:extLst>
                  <a:ext uri="{FF2B5EF4-FFF2-40B4-BE49-F238E27FC236}">
                    <a16:creationId xmlns:a16="http://schemas.microsoft.com/office/drawing/2014/main" id="{8405A313-C473-4ABA-9406-9F777DCD7201}"/>
                  </a:ext>
                </a:extLst>
              </p:cNvPr>
              <p:cNvSpPr/>
              <p:nvPr/>
            </p:nvSpPr>
            <p:spPr>
              <a:xfrm>
                <a:off x="2060665" y="1799135"/>
                <a:ext cx="242096" cy="277232"/>
              </a:xfrm>
              <a:custGeom>
                <a:avLst/>
                <a:gdLst>
                  <a:gd name="connsiteX0" fmla="*/ 153537 w 242096"/>
                  <a:gd name="connsiteY0" fmla="*/ 277232 h 277232"/>
                  <a:gd name="connsiteX1" fmla="*/ 0 w 242096"/>
                  <a:gd name="connsiteY1" fmla="*/ 208566 h 277232"/>
                  <a:gd name="connsiteX2" fmla="*/ 92651 w 242096"/>
                  <a:gd name="connsiteY2" fmla="*/ 0 h 277232"/>
                  <a:gd name="connsiteX3" fmla="*/ 242097 w 242096"/>
                  <a:gd name="connsiteY3" fmla="*/ 61126 h 2772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2096" h="277232">
                    <a:moveTo>
                      <a:pt x="153537" y="277232"/>
                    </a:moveTo>
                    <a:lnTo>
                      <a:pt x="0" y="208566"/>
                    </a:lnTo>
                    <a:lnTo>
                      <a:pt x="92651" y="0"/>
                    </a:lnTo>
                    <a:lnTo>
                      <a:pt x="242097" y="61126"/>
                    </a:lnTo>
                    <a:close/>
                  </a:path>
                </a:pathLst>
              </a:custGeom>
              <a:solidFill>
                <a:srgbClr val="FF5C8E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80" name="Freeform: Shape 379">
                <a:extLst>
                  <a:ext uri="{FF2B5EF4-FFF2-40B4-BE49-F238E27FC236}">
                    <a16:creationId xmlns:a16="http://schemas.microsoft.com/office/drawing/2014/main" id="{C88CC9EE-201E-4944-B895-9A4F098BE70C}"/>
                  </a:ext>
                </a:extLst>
              </p:cNvPr>
              <p:cNvSpPr/>
              <p:nvPr/>
            </p:nvSpPr>
            <p:spPr>
              <a:xfrm>
                <a:off x="2077992" y="1812050"/>
                <a:ext cx="221240" cy="250439"/>
              </a:xfrm>
              <a:custGeom>
                <a:avLst/>
                <a:gdLst>
                  <a:gd name="connsiteX0" fmla="*/ 221240 w 221240"/>
                  <a:gd name="connsiteY0" fmla="*/ 57516 h 250439"/>
                  <a:gd name="connsiteX1" fmla="*/ 84710 w 221240"/>
                  <a:gd name="connsiteY1" fmla="*/ 0 h 250439"/>
                  <a:gd name="connsiteX2" fmla="*/ 79977 w 221240"/>
                  <a:gd name="connsiteY2" fmla="*/ 10589 h 250439"/>
                  <a:gd name="connsiteX3" fmla="*/ 79897 w 221240"/>
                  <a:gd name="connsiteY3" fmla="*/ 10509 h 250439"/>
                  <a:gd name="connsiteX4" fmla="*/ 0 w 221240"/>
                  <a:gd name="connsiteY4" fmla="*/ 190356 h 250439"/>
                  <a:gd name="connsiteX5" fmla="*/ 136450 w 221240"/>
                  <a:gd name="connsiteY5" fmla="*/ 250439 h 250439"/>
                  <a:gd name="connsiteX6" fmla="*/ 141103 w 221240"/>
                  <a:gd name="connsiteY6" fmla="*/ 239770 h 250439"/>
                  <a:gd name="connsiteX7" fmla="*/ 141263 w 221240"/>
                  <a:gd name="connsiteY7" fmla="*/ 239851 h 250439"/>
                  <a:gd name="connsiteX8" fmla="*/ 221240 w 221240"/>
                  <a:gd name="connsiteY8" fmla="*/ 57516 h 2504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1240" h="250439">
                    <a:moveTo>
                      <a:pt x="221240" y="57516"/>
                    </a:moveTo>
                    <a:cubicBezTo>
                      <a:pt x="183458" y="41633"/>
                      <a:pt x="137252" y="20536"/>
                      <a:pt x="84710" y="0"/>
                    </a:cubicBezTo>
                    <a:lnTo>
                      <a:pt x="79977" y="10589"/>
                    </a:lnTo>
                    <a:lnTo>
                      <a:pt x="79897" y="10509"/>
                    </a:lnTo>
                    <a:lnTo>
                      <a:pt x="0" y="190356"/>
                    </a:lnTo>
                    <a:cubicBezTo>
                      <a:pt x="55350" y="212256"/>
                      <a:pt x="99390" y="238327"/>
                      <a:pt x="136450" y="250439"/>
                    </a:cubicBezTo>
                    <a:lnTo>
                      <a:pt x="141103" y="239770"/>
                    </a:lnTo>
                    <a:lnTo>
                      <a:pt x="141263" y="239851"/>
                    </a:lnTo>
                    <a:lnTo>
                      <a:pt x="221240" y="57516"/>
                    </a:lnTo>
                    <a:close/>
                  </a:path>
                </a:pathLst>
              </a:custGeom>
              <a:solidFill>
                <a:srgbClr val="E1E8F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81" name="Freeform: Shape 380">
                <a:extLst>
                  <a:ext uri="{FF2B5EF4-FFF2-40B4-BE49-F238E27FC236}">
                    <a16:creationId xmlns:a16="http://schemas.microsoft.com/office/drawing/2014/main" id="{05E4614C-0ED0-4E93-B7EE-B26295FD34CC}"/>
                  </a:ext>
                </a:extLst>
              </p:cNvPr>
              <p:cNvSpPr/>
              <p:nvPr/>
            </p:nvSpPr>
            <p:spPr>
              <a:xfrm>
                <a:off x="2224710" y="1884968"/>
                <a:ext cx="190677" cy="268007"/>
              </a:xfrm>
              <a:custGeom>
                <a:avLst/>
                <a:gdLst>
                  <a:gd name="connsiteX0" fmla="*/ 190677 w 190677"/>
                  <a:gd name="connsiteY0" fmla="*/ 76528 h 268007"/>
                  <a:gd name="connsiteX1" fmla="*/ 78453 w 190677"/>
                  <a:gd name="connsiteY1" fmla="*/ 0 h 268007"/>
                  <a:gd name="connsiteX2" fmla="*/ 0 w 190677"/>
                  <a:gd name="connsiteY2" fmla="*/ 191479 h 268007"/>
                  <a:gd name="connsiteX3" fmla="*/ 112224 w 190677"/>
                  <a:gd name="connsiteY3" fmla="*/ 268007 h 268007"/>
                  <a:gd name="connsiteX4" fmla="*/ 190677 w 190677"/>
                  <a:gd name="connsiteY4" fmla="*/ 76528 h 268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677" h="268007">
                    <a:moveTo>
                      <a:pt x="190677" y="76528"/>
                    </a:moveTo>
                    <a:cubicBezTo>
                      <a:pt x="149365" y="38906"/>
                      <a:pt x="113267" y="17487"/>
                      <a:pt x="78453" y="0"/>
                    </a:cubicBezTo>
                    <a:lnTo>
                      <a:pt x="0" y="191479"/>
                    </a:lnTo>
                    <a:cubicBezTo>
                      <a:pt x="43959" y="213700"/>
                      <a:pt x="82384" y="238647"/>
                      <a:pt x="112224" y="268007"/>
                    </a:cubicBezTo>
                    <a:lnTo>
                      <a:pt x="190677" y="76528"/>
                    </a:lnTo>
                    <a:close/>
                  </a:path>
                </a:pathLst>
              </a:custGeom>
              <a:solidFill>
                <a:srgbClr val="FFFFF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82" name="Freeform: Shape 381">
                <a:extLst>
                  <a:ext uri="{FF2B5EF4-FFF2-40B4-BE49-F238E27FC236}">
                    <a16:creationId xmlns:a16="http://schemas.microsoft.com/office/drawing/2014/main" id="{94A45106-EB20-4440-AEA0-3CB6AED16400}"/>
                  </a:ext>
                </a:extLst>
              </p:cNvPr>
              <p:cNvSpPr/>
              <p:nvPr/>
            </p:nvSpPr>
            <p:spPr>
              <a:xfrm>
                <a:off x="2090105" y="1819510"/>
                <a:ext cx="206881" cy="234315"/>
              </a:xfrm>
              <a:custGeom>
                <a:avLst/>
                <a:gdLst>
                  <a:gd name="connsiteX0" fmla="*/ 206881 w 206881"/>
                  <a:gd name="connsiteY0" fmla="*/ 53826 h 234315"/>
                  <a:gd name="connsiteX1" fmla="*/ 79175 w 206881"/>
                  <a:gd name="connsiteY1" fmla="*/ 0 h 234315"/>
                  <a:gd name="connsiteX2" fmla="*/ 74763 w 206881"/>
                  <a:gd name="connsiteY2" fmla="*/ 9947 h 234315"/>
                  <a:gd name="connsiteX3" fmla="*/ 74683 w 206881"/>
                  <a:gd name="connsiteY3" fmla="*/ 9867 h 234315"/>
                  <a:gd name="connsiteX4" fmla="*/ 0 w 206881"/>
                  <a:gd name="connsiteY4" fmla="*/ 178083 h 234315"/>
                  <a:gd name="connsiteX5" fmla="*/ 127626 w 206881"/>
                  <a:gd name="connsiteY5" fmla="*/ 234316 h 234315"/>
                  <a:gd name="connsiteX6" fmla="*/ 131958 w 206881"/>
                  <a:gd name="connsiteY6" fmla="*/ 224369 h 234315"/>
                  <a:gd name="connsiteX7" fmla="*/ 132118 w 206881"/>
                  <a:gd name="connsiteY7" fmla="*/ 224449 h 234315"/>
                  <a:gd name="connsiteX8" fmla="*/ 206881 w 206881"/>
                  <a:gd name="connsiteY8" fmla="*/ 53826 h 2343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6881" h="234315">
                    <a:moveTo>
                      <a:pt x="206881" y="53826"/>
                    </a:moveTo>
                    <a:cubicBezTo>
                      <a:pt x="166933" y="40029"/>
                      <a:pt x="124578" y="18209"/>
                      <a:pt x="79175" y="0"/>
                    </a:cubicBezTo>
                    <a:lnTo>
                      <a:pt x="74763" y="9947"/>
                    </a:lnTo>
                    <a:lnTo>
                      <a:pt x="74683" y="9867"/>
                    </a:lnTo>
                    <a:lnTo>
                      <a:pt x="0" y="178083"/>
                    </a:lnTo>
                    <a:cubicBezTo>
                      <a:pt x="42916" y="206239"/>
                      <a:pt x="85512" y="224930"/>
                      <a:pt x="127626" y="234316"/>
                    </a:cubicBezTo>
                    <a:lnTo>
                      <a:pt x="131958" y="224369"/>
                    </a:lnTo>
                    <a:lnTo>
                      <a:pt x="132118" y="224449"/>
                    </a:lnTo>
                    <a:lnTo>
                      <a:pt x="206881" y="53826"/>
                    </a:lnTo>
                    <a:close/>
                  </a:path>
                </a:pathLst>
              </a:custGeom>
              <a:solidFill>
                <a:srgbClr val="FFFFF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83" name="Freeform: Shape 382">
                <a:extLst>
                  <a:ext uri="{FF2B5EF4-FFF2-40B4-BE49-F238E27FC236}">
                    <a16:creationId xmlns:a16="http://schemas.microsoft.com/office/drawing/2014/main" id="{2CE410D4-5B9A-4A80-A1F1-D024CCFF3422}"/>
                  </a:ext>
                </a:extLst>
              </p:cNvPr>
              <p:cNvSpPr/>
              <p:nvPr/>
            </p:nvSpPr>
            <p:spPr>
              <a:xfrm>
                <a:off x="2306051" y="1931975"/>
                <a:ext cx="72596" cy="47408"/>
              </a:xfrm>
              <a:custGeom>
                <a:avLst/>
                <a:gdLst>
                  <a:gd name="connsiteX0" fmla="*/ 0 w 72596"/>
                  <a:gd name="connsiteY0" fmla="*/ 0 h 47408"/>
                  <a:gd name="connsiteX1" fmla="*/ 72597 w 72596"/>
                  <a:gd name="connsiteY1" fmla="*/ 47409 h 47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596" h="47408">
                    <a:moveTo>
                      <a:pt x="0" y="0"/>
                    </a:moveTo>
                    <a:lnTo>
                      <a:pt x="72597" y="47409"/>
                    </a:lnTo>
                  </a:path>
                </a:pathLst>
              </a:custGeom>
              <a:ln w="16019" cap="rnd">
                <a:solidFill>
                  <a:srgbClr val="C9DCF2"/>
                </a:solidFill>
                <a:prstDash val="solid"/>
                <a:round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84" name="Freeform: Shape 383">
                <a:extLst>
                  <a:ext uri="{FF2B5EF4-FFF2-40B4-BE49-F238E27FC236}">
                    <a16:creationId xmlns:a16="http://schemas.microsoft.com/office/drawing/2014/main" id="{A48A8A52-B19F-4C97-A725-DBE0133B5009}"/>
                  </a:ext>
                </a:extLst>
              </p:cNvPr>
              <p:cNvSpPr/>
              <p:nvPr/>
            </p:nvSpPr>
            <p:spPr>
              <a:xfrm>
                <a:off x="2294018" y="1957003"/>
                <a:ext cx="72677" cy="47408"/>
              </a:xfrm>
              <a:custGeom>
                <a:avLst/>
                <a:gdLst>
                  <a:gd name="connsiteX0" fmla="*/ 0 w 72677"/>
                  <a:gd name="connsiteY0" fmla="*/ 0 h 47408"/>
                  <a:gd name="connsiteX1" fmla="*/ 72677 w 72677"/>
                  <a:gd name="connsiteY1" fmla="*/ 47409 h 47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677" h="47408">
                    <a:moveTo>
                      <a:pt x="0" y="0"/>
                    </a:moveTo>
                    <a:lnTo>
                      <a:pt x="72677" y="47409"/>
                    </a:lnTo>
                  </a:path>
                </a:pathLst>
              </a:custGeom>
              <a:ln w="16019" cap="rnd">
                <a:solidFill>
                  <a:srgbClr val="C9DCF2"/>
                </a:solidFill>
                <a:prstDash val="solid"/>
                <a:round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85" name="Freeform: Shape 384">
                <a:extLst>
                  <a:ext uri="{FF2B5EF4-FFF2-40B4-BE49-F238E27FC236}">
                    <a16:creationId xmlns:a16="http://schemas.microsoft.com/office/drawing/2014/main" id="{A94E4BC1-11A1-4014-AFAE-DBD10568B59A}"/>
                  </a:ext>
                </a:extLst>
              </p:cNvPr>
              <p:cNvSpPr/>
              <p:nvPr/>
            </p:nvSpPr>
            <p:spPr>
              <a:xfrm>
                <a:off x="2281985" y="1982031"/>
                <a:ext cx="72677" cy="47408"/>
              </a:xfrm>
              <a:custGeom>
                <a:avLst/>
                <a:gdLst>
                  <a:gd name="connsiteX0" fmla="*/ 0 w 72677"/>
                  <a:gd name="connsiteY0" fmla="*/ 0 h 47408"/>
                  <a:gd name="connsiteX1" fmla="*/ 72677 w 72677"/>
                  <a:gd name="connsiteY1" fmla="*/ 47409 h 47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677" h="47408">
                    <a:moveTo>
                      <a:pt x="0" y="0"/>
                    </a:moveTo>
                    <a:lnTo>
                      <a:pt x="72677" y="47409"/>
                    </a:lnTo>
                  </a:path>
                </a:pathLst>
              </a:custGeom>
              <a:ln w="16019" cap="rnd">
                <a:solidFill>
                  <a:srgbClr val="C9DCF2"/>
                </a:solidFill>
                <a:prstDash val="solid"/>
                <a:round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86" name="Freeform: Shape 385">
                <a:extLst>
                  <a:ext uri="{FF2B5EF4-FFF2-40B4-BE49-F238E27FC236}">
                    <a16:creationId xmlns:a16="http://schemas.microsoft.com/office/drawing/2014/main" id="{85CE6EE7-3D0C-4696-9F55-312D87F77051}"/>
                  </a:ext>
                </a:extLst>
              </p:cNvPr>
              <p:cNvSpPr/>
              <p:nvPr/>
            </p:nvSpPr>
            <p:spPr>
              <a:xfrm>
                <a:off x="2270434" y="2014118"/>
                <a:ext cx="72677" cy="47408"/>
              </a:xfrm>
              <a:custGeom>
                <a:avLst/>
                <a:gdLst>
                  <a:gd name="connsiteX0" fmla="*/ 0 w 72677"/>
                  <a:gd name="connsiteY0" fmla="*/ 0 h 47408"/>
                  <a:gd name="connsiteX1" fmla="*/ 72677 w 72677"/>
                  <a:gd name="connsiteY1" fmla="*/ 47409 h 47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677" h="47408">
                    <a:moveTo>
                      <a:pt x="0" y="0"/>
                    </a:moveTo>
                    <a:lnTo>
                      <a:pt x="72677" y="47409"/>
                    </a:lnTo>
                  </a:path>
                </a:pathLst>
              </a:custGeom>
              <a:ln w="16019" cap="rnd">
                <a:solidFill>
                  <a:srgbClr val="C9DCF2"/>
                </a:solidFill>
                <a:prstDash val="solid"/>
                <a:round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87" name="Freeform: Shape 386">
                <a:extLst>
                  <a:ext uri="{FF2B5EF4-FFF2-40B4-BE49-F238E27FC236}">
                    <a16:creationId xmlns:a16="http://schemas.microsoft.com/office/drawing/2014/main" id="{A544F88C-54AF-42C0-8CB2-2BE75B8F8557}"/>
                  </a:ext>
                </a:extLst>
              </p:cNvPr>
              <p:cNvSpPr/>
              <p:nvPr/>
            </p:nvSpPr>
            <p:spPr>
              <a:xfrm>
                <a:off x="2258883" y="2046205"/>
                <a:ext cx="72677" cy="47408"/>
              </a:xfrm>
              <a:custGeom>
                <a:avLst/>
                <a:gdLst>
                  <a:gd name="connsiteX0" fmla="*/ 0 w 72677"/>
                  <a:gd name="connsiteY0" fmla="*/ 0 h 47408"/>
                  <a:gd name="connsiteX1" fmla="*/ 72677 w 72677"/>
                  <a:gd name="connsiteY1" fmla="*/ 47409 h 47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677" h="47408">
                    <a:moveTo>
                      <a:pt x="0" y="0"/>
                    </a:moveTo>
                    <a:lnTo>
                      <a:pt x="72677" y="47409"/>
                    </a:lnTo>
                  </a:path>
                </a:pathLst>
              </a:custGeom>
              <a:ln w="16019" cap="rnd">
                <a:solidFill>
                  <a:srgbClr val="C9DCF2"/>
                </a:solidFill>
                <a:prstDash val="solid"/>
                <a:round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grpSp>
            <p:nvGrpSpPr>
              <p:cNvPr id="388" name="Graphic 5">
                <a:extLst>
                  <a:ext uri="{FF2B5EF4-FFF2-40B4-BE49-F238E27FC236}">
                    <a16:creationId xmlns:a16="http://schemas.microsoft.com/office/drawing/2014/main" id="{CF3449CF-1CD3-42A9-B35C-3D07AE400E49}"/>
                  </a:ext>
                </a:extLst>
              </p:cNvPr>
              <p:cNvGrpSpPr/>
              <p:nvPr/>
            </p:nvGrpSpPr>
            <p:grpSpPr>
              <a:xfrm>
                <a:off x="2155963" y="1855207"/>
                <a:ext cx="108855" cy="98587"/>
                <a:chOff x="2155963" y="1855207"/>
                <a:chExt cx="108855" cy="98587"/>
              </a:xfrm>
            </p:grpSpPr>
            <p:sp>
              <p:nvSpPr>
                <p:cNvPr id="389" name="Freeform: Shape 388">
                  <a:extLst>
                    <a:ext uri="{FF2B5EF4-FFF2-40B4-BE49-F238E27FC236}">
                      <a16:creationId xmlns:a16="http://schemas.microsoft.com/office/drawing/2014/main" id="{500794CA-6E6D-48A1-BEE0-1B27475AE37F}"/>
                    </a:ext>
                  </a:extLst>
                </p:cNvPr>
                <p:cNvSpPr/>
                <p:nvPr/>
              </p:nvSpPr>
              <p:spPr>
                <a:xfrm>
                  <a:off x="2183077" y="1855207"/>
                  <a:ext cx="81741" cy="35777"/>
                </a:xfrm>
                <a:custGeom>
                  <a:avLst/>
                  <a:gdLst>
                    <a:gd name="connsiteX0" fmla="*/ 0 w 81741"/>
                    <a:gd name="connsiteY0" fmla="*/ 0 h 35777"/>
                    <a:gd name="connsiteX1" fmla="*/ 81742 w 81741"/>
                    <a:gd name="connsiteY1" fmla="*/ 35777 h 357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81741" h="35777">
                      <a:moveTo>
                        <a:pt x="0" y="0"/>
                      </a:moveTo>
                      <a:lnTo>
                        <a:pt x="81742" y="35777"/>
                      </a:lnTo>
                    </a:path>
                  </a:pathLst>
                </a:custGeom>
                <a:ln w="16019" cap="rnd">
                  <a:solidFill>
                    <a:srgbClr val="C9DCF2"/>
                  </a:solidFill>
                  <a:prstDash val="solid"/>
                  <a:round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90" name="Freeform: Shape 389">
                  <a:extLst>
                    <a:ext uri="{FF2B5EF4-FFF2-40B4-BE49-F238E27FC236}">
                      <a16:creationId xmlns:a16="http://schemas.microsoft.com/office/drawing/2014/main" id="{DABE78EF-F7D0-4443-8780-59B0944D1956}"/>
                    </a:ext>
                  </a:extLst>
                </p:cNvPr>
                <p:cNvSpPr/>
                <p:nvPr/>
              </p:nvSpPr>
              <p:spPr>
                <a:xfrm>
                  <a:off x="2169520" y="1886572"/>
                  <a:ext cx="81741" cy="35777"/>
                </a:xfrm>
                <a:custGeom>
                  <a:avLst/>
                  <a:gdLst>
                    <a:gd name="connsiteX0" fmla="*/ 0 w 81741"/>
                    <a:gd name="connsiteY0" fmla="*/ 0 h 35777"/>
                    <a:gd name="connsiteX1" fmla="*/ 81742 w 81741"/>
                    <a:gd name="connsiteY1" fmla="*/ 35777 h 357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81741" h="35777">
                      <a:moveTo>
                        <a:pt x="0" y="0"/>
                      </a:moveTo>
                      <a:lnTo>
                        <a:pt x="81742" y="35777"/>
                      </a:lnTo>
                    </a:path>
                  </a:pathLst>
                </a:custGeom>
                <a:ln w="16019" cap="rnd">
                  <a:solidFill>
                    <a:srgbClr val="C9DCF2"/>
                  </a:solidFill>
                  <a:prstDash val="solid"/>
                  <a:round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91" name="Freeform: Shape 390">
                  <a:extLst>
                    <a:ext uri="{FF2B5EF4-FFF2-40B4-BE49-F238E27FC236}">
                      <a16:creationId xmlns:a16="http://schemas.microsoft.com/office/drawing/2014/main" id="{71A290C7-2596-4C84-AC63-FAF9D98D5D60}"/>
                    </a:ext>
                  </a:extLst>
                </p:cNvPr>
                <p:cNvSpPr/>
                <p:nvPr/>
              </p:nvSpPr>
              <p:spPr>
                <a:xfrm>
                  <a:off x="2155963" y="1918017"/>
                  <a:ext cx="81741" cy="35777"/>
                </a:xfrm>
                <a:custGeom>
                  <a:avLst/>
                  <a:gdLst>
                    <a:gd name="connsiteX0" fmla="*/ 0 w 81741"/>
                    <a:gd name="connsiteY0" fmla="*/ 0 h 35777"/>
                    <a:gd name="connsiteX1" fmla="*/ 81742 w 81741"/>
                    <a:gd name="connsiteY1" fmla="*/ 35777 h 357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81741" h="35777">
                      <a:moveTo>
                        <a:pt x="0" y="0"/>
                      </a:moveTo>
                      <a:lnTo>
                        <a:pt x="81742" y="35777"/>
                      </a:lnTo>
                    </a:path>
                  </a:pathLst>
                </a:custGeom>
                <a:ln w="16019" cap="rnd">
                  <a:solidFill>
                    <a:srgbClr val="C9DCF2"/>
                  </a:solidFill>
                  <a:prstDash val="solid"/>
                  <a:round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</p:grpSp>
        <p:sp>
          <p:nvSpPr>
            <p:cNvPr id="344" name="Freeform: Shape 343">
              <a:extLst>
                <a:ext uri="{FF2B5EF4-FFF2-40B4-BE49-F238E27FC236}">
                  <a16:creationId xmlns:a16="http://schemas.microsoft.com/office/drawing/2014/main" id="{FA54E214-7832-4D7F-94A4-FD93A070AE1F}"/>
                </a:ext>
              </a:extLst>
            </p:cNvPr>
            <p:cNvSpPr/>
            <p:nvPr/>
          </p:nvSpPr>
          <p:spPr>
            <a:xfrm>
              <a:off x="1985020" y="1748304"/>
              <a:ext cx="85408" cy="163887"/>
            </a:xfrm>
            <a:custGeom>
              <a:avLst/>
              <a:gdLst>
                <a:gd name="connsiteX0" fmla="*/ 81822 w 85408"/>
                <a:gd name="connsiteY0" fmla="*/ 125755 h 163887"/>
                <a:gd name="connsiteX1" fmla="*/ 19172 w 85408"/>
                <a:gd name="connsiteY1" fmla="*/ 151103 h 163887"/>
                <a:gd name="connsiteX2" fmla="*/ 7300 w 85408"/>
                <a:gd name="connsiteY2" fmla="*/ 38879 h 163887"/>
                <a:gd name="connsiteX3" fmla="*/ 55591 w 85408"/>
                <a:gd name="connsiteY3" fmla="*/ 12487 h 163887"/>
                <a:gd name="connsiteX4" fmla="*/ 81822 w 85408"/>
                <a:gd name="connsiteY4" fmla="*/ 125755 h 16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408" h="163887">
                  <a:moveTo>
                    <a:pt x="81822" y="125755"/>
                  </a:moveTo>
                  <a:cubicBezTo>
                    <a:pt x="71795" y="164018"/>
                    <a:pt x="43718" y="175409"/>
                    <a:pt x="19172" y="151103"/>
                  </a:cubicBezTo>
                  <a:cubicBezTo>
                    <a:pt x="-5375" y="126797"/>
                    <a:pt x="-2808" y="77143"/>
                    <a:pt x="7300" y="38879"/>
                  </a:cubicBezTo>
                  <a:cubicBezTo>
                    <a:pt x="17327" y="615"/>
                    <a:pt x="31124" y="-11819"/>
                    <a:pt x="55591" y="12487"/>
                  </a:cubicBezTo>
                  <a:cubicBezTo>
                    <a:pt x="80137" y="36793"/>
                    <a:pt x="91849" y="87491"/>
                    <a:pt x="81822" y="125755"/>
                  </a:cubicBezTo>
                  <a:close/>
                </a:path>
              </a:pathLst>
            </a:custGeom>
            <a:solidFill>
              <a:srgbClr val="FFC2B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45" name="Freeform: Shape 344">
              <a:extLst>
                <a:ext uri="{FF2B5EF4-FFF2-40B4-BE49-F238E27FC236}">
                  <a16:creationId xmlns:a16="http://schemas.microsoft.com/office/drawing/2014/main" id="{0E4BC466-FDF5-4300-8F76-02CAEF544B14}"/>
                </a:ext>
              </a:extLst>
            </p:cNvPr>
            <p:cNvSpPr/>
            <p:nvPr/>
          </p:nvSpPr>
          <p:spPr>
            <a:xfrm>
              <a:off x="2015468" y="1741850"/>
              <a:ext cx="104010" cy="164672"/>
            </a:xfrm>
            <a:custGeom>
              <a:avLst/>
              <a:gdLst>
                <a:gd name="connsiteX0" fmla="*/ 99183 w 104010"/>
                <a:gd name="connsiteY0" fmla="*/ 129159 h 164672"/>
                <a:gd name="connsiteX1" fmla="*/ 21452 w 104010"/>
                <a:gd name="connsiteY1" fmla="*/ 149615 h 164672"/>
                <a:gd name="connsiteX2" fmla="*/ 7575 w 104010"/>
                <a:gd name="connsiteY2" fmla="*/ 34182 h 164672"/>
                <a:gd name="connsiteX3" fmla="*/ 72551 w 104010"/>
                <a:gd name="connsiteY3" fmla="*/ 15732 h 164672"/>
                <a:gd name="connsiteX4" fmla="*/ 99183 w 104010"/>
                <a:gd name="connsiteY4" fmla="*/ 129159 h 164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010" h="164672">
                  <a:moveTo>
                    <a:pt x="99183" y="129159"/>
                  </a:moveTo>
                  <a:cubicBezTo>
                    <a:pt x="85065" y="166140"/>
                    <a:pt x="43271" y="176408"/>
                    <a:pt x="21452" y="149615"/>
                  </a:cubicBezTo>
                  <a:cubicBezTo>
                    <a:pt x="-367" y="122822"/>
                    <a:pt x="-6544" y="71162"/>
                    <a:pt x="7575" y="34182"/>
                  </a:cubicBezTo>
                  <a:cubicBezTo>
                    <a:pt x="21693" y="-2799"/>
                    <a:pt x="50812" y="-11061"/>
                    <a:pt x="72551" y="15732"/>
                  </a:cubicBezTo>
                  <a:cubicBezTo>
                    <a:pt x="94290" y="42524"/>
                    <a:pt x="113221" y="92179"/>
                    <a:pt x="99183" y="129159"/>
                  </a:cubicBezTo>
                  <a:close/>
                </a:path>
              </a:pathLst>
            </a:custGeom>
            <a:solidFill>
              <a:srgbClr val="FFC2B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46" name="Freeform: Shape 345">
              <a:extLst>
                <a:ext uri="{FF2B5EF4-FFF2-40B4-BE49-F238E27FC236}">
                  <a16:creationId xmlns:a16="http://schemas.microsoft.com/office/drawing/2014/main" id="{0A7A69CC-78D0-4162-8AD9-8BAC91DA9FE7}"/>
                </a:ext>
              </a:extLst>
            </p:cNvPr>
            <p:cNvSpPr/>
            <p:nvPr/>
          </p:nvSpPr>
          <p:spPr>
            <a:xfrm>
              <a:off x="1987785" y="1845939"/>
              <a:ext cx="88645" cy="125553"/>
            </a:xfrm>
            <a:custGeom>
              <a:avLst/>
              <a:gdLst>
                <a:gd name="connsiteX0" fmla="*/ 18573 w 88645"/>
                <a:gd name="connsiteY0" fmla="*/ 122775 h 125553"/>
                <a:gd name="connsiteX1" fmla="*/ 14803 w 88645"/>
                <a:gd name="connsiteY1" fmla="*/ 121011 h 125553"/>
                <a:gd name="connsiteX2" fmla="*/ 2369 w 88645"/>
                <a:gd name="connsiteY2" fmla="*/ 86918 h 125553"/>
                <a:gd name="connsiteX3" fmla="*/ 35980 w 88645"/>
                <a:gd name="connsiteY3" fmla="*/ 14803 h 125553"/>
                <a:gd name="connsiteX4" fmla="*/ 70072 w 88645"/>
                <a:gd name="connsiteY4" fmla="*/ 2369 h 125553"/>
                <a:gd name="connsiteX5" fmla="*/ 73843 w 88645"/>
                <a:gd name="connsiteY5" fmla="*/ 4134 h 125553"/>
                <a:gd name="connsiteX6" fmla="*/ 86276 w 88645"/>
                <a:gd name="connsiteY6" fmla="*/ 38226 h 125553"/>
                <a:gd name="connsiteX7" fmla="*/ 64136 w 88645"/>
                <a:gd name="connsiteY7" fmla="*/ 112267 h 125553"/>
                <a:gd name="connsiteX8" fmla="*/ 18573 w 88645"/>
                <a:gd name="connsiteY8" fmla="*/ 122775 h 125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8645" h="125553">
                  <a:moveTo>
                    <a:pt x="18573" y="122775"/>
                  </a:moveTo>
                  <a:lnTo>
                    <a:pt x="14803" y="121011"/>
                  </a:lnTo>
                  <a:cubicBezTo>
                    <a:pt x="2048" y="115075"/>
                    <a:pt x="-3567" y="99673"/>
                    <a:pt x="2369" y="86918"/>
                  </a:cubicBezTo>
                  <a:lnTo>
                    <a:pt x="35980" y="14803"/>
                  </a:lnTo>
                  <a:cubicBezTo>
                    <a:pt x="41916" y="2048"/>
                    <a:pt x="57318" y="-3567"/>
                    <a:pt x="70072" y="2369"/>
                  </a:cubicBezTo>
                  <a:lnTo>
                    <a:pt x="73843" y="4134"/>
                  </a:lnTo>
                  <a:cubicBezTo>
                    <a:pt x="86597" y="10070"/>
                    <a:pt x="92213" y="25472"/>
                    <a:pt x="86276" y="38226"/>
                  </a:cubicBezTo>
                  <a:lnTo>
                    <a:pt x="64136" y="112267"/>
                  </a:lnTo>
                  <a:cubicBezTo>
                    <a:pt x="58280" y="125102"/>
                    <a:pt x="31408" y="128712"/>
                    <a:pt x="18573" y="122775"/>
                  </a:cubicBezTo>
                  <a:close/>
                </a:path>
              </a:pathLst>
            </a:custGeom>
            <a:solidFill>
              <a:srgbClr val="FFC2B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47" name="Freeform: Shape 346">
              <a:extLst>
                <a:ext uri="{FF2B5EF4-FFF2-40B4-BE49-F238E27FC236}">
                  <a16:creationId xmlns:a16="http://schemas.microsoft.com/office/drawing/2014/main" id="{5D73B7F0-FFD9-4C33-B6CE-9FBB1D42D605}"/>
                </a:ext>
              </a:extLst>
            </p:cNvPr>
            <p:cNvSpPr/>
            <p:nvPr/>
          </p:nvSpPr>
          <p:spPr>
            <a:xfrm>
              <a:off x="1980691" y="1740053"/>
              <a:ext cx="151684" cy="157984"/>
            </a:xfrm>
            <a:custGeom>
              <a:avLst/>
              <a:gdLst>
                <a:gd name="connsiteX0" fmla="*/ 2724 w 151684"/>
                <a:gd name="connsiteY0" fmla="*/ 121571 h 157984"/>
                <a:gd name="connsiteX1" fmla="*/ 40747 w 151684"/>
                <a:gd name="connsiteY1" fmla="*/ 157830 h 157984"/>
                <a:gd name="connsiteX2" fmla="*/ 109494 w 151684"/>
                <a:gd name="connsiteY2" fmla="*/ 94377 h 157984"/>
                <a:gd name="connsiteX3" fmla="*/ 142864 w 151684"/>
                <a:gd name="connsiteY3" fmla="*/ 21299 h 157984"/>
                <a:gd name="connsiteX4" fmla="*/ 68743 w 151684"/>
                <a:gd name="connsiteY4" fmla="*/ 41 h 157984"/>
                <a:gd name="connsiteX5" fmla="*/ 2724 w 151684"/>
                <a:gd name="connsiteY5" fmla="*/ 121571 h 157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1684" h="157984">
                  <a:moveTo>
                    <a:pt x="2724" y="121571"/>
                  </a:moveTo>
                  <a:cubicBezTo>
                    <a:pt x="2724" y="121571"/>
                    <a:pt x="8901" y="154621"/>
                    <a:pt x="40747" y="157830"/>
                  </a:cubicBezTo>
                  <a:cubicBezTo>
                    <a:pt x="77487" y="161520"/>
                    <a:pt x="72674" y="97987"/>
                    <a:pt x="109494" y="94377"/>
                  </a:cubicBezTo>
                  <a:cubicBezTo>
                    <a:pt x="159309" y="89484"/>
                    <a:pt x="157063" y="41674"/>
                    <a:pt x="142864" y="21299"/>
                  </a:cubicBezTo>
                  <a:cubicBezTo>
                    <a:pt x="128746" y="1004"/>
                    <a:pt x="101873" y="443"/>
                    <a:pt x="68743" y="41"/>
                  </a:cubicBezTo>
                  <a:cubicBezTo>
                    <a:pt x="33768" y="-440"/>
                    <a:pt x="-11635" y="1245"/>
                    <a:pt x="2724" y="121571"/>
                  </a:cubicBezTo>
                  <a:close/>
                </a:path>
              </a:pathLst>
            </a:custGeom>
            <a:solidFill>
              <a:srgbClr val="1D348C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48" name="Freeform: Shape 347">
              <a:extLst>
                <a:ext uri="{FF2B5EF4-FFF2-40B4-BE49-F238E27FC236}">
                  <a16:creationId xmlns:a16="http://schemas.microsoft.com/office/drawing/2014/main" id="{D0E51754-0D85-4A69-8E15-054592068C68}"/>
                </a:ext>
              </a:extLst>
            </p:cNvPr>
            <p:cNvSpPr/>
            <p:nvPr/>
          </p:nvSpPr>
          <p:spPr>
            <a:xfrm>
              <a:off x="2061391" y="1830183"/>
              <a:ext cx="34838" cy="34805"/>
            </a:xfrm>
            <a:custGeom>
              <a:avLst/>
              <a:gdLst>
                <a:gd name="connsiteX0" fmla="*/ 33687 w 34838"/>
                <a:gd name="connsiteY0" fmla="*/ 23580 h 34805"/>
                <a:gd name="connsiteX1" fmla="*/ 11226 w 34838"/>
                <a:gd name="connsiteY1" fmla="*/ 33687 h 34805"/>
                <a:gd name="connsiteX2" fmla="*/ 1119 w 34838"/>
                <a:gd name="connsiteY2" fmla="*/ 11226 h 34805"/>
                <a:gd name="connsiteX3" fmla="*/ 23580 w 34838"/>
                <a:gd name="connsiteY3" fmla="*/ 1119 h 34805"/>
                <a:gd name="connsiteX4" fmla="*/ 33687 w 34838"/>
                <a:gd name="connsiteY4" fmla="*/ 23580 h 34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838" h="34805">
                  <a:moveTo>
                    <a:pt x="33687" y="23580"/>
                  </a:moveTo>
                  <a:cubicBezTo>
                    <a:pt x="30238" y="32564"/>
                    <a:pt x="20210" y="37056"/>
                    <a:pt x="11226" y="33687"/>
                  </a:cubicBezTo>
                  <a:cubicBezTo>
                    <a:pt x="2242" y="30238"/>
                    <a:pt x="-2251" y="20210"/>
                    <a:pt x="1119" y="11226"/>
                  </a:cubicBezTo>
                  <a:cubicBezTo>
                    <a:pt x="4568" y="2242"/>
                    <a:pt x="14595" y="-2251"/>
                    <a:pt x="23580" y="1119"/>
                  </a:cubicBezTo>
                  <a:cubicBezTo>
                    <a:pt x="32564" y="4568"/>
                    <a:pt x="37136" y="14595"/>
                    <a:pt x="33687" y="23580"/>
                  </a:cubicBezTo>
                  <a:close/>
                </a:path>
              </a:pathLst>
            </a:custGeom>
            <a:solidFill>
              <a:srgbClr val="FFC2B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49" name="Freeform: Shape 348">
              <a:extLst>
                <a:ext uri="{FF2B5EF4-FFF2-40B4-BE49-F238E27FC236}">
                  <a16:creationId xmlns:a16="http://schemas.microsoft.com/office/drawing/2014/main" id="{592F8776-DEA2-4DF9-A937-597C4BC8D3C9}"/>
                </a:ext>
              </a:extLst>
            </p:cNvPr>
            <p:cNvSpPr/>
            <p:nvPr/>
          </p:nvSpPr>
          <p:spPr>
            <a:xfrm>
              <a:off x="1905684" y="1910286"/>
              <a:ext cx="239020" cy="411852"/>
            </a:xfrm>
            <a:custGeom>
              <a:avLst/>
              <a:gdLst>
                <a:gd name="connsiteX0" fmla="*/ 13316 w 239020"/>
                <a:gd name="connsiteY0" fmla="*/ 354512 h 411852"/>
                <a:gd name="connsiteX1" fmla="*/ 0 w 239020"/>
                <a:gd name="connsiteY1" fmla="*/ 165118 h 411852"/>
                <a:gd name="connsiteX2" fmla="*/ 70993 w 239020"/>
                <a:gd name="connsiteY2" fmla="*/ 913 h 411852"/>
                <a:gd name="connsiteX3" fmla="*/ 91448 w 239020"/>
                <a:gd name="connsiteY3" fmla="*/ 5806 h 411852"/>
                <a:gd name="connsiteX4" fmla="*/ 119845 w 239020"/>
                <a:gd name="connsiteY4" fmla="*/ 16074 h 411852"/>
                <a:gd name="connsiteX5" fmla="*/ 238647 w 239020"/>
                <a:gd name="connsiteY5" fmla="*/ 134235 h 411852"/>
                <a:gd name="connsiteX6" fmla="*/ 228861 w 239020"/>
                <a:gd name="connsiteY6" fmla="*/ 378818 h 411852"/>
                <a:gd name="connsiteX7" fmla="*/ 13316 w 239020"/>
                <a:gd name="connsiteY7" fmla="*/ 354512 h 411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9020" h="411852">
                  <a:moveTo>
                    <a:pt x="13316" y="354512"/>
                  </a:moveTo>
                  <a:cubicBezTo>
                    <a:pt x="2727" y="286488"/>
                    <a:pt x="642" y="240924"/>
                    <a:pt x="0" y="165118"/>
                  </a:cubicBezTo>
                  <a:cubicBezTo>
                    <a:pt x="8664" y="20727"/>
                    <a:pt x="19332" y="-5665"/>
                    <a:pt x="70993" y="913"/>
                  </a:cubicBezTo>
                  <a:lnTo>
                    <a:pt x="91448" y="5806"/>
                  </a:lnTo>
                  <a:cubicBezTo>
                    <a:pt x="101235" y="8213"/>
                    <a:pt x="110781" y="11662"/>
                    <a:pt x="119845" y="16074"/>
                  </a:cubicBezTo>
                  <a:cubicBezTo>
                    <a:pt x="215866" y="62841"/>
                    <a:pt x="241535" y="77360"/>
                    <a:pt x="238647" y="134235"/>
                  </a:cubicBezTo>
                  <a:cubicBezTo>
                    <a:pt x="241214" y="227688"/>
                    <a:pt x="229743" y="332773"/>
                    <a:pt x="228861" y="378818"/>
                  </a:cubicBezTo>
                  <a:cubicBezTo>
                    <a:pt x="210812" y="443955"/>
                    <a:pt x="36098" y="400316"/>
                    <a:pt x="13316" y="354512"/>
                  </a:cubicBezTo>
                  <a:close/>
                </a:path>
              </a:pathLst>
            </a:custGeom>
            <a:solidFill>
              <a:srgbClr val="EF487C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50" name="Freeform: Shape 349">
              <a:extLst>
                <a:ext uri="{FF2B5EF4-FFF2-40B4-BE49-F238E27FC236}">
                  <a16:creationId xmlns:a16="http://schemas.microsoft.com/office/drawing/2014/main" id="{41DAF724-170F-494C-B4C2-311B26868F62}"/>
                </a:ext>
              </a:extLst>
            </p:cNvPr>
            <p:cNvSpPr/>
            <p:nvPr/>
          </p:nvSpPr>
          <p:spPr>
            <a:xfrm>
              <a:off x="2061868" y="1896599"/>
              <a:ext cx="20776" cy="10180"/>
            </a:xfrm>
            <a:custGeom>
              <a:avLst/>
              <a:gdLst>
                <a:gd name="connsiteX0" fmla="*/ 3289 w 20776"/>
                <a:gd name="connsiteY0" fmla="*/ 9867 h 10180"/>
                <a:gd name="connsiteX1" fmla="*/ 0 w 20776"/>
                <a:gd name="connsiteY1" fmla="*/ 0 h 10180"/>
                <a:gd name="connsiteX2" fmla="*/ 20776 w 20776"/>
                <a:gd name="connsiteY2" fmla="*/ 7380 h 10180"/>
                <a:gd name="connsiteX3" fmla="*/ 3289 w 20776"/>
                <a:gd name="connsiteY3" fmla="*/ 9867 h 10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776" h="10180">
                  <a:moveTo>
                    <a:pt x="3289" y="9867"/>
                  </a:moveTo>
                  <a:lnTo>
                    <a:pt x="0" y="0"/>
                  </a:lnTo>
                  <a:cubicBezTo>
                    <a:pt x="0" y="0"/>
                    <a:pt x="6738" y="7942"/>
                    <a:pt x="20776" y="7380"/>
                  </a:cubicBezTo>
                  <a:cubicBezTo>
                    <a:pt x="20776" y="7300"/>
                    <a:pt x="12113" y="11311"/>
                    <a:pt x="3289" y="9867"/>
                  </a:cubicBezTo>
                  <a:close/>
                </a:path>
              </a:pathLst>
            </a:custGeom>
            <a:solidFill>
              <a:srgbClr val="F09A82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51" name="Freeform: Shape 350">
              <a:extLst>
                <a:ext uri="{FF2B5EF4-FFF2-40B4-BE49-F238E27FC236}">
                  <a16:creationId xmlns:a16="http://schemas.microsoft.com/office/drawing/2014/main" id="{FD0228E0-9FD9-465B-A95D-3F51B6564451}"/>
                </a:ext>
              </a:extLst>
            </p:cNvPr>
            <p:cNvSpPr/>
            <p:nvPr/>
          </p:nvSpPr>
          <p:spPr>
            <a:xfrm>
              <a:off x="2059622" y="1975224"/>
              <a:ext cx="334186" cy="248381"/>
            </a:xfrm>
            <a:custGeom>
              <a:avLst/>
              <a:gdLst>
                <a:gd name="connsiteX0" fmla="*/ 0 w 334186"/>
                <a:gd name="connsiteY0" fmla="*/ 8170 h 248381"/>
                <a:gd name="connsiteX1" fmla="*/ 115273 w 334186"/>
                <a:gd name="connsiteY1" fmla="*/ 224196 h 248381"/>
                <a:gd name="connsiteX2" fmla="*/ 334187 w 334186"/>
                <a:gd name="connsiteY2" fmla="*/ 124646 h 248381"/>
                <a:gd name="connsiteX3" fmla="*/ 311004 w 334186"/>
                <a:gd name="connsiteY3" fmla="*/ 102907 h 248381"/>
                <a:gd name="connsiteX4" fmla="*/ 159793 w 334186"/>
                <a:gd name="connsiteY4" fmla="*/ 150717 h 248381"/>
                <a:gd name="connsiteX5" fmla="*/ 0 w 334186"/>
                <a:gd name="connsiteY5" fmla="*/ 8170 h 248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4186" h="248381">
                  <a:moveTo>
                    <a:pt x="0" y="8170"/>
                  </a:moveTo>
                  <a:cubicBezTo>
                    <a:pt x="0" y="8170"/>
                    <a:pt x="5134" y="91998"/>
                    <a:pt x="115273" y="224196"/>
                  </a:cubicBezTo>
                  <a:cubicBezTo>
                    <a:pt x="190116" y="314040"/>
                    <a:pt x="334187" y="124646"/>
                    <a:pt x="334187" y="124646"/>
                  </a:cubicBezTo>
                  <a:lnTo>
                    <a:pt x="311004" y="102907"/>
                  </a:lnTo>
                  <a:cubicBezTo>
                    <a:pt x="311004" y="102907"/>
                    <a:pt x="190517" y="191628"/>
                    <a:pt x="159793" y="150717"/>
                  </a:cubicBezTo>
                  <a:cubicBezTo>
                    <a:pt x="125220" y="104672"/>
                    <a:pt x="96020" y="-34987"/>
                    <a:pt x="0" y="8170"/>
                  </a:cubicBezTo>
                  <a:close/>
                </a:path>
              </a:pathLst>
            </a:custGeom>
            <a:solidFill>
              <a:srgbClr val="FFC2B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52" name="Freeform: Shape 351">
              <a:extLst>
                <a:ext uri="{FF2B5EF4-FFF2-40B4-BE49-F238E27FC236}">
                  <a16:creationId xmlns:a16="http://schemas.microsoft.com/office/drawing/2014/main" id="{73CEE80F-FA36-4C90-BD1D-02B7FF495D8A}"/>
                </a:ext>
              </a:extLst>
            </p:cNvPr>
            <p:cNvSpPr/>
            <p:nvPr/>
          </p:nvSpPr>
          <p:spPr>
            <a:xfrm>
              <a:off x="2062829" y="1966141"/>
              <a:ext cx="165563" cy="228554"/>
            </a:xfrm>
            <a:custGeom>
              <a:avLst/>
              <a:gdLst>
                <a:gd name="connsiteX0" fmla="*/ 27516 w 165563"/>
                <a:gd name="connsiteY0" fmla="*/ 106937 h 228554"/>
                <a:gd name="connsiteX1" fmla="*/ 85112 w 165563"/>
                <a:gd name="connsiteY1" fmla="*/ 217959 h 228554"/>
                <a:gd name="connsiteX2" fmla="*/ 159795 w 165563"/>
                <a:gd name="connsiteY2" fmla="*/ 154105 h 228554"/>
                <a:gd name="connsiteX3" fmla="*/ 32891 w 165563"/>
                <a:gd name="connsiteY3" fmla="*/ 1451 h 228554"/>
                <a:gd name="connsiteX4" fmla="*/ 27516 w 165563"/>
                <a:gd name="connsiteY4" fmla="*/ 106937 h 228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5563" h="228554">
                  <a:moveTo>
                    <a:pt x="27516" y="106937"/>
                  </a:moveTo>
                  <a:lnTo>
                    <a:pt x="85112" y="217959"/>
                  </a:lnTo>
                  <a:cubicBezTo>
                    <a:pt x="105407" y="252933"/>
                    <a:pt x="187871" y="193412"/>
                    <a:pt x="159795" y="154105"/>
                  </a:cubicBezTo>
                  <a:cubicBezTo>
                    <a:pt x="158030" y="151619"/>
                    <a:pt x="89765" y="16291"/>
                    <a:pt x="32891" y="1451"/>
                  </a:cubicBezTo>
                  <a:cubicBezTo>
                    <a:pt x="-13315" y="-10501"/>
                    <a:pt x="-6817" y="53753"/>
                    <a:pt x="27516" y="106937"/>
                  </a:cubicBezTo>
                  <a:close/>
                </a:path>
              </a:pathLst>
            </a:custGeom>
            <a:solidFill>
              <a:srgbClr val="EF487C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53" name="Freeform: Shape 352">
              <a:extLst>
                <a:ext uri="{FF2B5EF4-FFF2-40B4-BE49-F238E27FC236}">
                  <a16:creationId xmlns:a16="http://schemas.microsoft.com/office/drawing/2014/main" id="{1D695F01-30B0-4FF9-9409-561659737CB3}"/>
                </a:ext>
              </a:extLst>
            </p:cNvPr>
            <p:cNvSpPr/>
            <p:nvPr/>
          </p:nvSpPr>
          <p:spPr>
            <a:xfrm>
              <a:off x="2359712" y="2052698"/>
              <a:ext cx="67551" cy="63701"/>
            </a:xfrm>
            <a:custGeom>
              <a:avLst/>
              <a:gdLst>
                <a:gd name="connsiteX0" fmla="*/ 56959 w 67551"/>
                <a:gd name="connsiteY0" fmla="*/ 47333 h 63701"/>
                <a:gd name="connsiteX1" fmla="*/ 41878 w 67551"/>
                <a:gd name="connsiteY1" fmla="*/ 58563 h 63701"/>
                <a:gd name="connsiteX2" fmla="*/ 5138 w 67551"/>
                <a:gd name="connsiteY2" fmla="*/ 53108 h 63701"/>
                <a:gd name="connsiteX3" fmla="*/ 5138 w 67551"/>
                <a:gd name="connsiteY3" fmla="*/ 53108 h 63701"/>
                <a:gd name="connsiteX4" fmla="*/ 10593 w 67551"/>
                <a:gd name="connsiteY4" fmla="*/ 16369 h 63701"/>
                <a:gd name="connsiteX5" fmla="*/ 25674 w 67551"/>
                <a:gd name="connsiteY5" fmla="*/ 5138 h 63701"/>
                <a:gd name="connsiteX6" fmla="*/ 62414 w 67551"/>
                <a:gd name="connsiteY6" fmla="*/ 10593 h 63701"/>
                <a:gd name="connsiteX7" fmla="*/ 62414 w 67551"/>
                <a:gd name="connsiteY7" fmla="*/ 10593 h 63701"/>
                <a:gd name="connsiteX8" fmla="*/ 56959 w 67551"/>
                <a:gd name="connsiteY8" fmla="*/ 47333 h 63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7551" h="63701">
                  <a:moveTo>
                    <a:pt x="56959" y="47333"/>
                  </a:moveTo>
                  <a:lnTo>
                    <a:pt x="41878" y="58563"/>
                  </a:lnTo>
                  <a:cubicBezTo>
                    <a:pt x="30246" y="67146"/>
                    <a:pt x="13721" y="64740"/>
                    <a:pt x="5138" y="53108"/>
                  </a:cubicBezTo>
                  <a:lnTo>
                    <a:pt x="5138" y="53108"/>
                  </a:lnTo>
                  <a:cubicBezTo>
                    <a:pt x="-3445" y="41477"/>
                    <a:pt x="-1039" y="24952"/>
                    <a:pt x="10593" y="16369"/>
                  </a:cubicBezTo>
                  <a:lnTo>
                    <a:pt x="25674" y="5138"/>
                  </a:lnTo>
                  <a:cubicBezTo>
                    <a:pt x="37305" y="-3445"/>
                    <a:pt x="53830" y="-1039"/>
                    <a:pt x="62414" y="10593"/>
                  </a:cubicBezTo>
                  <a:lnTo>
                    <a:pt x="62414" y="10593"/>
                  </a:lnTo>
                  <a:cubicBezTo>
                    <a:pt x="70997" y="22144"/>
                    <a:pt x="68590" y="38669"/>
                    <a:pt x="56959" y="47333"/>
                  </a:cubicBezTo>
                  <a:close/>
                </a:path>
              </a:pathLst>
            </a:custGeom>
            <a:solidFill>
              <a:srgbClr val="FFC2B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54" name="Freeform: Shape 353">
              <a:extLst>
                <a:ext uri="{FF2B5EF4-FFF2-40B4-BE49-F238E27FC236}">
                  <a16:creationId xmlns:a16="http://schemas.microsoft.com/office/drawing/2014/main" id="{2B0B8F5E-0C27-420C-AAFF-D5EAAA15616F}"/>
                </a:ext>
              </a:extLst>
            </p:cNvPr>
            <p:cNvSpPr/>
            <p:nvPr/>
          </p:nvSpPr>
          <p:spPr>
            <a:xfrm>
              <a:off x="2109277" y="2114069"/>
              <a:ext cx="30964" cy="201105"/>
            </a:xfrm>
            <a:custGeom>
              <a:avLst/>
              <a:gdLst>
                <a:gd name="connsiteX0" fmla="*/ 30964 w 30964"/>
                <a:gd name="connsiteY0" fmla="*/ 59602 h 201105"/>
                <a:gd name="connsiteX1" fmla="*/ 1364 w 30964"/>
                <a:gd name="connsiteY1" fmla="*/ 0 h 201105"/>
                <a:gd name="connsiteX2" fmla="*/ 0 w 30964"/>
                <a:gd name="connsiteY2" fmla="*/ 201106 h 201105"/>
                <a:gd name="connsiteX3" fmla="*/ 25269 w 30964"/>
                <a:gd name="connsiteY3" fmla="*/ 175035 h 201105"/>
                <a:gd name="connsiteX4" fmla="*/ 30964 w 30964"/>
                <a:gd name="connsiteY4" fmla="*/ 59602 h 201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964" h="201105">
                  <a:moveTo>
                    <a:pt x="30964" y="59602"/>
                  </a:moveTo>
                  <a:lnTo>
                    <a:pt x="1364" y="0"/>
                  </a:lnTo>
                  <a:lnTo>
                    <a:pt x="0" y="201106"/>
                  </a:lnTo>
                  <a:cubicBezTo>
                    <a:pt x="0" y="201106"/>
                    <a:pt x="19012" y="196774"/>
                    <a:pt x="25269" y="175035"/>
                  </a:cubicBezTo>
                  <a:lnTo>
                    <a:pt x="30964" y="59602"/>
                  </a:lnTo>
                  <a:close/>
                </a:path>
              </a:pathLst>
            </a:custGeom>
            <a:solidFill>
              <a:srgbClr val="DD4078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55" name="Freeform: Shape 354">
              <a:extLst>
                <a:ext uri="{FF2B5EF4-FFF2-40B4-BE49-F238E27FC236}">
                  <a16:creationId xmlns:a16="http://schemas.microsoft.com/office/drawing/2014/main" id="{3D951C59-85D6-4F39-A634-950A4604A962}"/>
                </a:ext>
              </a:extLst>
            </p:cNvPr>
            <p:cNvSpPr/>
            <p:nvPr/>
          </p:nvSpPr>
          <p:spPr>
            <a:xfrm>
              <a:off x="1985605" y="1913766"/>
              <a:ext cx="80033" cy="34540"/>
            </a:xfrm>
            <a:custGeom>
              <a:avLst/>
              <a:gdLst>
                <a:gd name="connsiteX0" fmla="*/ 1501 w 80033"/>
                <a:gd name="connsiteY0" fmla="*/ 0 h 34540"/>
                <a:gd name="connsiteX1" fmla="*/ 17143 w 80033"/>
                <a:gd name="connsiteY1" fmla="*/ 29600 h 34540"/>
                <a:gd name="connsiteX2" fmla="*/ 80034 w 80033"/>
                <a:gd name="connsiteY2" fmla="*/ 32568 h 34540"/>
                <a:gd name="connsiteX3" fmla="*/ 1501 w 80033"/>
                <a:gd name="connsiteY3" fmla="*/ 0 h 34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0033" h="34540">
                  <a:moveTo>
                    <a:pt x="1501" y="0"/>
                  </a:moveTo>
                  <a:cubicBezTo>
                    <a:pt x="1501" y="0"/>
                    <a:pt x="-7163" y="20536"/>
                    <a:pt x="17143" y="29600"/>
                  </a:cubicBezTo>
                  <a:cubicBezTo>
                    <a:pt x="41449" y="38585"/>
                    <a:pt x="80034" y="32568"/>
                    <a:pt x="80034" y="32568"/>
                  </a:cubicBezTo>
                  <a:cubicBezTo>
                    <a:pt x="80034" y="32568"/>
                    <a:pt x="29336" y="802"/>
                    <a:pt x="1501" y="0"/>
                  </a:cubicBezTo>
                  <a:close/>
                </a:path>
              </a:pathLst>
            </a:custGeom>
            <a:solidFill>
              <a:srgbClr val="FFFFFF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56" name="Freeform: Shape 355">
              <a:extLst>
                <a:ext uri="{FF2B5EF4-FFF2-40B4-BE49-F238E27FC236}">
                  <a16:creationId xmlns:a16="http://schemas.microsoft.com/office/drawing/2014/main" id="{330D7215-8829-4FB8-B232-696F41024A35}"/>
                </a:ext>
              </a:extLst>
            </p:cNvPr>
            <p:cNvSpPr/>
            <p:nvPr/>
          </p:nvSpPr>
          <p:spPr>
            <a:xfrm>
              <a:off x="2138155" y="2103962"/>
              <a:ext cx="75566" cy="61414"/>
            </a:xfrm>
            <a:custGeom>
              <a:avLst/>
              <a:gdLst>
                <a:gd name="connsiteX0" fmla="*/ 0 w 75566"/>
                <a:gd name="connsiteY0" fmla="*/ 61366 h 61414"/>
                <a:gd name="connsiteX1" fmla="*/ 53104 w 75566"/>
                <a:gd name="connsiteY1" fmla="*/ 46446 h 61414"/>
                <a:gd name="connsiteX2" fmla="*/ 75565 w 75566"/>
                <a:gd name="connsiteY2" fmla="*/ 0 h 61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566" h="61414">
                  <a:moveTo>
                    <a:pt x="0" y="61366"/>
                  </a:moveTo>
                  <a:cubicBezTo>
                    <a:pt x="0" y="61366"/>
                    <a:pt x="29039" y="63051"/>
                    <a:pt x="53104" y="46446"/>
                  </a:cubicBezTo>
                  <a:cubicBezTo>
                    <a:pt x="76207" y="30483"/>
                    <a:pt x="75565" y="0"/>
                    <a:pt x="75565" y="0"/>
                  </a:cubicBezTo>
                </a:path>
              </a:pathLst>
            </a:custGeom>
            <a:noFill/>
            <a:ln w="24967" cap="rnd">
              <a:solidFill>
                <a:srgbClr val="FFFFFF"/>
              </a:solidFill>
              <a:prstDash val="solid"/>
              <a:round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57" name="Freeform: Shape 356">
              <a:extLst>
                <a:ext uri="{FF2B5EF4-FFF2-40B4-BE49-F238E27FC236}">
                  <a16:creationId xmlns:a16="http://schemas.microsoft.com/office/drawing/2014/main" id="{5DC74159-D32B-4BD7-9BC0-EB86FBFE9301}"/>
                </a:ext>
              </a:extLst>
            </p:cNvPr>
            <p:cNvSpPr/>
            <p:nvPr/>
          </p:nvSpPr>
          <p:spPr>
            <a:xfrm>
              <a:off x="2076268" y="1814643"/>
              <a:ext cx="25499" cy="46402"/>
            </a:xfrm>
            <a:custGeom>
              <a:avLst/>
              <a:gdLst>
                <a:gd name="connsiteX0" fmla="*/ 4612 w 25499"/>
                <a:gd name="connsiteY0" fmla="*/ 46259 h 46402"/>
                <a:gd name="connsiteX1" fmla="*/ 4612 w 25499"/>
                <a:gd name="connsiteY1" fmla="*/ 46259 h 46402"/>
                <a:gd name="connsiteX2" fmla="*/ 120 w 25499"/>
                <a:gd name="connsiteY2" fmla="*/ 39361 h 46402"/>
                <a:gd name="connsiteX3" fmla="*/ 2606 w 25499"/>
                <a:gd name="connsiteY3" fmla="*/ 1097 h 46402"/>
                <a:gd name="connsiteX4" fmla="*/ 13516 w 25499"/>
                <a:gd name="connsiteY4" fmla="*/ 3102 h 46402"/>
                <a:gd name="connsiteX5" fmla="*/ 13516 w 25499"/>
                <a:gd name="connsiteY5" fmla="*/ 3102 h 46402"/>
                <a:gd name="connsiteX6" fmla="*/ 25468 w 25499"/>
                <a:gd name="connsiteY6" fmla="*/ 7193 h 46402"/>
                <a:gd name="connsiteX7" fmla="*/ 11430 w 25499"/>
                <a:gd name="connsiteY7" fmla="*/ 41767 h 46402"/>
                <a:gd name="connsiteX8" fmla="*/ 4612 w 25499"/>
                <a:gd name="connsiteY8" fmla="*/ 46259 h 46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499" h="46402">
                  <a:moveTo>
                    <a:pt x="4612" y="46259"/>
                  </a:moveTo>
                  <a:lnTo>
                    <a:pt x="4612" y="46259"/>
                  </a:lnTo>
                  <a:cubicBezTo>
                    <a:pt x="1483" y="45618"/>
                    <a:pt x="-522" y="42489"/>
                    <a:pt x="120" y="39361"/>
                  </a:cubicBezTo>
                  <a:lnTo>
                    <a:pt x="2606" y="1097"/>
                  </a:lnTo>
                  <a:cubicBezTo>
                    <a:pt x="3248" y="-2032"/>
                    <a:pt x="10387" y="2461"/>
                    <a:pt x="13516" y="3102"/>
                  </a:cubicBezTo>
                  <a:lnTo>
                    <a:pt x="13516" y="3102"/>
                  </a:lnTo>
                  <a:cubicBezTo>
                    <a:pt x="16644" y="3744"/>
                    <a:pt x="26110" y="4065"/>
                    <a:pt x="25468" y="7193"/>
                  </a:cubicBezTo>
                  <a:lnTo>
                    <a:pt x="11430" y="41767"/>
                  </a:lnTo>
                  <a:cubicBezTo>
                    <a:pt x="10789" y="44896"/>
                    <a:pt x="7740" y="46981"/>
                    <a:pt x="4612" y="46259"/>
                  </a:cubicBezTo>
                  <a:close/>
                </a:path>
              </a:pathLst>
            </a:custGeom>
            <a:solidFill>
              <a:srgbClr val="1D348C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58" name="Freeform: Shape 357">
              <a:extLst>
                <a:ext uri="{FF2B5EF4-FFF2-40B4-BE49-F238E27FC236}">
                  <a16:creationId xmlns:a16="http://schemas.microsoft.com/office/drawing/2014/main" id="{AA057E45-0CF3-422C-8F62-F5C9DDDC331B}"/>
                </a:ext>
              </a:extLst>
            </p:cNvPr>
            <p:cNvSpPr/>
            <p:nvPr/>
          </p:nvSpPr>
          <p:spPr>
            <a:xfrm>
              <a:off x="2002273" y="1960405"/>
              <a:ext cx="117252" cy="138551"/>
            </a:xfrm>
            <a:custGeom>
              <a:avLst/>
              <a:gdLst>
                <a:gd name="connsiteX0" fmla="*/ 104919 w 117252"/>
                <a:gd name="connsiteY0" fmla="*/ 4941 h 138551"/>
                <a:gd name="connsiteX1" fmla="*/ 87752 w 117252"/>
                <a:gd name="connsiteY1" fmla="*/ 609 h 138551"/>
                <a:gd name="connsiteX2" fmla="*/ 315 w 117252"/>
                <a:gd name="connsiteY2" fmla="*/ 97432 h 138551"/>
                <a:gd name="connsiteX3" fmla="*/ 6251 w 117252"/>
                <a:gd name="connsiteY3" fmla="*/ 115160 h 138551"/>
                <a:gd name="connsiteX4" fmla="*/ 25824 w 117252"/>
                <a:gd name="connsiteY4" fmla="*/ 117486 h 138551"/>
                <a:gd name="connsiteX5" fmla="*/ 112138 w 117252"/>
                <a:gd name="connsiteY5" fmla="*/ 26680 h 138551"/>
                <a:gd name="connsiteX6" fmla="*/ 114946 w 117252"/>
                <a:gd name="connsiteY6" fmla="*/ 14407 h 138551"/>
                <a:gd name="connsiteX7" fmla="*/ 104919 w 117252"/>
                <a:gd name="connsiteY7" fmla="*/ 4941 h 138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7252" h="138551">
                  <a:moveTo>
                    <a:pt x="104919" y="4941"/>
                  </a:moveTo>
                  <a:cubicBezTo>
                    <a:pt x="100346" y="609"/>
                    <a:pt x="93849" y="-995"/>
                    <a:pt x="87752" y="609"/>
                  </a:cubicBezTo>
                  <a:cubicBezTo>
                    <a:pt x="61761" y="7669"/>
                    <a:pt x="-5140" y="32295"/>
                    <a:pt x="315" y="97432"/>
                  </a:cubicBezTo>
                  <a:cubicBezTo>
                    <a:pt x="7053" y="178131"/>
                    <a:pt x="6251" y="115160"/>
                    <a:pt x="6251" y="115160"/>
                  </a:cubicBezTo>
                  <a:lnTo>
                    <a:pt x="25824" y="117486"/>
                  </a:lnTo>
                  <a:cubicBezTo>
                    <a:pt x="25824" y="117486"/>
                    <a:pt x="36814" y="50986"/>
                    <a:pt x="112138" y="26680"/>
                  </a:cubicBezTo>
                  <a:cubicBezTo>
                    <a:pt x="117433" y="24996"/>
                    <a:pt x="119037" y="18257"/>
                    <a:pt x="114946" y="14407"/>
                  </a:cubicBezTo>
                  <a:lnTo>
                    <a:pt x="104919" y="4941"/>
                  </a:lnTo>
                  <a:close/>
                </a:path>
              </a:pathLst>
            </a:custGeom>
            <a:solidFill>
              <a:srgbClr val="1D348C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59" name="Freeform: Shape 358">
              <a:extLst>
                <a:ext uri="{FF2B5EF4-FFF2-40B4-BE49-F238E27FC236}">
                  <a16:creationId xmlns:a16="http://schemas.microsoft.com/office/drawing/2014/main" id="{046C04EB-75A5-4D77-B9E5-72E1B8C9CA3B}"/>
                </a:ext>
              </a:extLst>
            </p:cNvPr>
            <p:cNvSpPr/>
            <p:nvPr/>
          </p:nvSpPr>
          <p:spPr>
            <a:xfrm>
              <a:off x="1907637" y="1908718"/>
              <a:ext cx="80746" cy="141709"/>
            </a:xfrm>
            <a:custGeom>
              <a:avLst/>
              <a:gdLst>
                <a:gd name="connsiteX0" fmla="*/ 65751 w 80746"/>
                <a:gd name="connsiteY0" fmla="*/ 1358 h 141709"/>
                <a:gd name="connsiteX1" fmla="*/ 50269 w 80746"/>
                <a:gd name="connsiteY1" fmla="*/ 2882 h 141709"/>
                <a:gd name="connsiteX2" fmla="*/ 6470 w 80746"/>
                <a:gd name="connsiteY2" fmla="*/ 109090 h 141709"/>
                <a:gd name="connsiteX3" fmla="*/ 16578 w 80746"/>
                <a:gd name="connsiteY3" fmla="*/ 122005 h 141709"/>
                <a:gd name="connsiteX4" fmla="*/ 33504 w 80746"/>
                <a:gd name="connsiteY4" fmla="*/ 118155 h 141709"/>
                <a:gd name="connsiteX5" fmla="*/ 78185 w 80746"/>
                <a:gd name="connsiteY5" fmla="*/ 17241 h 141709"/>
                <a:gd name="connsiteX6" fmla="*/ 76901 w 80746"/>
                <a:gd name="connsiteY6" fmla="*/ 6251 h 141709"/>
                <a:gd name="connsiteX7" fmla="*/ 65751 w 80746"/>
                <a:gd name="connsiteY7" fmla="*/ 1358 h 141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0746" h="141709">
                  <a:moveTo>
                    <a:pt x="65751" y="1358"/>
                  </a:moveTo>
                  <a:cubicBezTo>
                    <a:pt x="60697" y="-888"/>
                    <a:pt x="54842" y="-326"/>
                    <a:pt x="50269" y="2882"/>
                  </a:cubicBezTo>
                  <a:cubicBezTo>
                    <a:pt x="30856" y="16439"/>
                    <a:pt x="-17354" y="56628"/>
                    <a:pt x="6470" y="109090"/>
                  </a:cubicBezTo>
                  <a:cubicBezTo>
                    <a:pt x="35990" y="173986"/>
                    <a:pt x="16578" y="122005"/>
                    <a:pt x="16578" y="122005"/>
                  </a:cubicBezTo>
                  <a:lnTo>
                    <a:pt x="33504" y="118155"/>
                  </a:lnTo>
                  <a:cubicBezTo>
                    <a:pt x="33504" y="118155"/>
                    <a:pt x="22915" y="59757"/>
                    <a:pt x="78185" y="17241"/>
                  </a:cubicBezTo>
                  <a:cubicBezTo>
                    <a:pt x="82116" y="14273"/>
                    <a:pt x="81394" y="8177"/>
                    <a:pt x="76901" y="6251"/>
                  </a:cubicBezTo>
                  <a:lnTo>
                    <a:pt x="65751" y="1358"/>
                  </a:lnTo>
                  <a:close/>
                </a:path>
              </a:pathLst>
            </a:custGeom>
            <a:solidFill>
              <a:srgbClr val="1D348C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60" name="Freeform: Shape 359">
              <a:extLst>
                <a:ext uri="{FF2B5EF4-FFF2-40B4-BE49-F238E27FC236}">
                  <a16:creationId xmlns:a16="http://schemas.microsoft.com/office/drawing/2014/main" id="{ED6813EE-90AC-4747-8232-41568610B196}"/>
                </a:ext>
              </a:extLst>
            </p:cNvPr>
            <p:cNvSpPr/>
            <p:nvPr/>
          </p:nvSpPr>
          <p:spPr>
            <a:xfrm>
              <a:off x="2011759" y="2192509"/>
              <a:ext cx="130717" cy="68518"/>
            </a:xfrm>
            <a:custGeom>
              <a:avLst/>
              <a:gdLst>
                <a:gd name="connsiteX0" fmla="*/ 27488 w 130717"/>
                <a:gd name="connsiteY0" fmla="*/ 414 h 68518"/>
                <a:gd name="connsiteX1" fmla="*/ 123749 w 130717"/>
                <a:gd name="connsiteY1" fmla="*/ 23437 h 68518"/>
                <a:gd name="connsiteX2" fmla="*/ 114283 w 130717"/>
                <a:gd name="connsiteY2" fmla="*/ 68519 h 68518"/>
                <a:gd name="connsiteX3" fmla="*/ 6230 w 130717"/>
                <a:gd name="connsiteY3" fmla="*/ 22394 h 68518"/>
                <a:gd name="connsiteX4" fmla="*/ 27488 w 130717"/>
                <a:gd name="connsiteY4" fmla="*/ 414 h 68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717" h="68518">
                  <a:moveTo>
                    <a:pt x="27488" y="414"/>
                  </a:moveTo>
                  <a:cubicBezTo>
                    <a:pt x="27488" y="414"/>
                    <a:pt x="90699" y="23517"/>
                    <a:pt x="123749" y="23437"/>
                  </a:cubicBezTo>
                  <a:cubicBezTo>
                    <a:pt x="136744" y="32662"/>
                    <a:pt x="130407" y="68118"/>
                    <a:pt x="114283" y="68519"/>
                  </a:cubicBezTo>
                  <a:cubicBezTo>
                    <a:pt x="114283" y="68519"/>
                    <a:pt x="28210" y="49668"/>
                    <a:pt x="6230" y="22394"/>
                  </a:cubicBezTo>
                  <a:cubicBezTo>
                    <a:pt x="-15749" y="-4880"/>
                    <a:pt x="27488" y="414"/>
                    <a:pt x="27488" y="414"/>
                  </a:cubicBezTo>
                  <a:close/>
                </a:path>
              </a:pathLst>
            </a:custGeom>
            <a:solidFill>
              <a:srgbClr val="1D348C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361" name="Graphic 5">
              <a:extLst>
                <a:ext uri="{FF2B5EF4-FFF2-40B4-BE49-F238E27FC236}">
                  <a16:creationId xmlns:a16="http://schemas.microsoft.com/office/drawing/2014/main" id="{CCFEA969-2CCE-440C-8BA1-85329F368D45}"/>
                </a:ext>
              </a:extLst>
            </p:cNvPr>
            <p:cNvGrpSpPr/>
            <p:nvPr/>
          </p:nvGrpSpPr>
          <p:grpSpPr>
            <a:xfrm>
              <a:off x="1828988" y="1975519"/>
              <a:ext cx="217598" cy="304068"/>
              <a:chOff x="1828988" y="1975519"/>
              <a:chExt cx="217598" cy="304068"/>
            </a:xfrm>
          </p:grpSpPr>
          <p:sp>
            <p:nvSpPr>
              <p:cNvPr id="362" name="Freeform: Shape 361">
                <a:extLst>
                  <a:ext uri="{FF2B5EF4-FFF2-40B4-BE49-F238E27FC236}">
                    <a16:creationId xmlns:a16="http://schemas.microsoft.com/office/drawing/2014/main" id="{B363AD13-1A97-45B3-8A87-2AD9C0F8AE68}"/>
                  </a:ext>
                </a:extLst>
              </p:cNvPr>
              <p:cNvSpPr/>
              <p:nvPr/>
            </p:nvSpPr>
            <p:spPr>
              <a:xfrm>
                <a:off x="1851136" y="1984357"/>
                <a:ext cx="184179" cy="288542"/>
              </a:xfrm>
              <a:custGeom>
                <a:avLst/>
                <a:gdLst>
                  <a:gd name="connsiteX0" fmla="*/ 132118 w 184179"/>
                  <a:gd name="connsiteY0" fmla="*/ 288543 h 288542"/>
                  <a:gd name="connsiteX1" fmla="*/ 184180 w 184179"/>
                  <a:gd name="connsiteY1" fmla="*/ 246348 h 288542"/>
                  <a:gd name="connsiteX2" fmla="*/ 105486 w 184179"/>
                  <a:gd name="connsiteY2" fmla="*/ 23022 h 288542"/>
                  <a:gd name="connsiteX3" fmla="*/ 64254 w 184179"/>
                  <a:gd name="connsiteY3" fmla="*/ 0 h 288542"/>
                  <a:gd name="connsiteX4" fmla="*/ 0 w 184179"/>
                  <a:gd name="connsiteY4" fmla="*/ 39708 h 2885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4179" h="288542">
                    <a:moveTo>
                      <a:pt x="132118" y="288543"/>
                    </a:moveTo>
                    <a:lnTo>
                      <a:pt x="184180" y="246348"/>
                    </a:lnTo>
                    <a:lnTo>
                      <a:pt x="105486" y="23022"/>
                    </a:lnTo>
                    <a:lnTo>
                      <a:pt x="64254" y="0"/>
                    </a:lnTo>
                    <a:lnTo>
                      <a:pt x="0" y="39708"/>
                    </a:lnTo>
                    <a:close/>
                  </a:path>
                </a:pathLst>
              </a:custGeom>
              <a:solidFill>
                <a:srgbClr val="2B439E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63" name="Freeform: Shape 362">
                <a:extLst>
                  <a:ext uri="{FF2B5EF4-FFF2-40B4-BE49-F238E27FC236}">
                    <a16:creationId xmlns:a16="http://schemas.microsoft.com/office/drawing/2014/main" id="{AB129DDB-27D2-4FA8-99E0-CF56ADA56BF2}"/>
                  </a:ext>
                </a:extLst>
              </p:cNvPr>
              <p:cNvSpPr/>
              <p:nvPr/>
            </p:nvSpPr>
            <p:spPr>
              <a:xfrm>
                <a:off x="1903067" y="1975519"/>
                <a:ext cx="143519" cy="258434"/>
              </a:xfrm>
              <a:custGeom>
                <a:avLst/>
                <a:gdLst>
                  <a:gd name="connsiteX0" fmla="*/ 44651 w 143519"/>
                  <a:gd name="connsiteY0" fmla="*/ 229036 h 258434"/>
                  <a:gd name="connsiteX1" fmla="*/ 100723 w 143519"/>
                  <a:gd name="connsiteY1" fmla="*/ 254064 h 258434"/>
                  <a:gd name="connsiteX2" fmla="*/ 143319 w 143519"/>
                  <a:gd name="connsiteY2" fmla="*/ 228635 h 258434"/>
                  <a:gd name="connsiteX3" fmla="*/ 128639 w 143519"/>
                  <a:gd name="connsiteY3" fmla="*/ 77745 h 258434"/>
                  <a:gd name="connsiteX4" fmla="*/ 84199 w 143519"/>
                  <a:gd name="connsiteY4" fmla="*/ 19588 h 258434"/>
                  <a:gd name="connsiteX5" fmla="*/ 50106 w 143519"/>
                  <a:gd name="connsiteY5" fmla="*/ 4346 h 258434"/>
                  <a:gd name="connsiteX6" fmla="*/ 7350 w 143519"/>
                  <a:gd name="connsiteY6" fmla="*/ 23759 h 258434"/>
                  <a:gd name="connsiteX7" fmla="*/ 50 w 143519"/>
                  <a:gd name="connsiteY7" fmla="*/ 164782 h 258434"/>
                  <a:gd name="connsiteX8" fmla="*/ 44651 w 143519"/>
                  <a:gd name="connsiteY8" fmla="*/ 229036 h 258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3519" h="258434">
                    <a:moveTo>
                      <a:pt x="44651" y="229036"/>
                    </a:moveTo>
                    <a:lnTo>
                      <a:pt x="100723" y="254064"/>
                    </a:lnTo>
                    <a:cubicBezTo>
                      <a:pt x="126152" y="265455"/>
                      <a:pt x="145725" y="253743"/>
                      <a:pt x="143319" y="228635"/>
                    </a:cubicBezTo>
                    <a:lnTo>
                      <a:pt x="128639" y="77745"/>
                    </a:lnTo>
                    <a:cubicBezTo>
                      <a:pt x="126473" y="55204"/>
                      <a:pt x="107061" y="29856"/>
                      <a:pt x="84199" y="19588"/>
                    </a:cubicBezTo>
                    <a:lnTo>
                      <a:pt x="50106" y="4346"/>
                    </a:lnTo>
                    <a:cubicBezTo>
                      <a:pt x="27164" y="-5922"/>
                      <a:pt x="8473" y="2582"/>
                      <a:pt x="7350" y="23759"/>
                    </a:cubicBezTo>
                    <a:lnTo>
                      <a:pt x="50" y="164782"/>
                    </a:lnTo>
                    <a:cubicBezTo>
                      <a:pt x="-1153" y="188285"/>
                      <a:pt x="19383" y="217725"/>
                      <a:pt x="44651" y="229036"/>
                    </a:cubicBezTo>
                    <a:close/>
                  </a:path>
                </a:pathLst>
              </a:custGeom>
              <a:solidFill>
                <a:srgbClr val="2B439E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64" name="Freeform: Shape 363">
                <a:extLst>
                  <a:ext uri="{FF2B5EF4-FFF2-40B4-BE49-F238E27FC236}">
                    <a16:creationId xmlns:a16="http://schemas.microsoft.com/office/drawing/2014/main" id="{C7F68318-0BB8-40E5-9487-EBBB00292C3A}"/>
                  </a:ext>
                </a:extLst>
              </p:cNvPr>
              <p:cNvSpPr/>
              <p:nvPr/>
            </p:nvSpPr>
            <p:spPr>
              <a:xfrm>
                <a:off x="1982770" y="2157925"/>
                <a:ext cx="61967" cy="42778"/>
              </a:xfrm>
              <a:custGeom>
                <a:avLst/>
                <a:gdLst>
                  <a:gd name="connsiteX0" fmla="*/ 1126 w 61967"/>
                  <a:gd name="connsiteY0" fmla="*/ 42779 h 42778"/>
                  <a:gd name="connsiteX1" fmla="*/ 404 w 61967"/>
                  <a:gd name="connsiteY1" fmla="*/ 36121 h 42778"/>
                  <a:gd name="connsiteX2" fmla="*/ 725 w 61967"/>
                  <a:gd name="connsiteY2" fmla="*/ 30746 h 42778"/>
                  <a:gd name="connsiteX3" fmla="*/ 30406 w 61967"/>
                  <a:gd name="connsiteY3" fmla="*/ 14141 h 42778"/>
                  <a:gd name="connsiteX4" fmla="*/ 53749 w 61967"/>
                  <a:gd name="connsiteY4" fmla="*/ 745 h 42778"/>
                  <a:gd name="connsiteX5" fmla="*/ 61851 w 61967"/>
                  <a:gd name="connsiteY5" fmla="*/ 3713 h 42778"/>
                  <a:gd name="connsiteX6" fmla="*/ 61851 w 61967"/>
                  <a:gd name="connsiteY6" fmla="*/ 3713 h 42778"/>
                  <a:gd name="connsiteX7" fmla="*/ 59204 w 61967"/>
                  <a:gd name="connsiteY7" fmla="*/ 9168 h 42778"/>
                  <a:gd name="connsiteX8" fmla="*/ 1126 w 61967"/>
                  <a:gd name="connsiteY8" fmla="*/ 42779 h 42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1967" h="42778">
                    <a:moveTo>
                      <a:pt x="1126" y="42779"/>
                    </a:moveTo>
                    <a:lnTo>
                      <a:pt x="404" y="36121"/>
                    </a:lnTo>
                    <a:cubicBezTo>
                      <a:pt x="324" y="35078"/>
                      <a:pt x="-638" y="31628"/>
                      <a:pt x="725" y="30746"/>
                    </a:cubicBezTo>
                    <a:lnTo>
                      <a:pt x="30406" y="14141"/>
                    </a:lnTo>
                    <a:cubicBezTo>
                      <a:pt x="31369" y="13499"/>
                      <a:pt x="45166" y="5397"/>
                      <a:pt x="53749" y="745"/>
                    </a:cubicBezTo>
                    <a:cubicBezTo>
                      <a:pt x="57038" y="-1020"/>
                      <a:pt x="61049" y="504"/>
                      <a:pt x="61851" y="3713"/>
                    </a:cubicBezTo>
                    <a:lnTo>
                      <a:pt x="61851" y="3713"/>
                    </a:lnTo>
                    <a:cubicBezTo>
                      <a:pt x="62333" y="5798"/>
                      <a:pt x="61290" y="7964"/>
                      <a:pt x="59204" y="9168"/>
                    </a:cubicBezTo>
                    <a:lnTo>
                      <a:pt x="1126" y="42779"/>
                    </a:lnTo>
                    <a:close/>
                  </a:path>
                </a:pathLst>
              </a:custGeom>
              <a:solidFill>
                <a:srgbClr val="52A5F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65" name="Freeform: Shape 364">
                <a:extLst>
                  <a:ext uri="{FF2B5EF4-FFF2-40B4-BE49-F238E27FC236}">
                    <a16:creationId xmlns:a16="http://schemas.microsoft.com/office/drawing/2014/main" id="{D81E48EA-A9B3-4120-B5DA-03B930735359}"/>
                  </a:ext>
                </a:extLst>
              </p:cNvPr>
              <p:cNvSpPr/>
              <p:nvPr/>
            </p:nvSpPr>
            <p:spPr>
              <a:xfrm>
                <a:off x="1829905" y="2131238"/>
                <a:ext cx="105406" cy="135328"/>
              </a:xfrm>
              <a:custGeom>
                <a:avLst/>
                <a:gdLst>
                  <a:gd name="connsiteX0" fmla="*/ 76581 w 105406"/>
                  <a:gd name="connsiteY0" fmla="*/ 48208 h 135328"/>
                  <a:gd name="connsiteX1" fmla="*/ 48906 w 105406"/>
                  <a:gd name="connsiteY1" fmla="*/ 1201 h 135328"/>
                  <a:gd name="connsiteX2" fmla="*/ 2139 w 105406"/>
                  <a:gd name="connsiteY2" fmla="*/ 8581 h 135328"/>
                  <a:gd name="connsiteX3" fmla="*/ 54 w 105406"/>
                  <a:gd name="connsiteY3" fmla="*/ 47968 h 135328"/>
                  <a:gd name="connsiteX4" fmla="*/ 41767 w 105406"/>
                  <a:gd name="connsiteY4" fmla="*/ 111019 h 135328"/>
                  <a:gd name="connsiteX5" fmla="*/ 94149 w 105406"/>
                  <a:gd name="connsiteY5" fmla="*/ 134442 h 135328"/>
                  <a:gd name="connsiteX6" fmla="*/ 76581 w 105406"/>
                  <a:gd name="connsiteY6" fmla="*/ 48208 h 135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5406" h="135328">
                    <a:moveTo>
                      <a:pt x="76581" y="48208"/>
                    </a:moveTo>
                    <a:lnTo>
                      <a:pt x="48906" y="1201"/>
                    </a:lnTo>
                    <a:cubicBezTo>
                      <a:pt x="40804" y="-2409"/>
                      <a:pt x="16498" y="2725"/>
                      <a:pt x="2139" y="8581"/>
                    </a:cubicBezTo>
                    <a:lnTo>
                      <a:pt x="54" y="47968"/>
                    </a:lnTo>
                    <a:cubicBezTo>
                      <a:pt x="-1150" y="71391"/>
                      <a:pt x="18022" y="100430"/>
                      <a:pt x="41767" y="111019"/>
                    </a:cubicBezTo>
                    <a:lnTo>
                      <a:pt x="94149" y="134442"/>
                    </a:lnTo>
                    <a:cubicBezTo>
                      <a:pt x="117893" y="144951"/>
                      <a:pt x="100246" y="58797"/>
                      <a:pt x="76581" y="48208"/>
                    </a:cubicBezTo>
                    <a:close/>
                  </a:path>
                </a:pathLst>
              </a:custGeom>
              <a:solidFill>
                <a:srgbClr val="1D348C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66" name="Freeform: Shape 365">
                <a:extLst>
                  <a:ext uri="{FF2B5EF4-FFF2-40B4-BE49-F238E27FC236}">
                    <a16:creationId xmlns:a16="http://schemas.microsoft.com/office/drawing/2014/main" id="{F3ED9767-8838-4DEE-B7F8-7947334133E4}"/>
                  </a:ext>
                </a:extLst>
              </p:cNvPr>
              <p:cNvSpPr/>
              <p:nvPr/>
            </p:nvSpPr>
            <p:spPr>
              <a:xfrm>
                <a:off x="1828988" y="2121018"/>
                <a:ext cx="35067" cy="20407"/>
              </a:xfrm>
              <a:custGeom>
                <a:avLst/>
                <a:gdLst>
                  <a:gd name="connsiteX0" fmla="*/ 3939 w 35067"/>
                  <a:gd name="connsiteY0" fmla="*/ 20165 h 20407"/>
                  <a:gd name="connsiteX1" fmla="*/ 9 w 35067"/>
                  <a:gd name="connsiteY1" fmla="*/ 17758 h 20407"/>
                  <a:gd name="connsiteX2" fmla="*/ 169 w 35067"/>
                  <a:gd name="connsiteY2" fmla="*/ 15191 h 20407"/>
                  <a:gd name="connsiteX3" fmla="*/ 2977 w 35067"/>
                  <a:gd name="connsiteY3" fmla="*/ 12223 h 20407"/>
                  <a:gd name="connsiteX4" fmla="*/ 32577 w 35067"/>
                  <a:gd name="connsiteY4" fmla="*/ 271 h 20407"/>
                  <a:gd name="connsiteX5" fmla="*/ 35064 w 35067"/>
                  <a:gd name="connsiteY5" fmla="*/ 1153 h 20407"/>
                  <a:gd name="connsiteX6" fmla="*/ 34582 w 35067"/>
                  <a:gd name="connsiteY6" fmla="*/ 7731 h 20407"/>
                  <a:gd name="connsiteX7" fmla="*/ 3939 w 35067"/>
                  <a:gd name="connsiteY7" fmla="*/ 20165 h 20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5067" h="20407">
                    <a:moveTo>
                      <a:pt x="3939" y="20165"/>
                    </a:moveTo>
                    <a:cubicBezTo>
                      <a:pt x="1934" y="20967"/>
                      <a:pt x="-152" y="19683"/>
                      <a:pt x="9" y="17758"/>
                    </a:cubicBezTo>
                    <a:lnTo>
                      <a:pt x="169" y="15191"/>
                    </a:lnTo>
                    <a:cubicBezTo>
                      <a:pt x="249" y="14148"/>
                      <a:pt x="1533" y="12785"/>
                      <a:pt x="2977" y="12223"/>
                    </a:cubicBezTo>
                    <a:lnTo>
                      <a:pt x="32577" y="271"/>
                    </a:lnTo>
                    <a:cubicBezTo>
                      <a:pt x="34021" y="-291"/>
                      <a:pt x="35144" y="30"/>
                      <a:pt x="35064" y="1153"/>
                    </a:cubicBezTo>
                    <a:lnTo>
                      <a:pt x="34582" y="7731"/>
                    </a:lnTo>
                    <a:lnTo>
                      <a:pt x="3939" y="20165"/>
                    </a:lnTo>
                    <a:close/>
                  </a:path>
                </a:pathLst>
              </a:custGeom>
              <a:solidFill>
                <a:srgbClr val="52A5F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67" name="Freeform: Shape 366">
                <a:extLst>
                  <a:ext uri="{FF2B5EF4-FFF2-40B4-BE49-F238E27FC236}">
                    <a16:creationId xmlns:a16="http://schemas.microsoft.com/office/drawing/2014/main" id="{BB45B7FF-87FA-4235-93AC-5A0962E74B6F}"/>
                  </a:ext>
                </a:extLst>
              </p:cNvPr>
              <p:cNvSpPr/>
              <p:nvPr/>
            </p:nvSpPr>
            <p:spPr>
              <a:xfrm>
                <a:off x="1836804" y="2013239"/>
                <a:ext cx="153321" cy="266348"/>
              </a:xfrm>
              <a:custGeom>
                <a:avLst/>
                <a:gdLst>
                  <a:gd name="connsiteX0" fmla="*/ 47623 w 153321"/>
                  <a:gd name="connsiteY0" fmla="*/ 234634 h 266348"/>
                  <a:gd name="connsiteX1" fmla="*/ 107546 w 153321"/>
                  <a:gd name="connsiteY1" fmla="*/ 261426 h 266348"/>
                  <a:gd name="connsiteX2" fmla="*/ 153109 w 153321"/>
                  <a:gd name="connsiteY2" fmla="*/ 237281 h 266348"/>
                  <a:gd name="connsiteX3" fmla="*/ 137627 w 153321"/>
                  <a:gd name="connsiteY3" fmla="*/ 86071 h 266348"/>
                  <a:gd name="connsiteX4" fmla="*/ 96155 w 153321"/>
                  <a:gd name="connsiteY4" fmla="*/ 20453 h 266348"/>
                  <a:gd name="connsiteX5" fmla="*/ 55404 w 153321"/>
                  <a:gd name="connsiteY5" fmla="*/ 3767 h 266348"/>
                  <a:gd name="connsiteX6" fmla="*/ 7995 w 153321"/>
                  <a:gd name="connsiteY6" fmla="*/ 28394 h 266348"/>
                  <a:gd name="connsiteX7" fmla="*/ 54 w 153321"/>
                  <a:gd name="connsiteY7" fmla="*/ 169096 h 266348"/>
                  <a:gd name="connsiteX8" fmla="*/ 47623 w 153321"/>
                  <a:gd name="connsiteY8" fmla="*/ 234634 h 2663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3321" h="266348">
                    <a:moveTo>
                      <a:pt x="47623" y="234634"/>
                    </a:moveTo>
                    <a:lnTo>
                      <a:pt x="107546" y="261426"/>
                    </a:lnTo>
                    <a:cubicBezTo>
                      <a:pt x="134659" y="273539"/>
                      <a:pt x="155676" y="262469"/>
                      <a:pt x="153109" y="237281"/>
                    </a:cubicBezTo>
                    <a:lnTo>
                      <a:pt x="137627" y="86071"/>
                    </a:lnTo>
                    <a:cubicBezTo>
                      <a:pt x="135301" y="63449"/>
                      <a:pt x="120621" y="31362"/>
                      <a:pt x="96155" y="20453"/>
                    </a:cubicBezTo>
                    <a:lnTo>
                      <a:pt x="55404" y="3767"/>
                    </a:lnTo>
                    <a:cubicBezTo>
                      <a:pt x="30858" y="-7222"/>
                      <a:pt x="9199" y="7297"/>
                      <a:pt x="7995" y="28394"/>
                    </a:cubicBezTo>
                    <a:lnTo>
                      <a:pt x="54" y="169096"/>
                    </a:lnTo>
                    <a:cubicBezTo>
                      <a:pt x="-1230" y="192519"/>
                      <a:pt x="20590" y="222601"/>
                      <a:pt x="47623" y="234634"/>
                    </a:cubicBezTo>
                    <a:close/>
                  </a:path>
                </a:pathLst>
              </a:custGeom>
              <a:solidFill>
                <a:srgbClr val="1D348C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68" name="Freeform: Shape 367">
                <a:extLst>
                  <a:ext uri="{FF2B5EF4-FFF2-40B4-BE49-F238E27FC236}">
                    <a16:creationId xmlns:a16="http://schemas.microsoft.com/office/drawing/2014/main" id="{567105A6-B361-470B-9112-37A573E24A07}"/>
                  </a:ext>
                </a:extLst>
              </p:cNvPr>
              <p:cNvSpPr/>
              <p:nvPr/>
            </p:nvSpPr>
            <p:spPr>
              <a:xfrm>
                <a:off x="1836807" y="2017553"/>
                <a:ext cx="143519" cy="258434"/>
              </a:xfrm>
              <a:custGeom>
                <a:avLst/>
                <a:gdLst>
                  <a:gd name="connsiteX0" fmla="*/ 44652 w 143519"/>
                  <a:gd name="connsiteY0" fmla="*/ 229036 h 258434"/>
                  <a:gd name="connsiteX1" fmla="*/ 100724 w 143519"/>
                  <a:gd name="connsiteY1" fmla="*/ 254064 h 258434"/>
                  <a:gd name="connsiteX2" fmla="*/ 143319 w 143519"/>
                  <a:gd name="connsiteY2" fmla="*/ 228635 h 258434"/>
                  <a:gd name="connsiteX3" fmla="*/ 128639 w 143519"/>
                  <a:gd name="connsiteY3" fmla="*/ 77745 h 258434"/>
                  <a:gd name="connsiteX4" fmla="*/ 84199 w 143519"/>
                  <a:gd name="connsiteY4" fmla="*/ 19588 h 258434"/>
                  <a:gd name="connsiteX5" fmla="*/ 50106 w 143519"/>
                  <a:gd name="connsiteY5" fmla="*/ 4346 h 258434"/>
                  <a:gd name="connsiteX6" fmla="*/ 7350 w 143519"/>
                  <a:gd name="connsiteY6" fmla="*/ 23759 h 258434"/>
                  <a:gd name="connsiteX7" fmla="*/ 50 w 143519"/>
                  <a:gd name="connsiteY7" fmla="*/ 164782 h 258434"/>
                  <a:gd name="connsiteX8" fmla="*/ 44652 w 143519"/>
                  <a:gd name="connsiteY8" fmla="*/ 229036 h 258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3519" h="258434">
                    <a:moveTo>
                      <a:pt x="44652" y="229036"/>
                    </a:moveTo>
                    <a:lnTo>
                      <a:pt x="100724" y="254064"/>
                    </a:lnTo>
                    <a:cubicBezTo>
                      <a:pt x="126153" y="265455"/>
                      <a:pt x="145726" y="253743"/>
                      <a:pt x="143319" y="228635"/>
                    </a:cubicBezTo>
                    <a:lnTo>
                      <a:pt x="128639" y="77745"/>
                    </a:lnTo>
                    <a:cubicBezTo>
                      <a:pt x="126474" y="55204"/>
                      <a:pt x="107061" y="29856"/>
                      <a:pt x="84199" y="19588"/>
                    </a:cubicBezTo>
                    <a:lnTo>
                      <a:pt x="50106" y="4346"/>
                    </a:lnTo>
                    <a:cubicBezTo>
                      <a:pt x="27164" y="-5922"/>
                      <a:pt x="8473" y="2582"/>
                      <a:pt x="7350" y="23759"/>
                    </a:cubicBezTo>
                    <a:lnTo>
                      <a:pt x="50" y="164782"/>
                    </a:lnTo>
                    <a:cubicBezTo>
                      <a:pt x="-1153" y="188205"/>
                      <a:pt x="19303" y="217725"/>
                      <a:pt x="44652" y="229036"/>
                    </a:cubicBezTo>
                    <a:close/>
                  </a:path>
                </a:pathLst>
              </a:custGeom>
              <a:solidFill>
                <a:srgbClr val="2B439E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69" name="Freeform: Shape 368">
                <a:extLst>
                  <a:ext uri="{FF2B5EF4-FFF2-40B4-BE49-F238E27FC236}">
                    <a16:creationId xmlns:a16="http://schemas.microsoft.com/office/drawing/2014/main" id="{A089071C-CC0C-49E0-9B70-E9C58D27DC63}"/>
                  </a:ext>
                </a:extLst>
              </p:cNvPr>
              <p:cNvSpPr/>
              <p:nvPr/>
            </p:nvSpPr>
            <p:spPr>
              <a:xfrm>
                <a:off x="1942616" y="2095298"/>
                <a:ext cx="37714" cy="180652"/>
              </a:xfrm>
              <a:custGeom>
                <a:avLst/>
                <a:gdLst>
                  <a:gd name="connsiteX0" fmla="*/ 2054 w 37714"/>
                  <a:gd name="connsiteY0" fmla="*/ 135006 h 180652"/>
                  <a:gd name="connsiteX1" fmla="*/ 530 w 37714"/>
                  <a:gd name="connsiteY1" fmla="*/ 110700 h 180652"/>
                  <a:gd name="connsiteX2" fmla="*/ 21708 w 37714"/>
                  <a:gd name="connsiteY2" fmla="*/ 2005 h 180652"/>
                  <a:gd name="connsiteX3" fmla="*/ 22831 w 37714"/>
                  <a:gd name="connsiteY3" fmla="*/ 0 h 180652"/>
                  <a:gd name="connsiteX4" fmla="*/ 37510 w 37714"/>
                  <a:gd name="connsiteY4" fmla="*/ 150889 h 180652"/>
                  <a:gd name="connsiteX5" fmla="*/ 9916 w 37714"/>
                  <a:gd name="connsiteY5" fmla="*/ 180490 h 180652"/>
                  <a:gd name="connsiteX6" fmla="*/ 2054 w 37714"/>
                  <a:gd name="connsiteY6" fmla="*/ 135006 h 1806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714" h="180652">
                    <a:moveTo>
                      <a:pt x="2054" y="135006"/>
                    </a:moveTo>
                    <a:lnTo>
                      <a:pt x="530" y="110700"/>
                    </a:lnTo>
                    <a:cubicBezTo>
                      <a:pt x="-2117" y="68746"/>
                      <a:pt x="5183" y="31445"/>
                      <a:pt x="21708" y="2005"/>
                    </a:cubicBezTo>
                    <a:lnTo>
                      <a:pt x="22831" y="0"/>
                    </a:lnTo>
                    <a:lnTo>
                      <a:pt x="37510" y="150889"/>
                    </a:lnTo>
                    <a:cubicBezTo>
                      <a:pt x="39436" y="170703"/>
                      <a:pt x="27564" y="182174"/>
                      <a:pt x="9916" y="180490"/>
                    </a:cubicBezTo>
                    <a:cubicBezTo>
                      <a:pt x="9996" y="180490"/>
                      <a:pt x="4461" y="160114"/>
                      <a:pt x="2054" y="135006"/>
                    </a:cubicBezTo>
                    <a:close/>
                  </a:path>
                </a:pathLst>
              </a:custGeom>
              <a:solidFill>
                <a:srgbClr val="52A5F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70" name="Freeform: Shape 369">
                <a:extLst>
                  <a:ext uri="{FF2B5EF4-FFF2-40B4-BE49-F238E27FC236}">
                    <a16:creationId xmlns:a16="http://schemas.microsoft.com/office/drawing/2014/main" id="{7C6FAB3C-CE7C-42F2-93F6-8228ABF28BDC}"/>
                  </a:ext>
                </a:extLst>
              </p:cNvPr>
              <p:cNvSpPr/>
              <p:nvPr/>
            </p:nvSpPr>
            <p:spPr>
              <a:xfrm>
                <a:off x="1836878" y="2041552"/>
                <a:ext cx="36046" cy="195811"/>
              </a:xfrm>
              <a:custGeom>
                <a:avLst/>
                <a:gdLst>
                  <a:gd name="connsiteX0" fmla="*/ 35516 w 36046"/>
                  <a:gd name="connsiteY0" fmla="*/ 156505 h 195811"/>
                  <a:gd name="connsiteX1" fmla="*/ 35998 w 36046"/>
                  <a:gd name="connsiteY1" fmla="*/ 133081 h 195811"/>
                  <a:gd name="connsiteX2" fmla="*/ 9446 w 36046"/>
                  <a:gd name="connsiteY2" fmla="*/ 3048 h 195811"/>
                  <a:gd name="connsiteX3" fmla="*/ 8242 w 36046"/>
                  <a:gd name="connsiteY3" fmla="*/ 0 h 195811"/>
                  <a:gd name="connsiteX4" fmla="*/ 60 w 36046"/>
                  <a:gd name="connsiteY4" fmla="*/ 140702 h 195811"/>
                  <a:gd name="connsiteX5" fmla="*/ 29500 w 36046"/>
                  <a:gd name="connsiteY5" fmla="*/ 195811 h 195811"/>
                  <a:gd name="connsiteX6" fmla="*/ 35516 w 36046"/>
                  <a:gd name="connsiteY6" fmla="*/ 156505 h 1958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6046" h="195811">
                    <a:moveTo>
                      <a:pt x="35516" y="156505"/>
                    </a:moveTo>
                    <a:lnTo>
                      <a:pt x="35998" y="133081"/>
                    </a:lnTo>
                    <a:cubicBezTo>
                      <a:pt x="36800" y="92651"/>
                      <a:pt x="27655" y="47970"/>
                      <a:pt x="9446" y="3048"/>
                    </a:cubicBezTo>
                    <a:lnTo>
                      <a:pt x="8242" y="0"/>
                    </a:lnTo>
                    <a:lnTo>
                      <a:pt x="60" y="140702"/>
                    </a:lnTo>
                    <a:cubicBezTo>
                      <a:pt x="-983" y="159232"/>
                      <a:pt x="11612" y="181613"/>
                      <a:pt x="29500" y="195811"/>
                    </a:cubicBezTo>
                    <a:cubicBezTo>
                      <a:pt x="29420" y="195731"/>
                      <a:pt x="34153" y="179848"/>
                      <a:pt x="35516" y="156505"/>
                    </a:cubicBezTo>
                    <a:close/>
                  </a:path>
                </a:pathLst>
              </a:custGeom>
              <a:solidFill>
                <a:srgbClr val="52A5F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71" name="Freeform: Shape 370">
                <a:extLst>
                  <a:ext uri="{FF2B5EF4-FFF2-40B4-BE49-F238E27FC236}">
                    <a16:creationId xmlns:a16="http://schemas.microsoft.com/office/drawing/2014/main" id="{0F744BE3-6880-4A09-9738-84A9DC482644}"/>
                  </a:ext>
                </a:extLst>
              </p:cNvPr>
              <p:cNvSpPr/>
              <p:nvPr/>
            </p:nvSpPr>
            <p:spPr>
              <a:xfrm>
                <a:off x="1861203" y="2197548"/>
                <a:ext cx="96863" cy="79041"/>
              </a:xfrm>
              <a:custGeom>
                <a:avLst/>
                <a:gdLst>
                  <a:gd name="connsiteX0" fmla="*/ 87879 w 96863"/>
                  <a:gd name="connsiteY0" fmla="*/ 78480 h 79041"/>
                  <a:gd name="connsiteX1" fmla="*/ 43599 w 96863"/>
                  <a:gd name="connsiteY1" fmla="*/ 12461 h 79041"/>
                  <a:gd name="connsiteX2" fmla="*/ 19614 w 96863"/>
                  <a:gd name="connsiteY2" fmla="*/ 10055 h 79041"/>
                  <a:gd name="connsiteX3" fmla="*/ 7982 w 96863"/>
                  <a:gd name="connsiteY3" fmla="*/ 43425 h 79041"/>
                  <a:gd name="connsiteX4" fmla="*/ 41 w 96863"/>
                  <a:gd name="connsiteY4" fmla="*/ 38612 h 79041"/>
                  <a:gd name="connsiteX5" fmla="*/ 14961 w 96863"/>
                  <a:gd name="connsiteY5" fmla="*/ 3397 h 79041"/>
                  <a:gd name="connsiteX6" fmla="*/ 48011 w 96863"/>
                  <a:gd name="connsiteY6" fmla="*/ 5242 h 79041"/>
                  <a:gd name="connsiteX7" fmla="*/ 96863 w 96863"/>
                  <a:gd name="connsiteY7" fmla="*/ 79042 h 79041"/>
                  <a:gd name="connsiteX8" fmla="*/ 87879 w 96863"/>
                  <a:gd name="connsiteY8" fmla="*/ 78480 h 79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6863" h="79041">
                    <a:moveTo>
                      <a:pt x="87879" y="78480"/>
                    </a:moveTo>
                    <a:cubicBezTo>
                      <a:pt x="87398" y="74229"/>
                      <a:pt x="84751" y="31714"/>
                      <a:pt x="43599" y="12461"/>
                    </a:cubicBezTo>
                    <a:cubicBezTo>
                      <a:pt x="33171" y="7568"/>
                      <a:pt x="25069" y="6766"/>
                      <a:pt x="19614" y="10055"/>
                    </a:cubicBezTo>
                    <a:cubicBezTo>
                      <a:pt x="9988" y="15831"/>
                      <a:pt x="7742" y="37088"/>
                      <a:pt x="7982" y="43425"/>
                    </a:cubicBezTo>
                    <a:lnTo>
                      <a:pt x="41" y="38612"/>
                    </a:lnTo>
                    <a:cubicBezTo>
                      <a:pt x="-39" y="37489"/>
                      <a:pt x="-1082" y="13023"/>
                      <a:pt x="14961" y="3397"/>
                    </a:cubicBezTo>
                    <a:cubicBezTo>
                      <a:pt x="23464" y="-1657"/>
                      <a:pt x="34534" y="-1095"/>
                      <a:pt x="48011" y="5242"/>
                    </a:cubicBezTo>
                    <a:cubicBezTo>
                      <a:pt x="93334" y="26499"/>
                      <a:pt x="96783" y="76956"/>
                      <a:pt x="96863" y="79042"/>
                    </a:cubicBezTo>
                    <a:lnTo>
                      <a:pt x="87879" y="78480"/>
                    </a:lnTo>
                    <a:close/>
                  </a:path>
                </a:pathLst>
              </a:custGeom>
              <a:solidFill>
                <a:srgbClr val="1D348C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72" name="Freeform: Shape 371">
                <a:extLst>
                  <a:ext uri="{FF2B5EF4-FFF2-40B4-BE49-F238E27FC236}">
                    <a16:creationId xmlns:a16="http://schemas.microsoft.com/office/drawing/2014/main" id="{ABF701A9-9243-4611-A20D-E1254DF51CEB}"/>
                  </a:ext>
                </a:extLst>
              </p:cNvPr>
              <p:cNvSpPr/>
              <p:nvPr/>
            </p:nvSpPr>
            <p:spPr>
              <a:xfrm>
                <a:off x="1868180" y="2068822"/>
                <a:ext cx="74368" cy="37326"/>
              </a:xfrm>
              <a:custGeom>
                <a:avLst/>
                <a:gdLst>
                  <a:gd name="connsiteX0" fmla="*/ 70073 w 74368"/>
                  <a:gd name="connsiteY0" fmla="*/ 37306 h 37326"/>
                  <a:gd name="connsiteX1" fmla="*/ 67827 w 74368"/>
                  <a:gd name="connsiteY1" fmla="*/ 36905 h 37326"/>
                  <a:gd name="connsiteX2" fmla="*/ 2289 w 74368"/>
                  <a:gd name="connsiteY2" fmla="*/ 7626 h 37326"/>
                  <a:gd name="connsiteX3" fmla="*/ 525 w 74368"/>
                  <a:gd name="connsiteY3" fmla="*/ 2251 h 37326"/>
                  <a:gd name="connsiteX4" fmla="*/ 6541 w 74368"/>
                  <a:gd name="connsiteY4" fmla="*/ 406 h 37326"/>
                  <a:gd name="connsiteX5" fmla="*/ 72079 w 74368"/>
                  <a:gd name="connsiteY5" fmla="*/ 29685 h 37326"/>
                  <a:gd name="connsiteX6" fmla="*/ 73844 w 74368"/>
                  <a:gd name="connsiteY6" fmla="*/ 35060 h 37326"/>
                  <a:gd name="connsiteX7" fmla="*/ 70073 w 74368"/>
                  <a:gd name="connsiteY7" fmla="*/ 37306 h 37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4368" h="37326">
                    <a:moveTo>
                      <a:pt x="70073" y="37306"/>
                    </a:moveTo>
                    <a:cubicBezTo>
                      <a:pt x="69351" y="37386"/>
                      <a:pt x="68549" y="37226"/>
                      <a:pt x="67827" y="36905"/>
                    </a:cubicBezTo>
                    <a:lnTo>
                      <a:pt x="2289" y="7626"/>
                    </a:lnTo>
                    <a:cubicBezTo>
                      <a:pt x="123" y="6663"/>
                      <a:pt x="-598" y="4256"/>
                      <a:pt x="525" y="2251"/>
                    </a:cubicBezTo>
                    <a:cubicBezTo>
                      <a:pt x="1728" y="246"/>
                      <a:pt x="4375" y="-557"/>
                      <a:pt x="6541" y="406"/>
                    </a:cubicBezTo>
                    <a:lnTo>
                      <a:pt x="72079" y="29685"/>
                    </a:lnTo>
                    <a:cubicBezTo>
                      <a:pt x="74245" y="30648"/>
                      <a:pt x="74967" y="33055"/>
                      <a:pt x="73844" y="35060"/>
                    </a:cubicBezTo>
                    <a:cubicBezTo>
                      <a:pt x="73122" y="36344"/>
                      <a:pt x="71678" y="37226"/>
                      <a:pt x="70073" y="373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</p:grpSp>
      <p:grpSp>
        <p:nvGrpSpPr>
          <p:cNvPr id="392" name="Group 391">
            <a:extLst>
              <a:ext uri="{FF2B5EF4-FFF2-40B4-BE49-F238E27FC236}">
                <a16:creationId xmlns:a16="http://schemas.microsoft.com/office/drawing/2014/main" id="{747FF0E4-E37E-49EE-B305-C2BDC0BD8763}"/>
              </a:ext>
            </a:extLst>
          </p:cNvPr>
          <p:cNvGrpSpPr/>
          <p:nvPr userDrawn="1"/>
        </p:nvGrpSpPr>
        <p:grpSpPr>
          <a:xfrm>
            <a:off x="7537321" y="753501"/>
            <a:ext cx="1244909" cy="1323719"/>
            <a:chOff x="4418943" y="3441394"/>
            <a:chExt cx="1244909" cy="1323719"/>
          </a:xfrm>
        </p:grpSpPr>
        <p:sp>
          <p:nvSpPr>
            <p:cNvPr id="393" name="Oval 392">
              <a:extLst>
                <a:ext uri="{FF2B5EF4-FFF2-40B4-BE49-F238E27FC236}">
                  <a16:creationId xmlns:a16="http://schemas.microsoft.com/office/drawing/2014/main" id="{AA440AAC-7EC1-491C-A56E-B1A0ADC9E1B1}"/>
                </a:ext>
              </a:extLst>
            </p:cNvPr>
            <p:cNvSpPr/>
            <p:nvPr/>
          </p:nvSpPr>
          <p:spPr>
            <a:xfrm>
              <a:off x="4418943" y="4223026"/>
              <a:ext cx="754791" cy="391524"/>
            </a:xfrm>
            <a:prstGeom prst="ellipse">
              <a:avLst/>
            </a:prstGeom>
            <a:solidFill>
              <a:schemeClr val="tx1">
                <a:lumMod val="50000"/>
                <a:lumOff val="50000"/>
                <a:alpha val="49000"/>
              </a:schemeClr>
            </a:solidFill>
            <a:ln>
              <a:noFill/>
            </a:ln>
            <a:effectLst>
              <a:softEdge rad="165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4" name="Oval 393">
              <a:extLst>
                <a:ext uri="{FF2B5EF4-FFF2-40B4-BE49-F238E27FC236}">
                  <a16:creationId xmlns:a16="http://schemas.microsoft.com/office/drawing/2014/main" id="{A0C036B4-ED0E-452C-BEAE-802BDF40524A}"/>
                </a:ext>
              </a:extLst>
            </p:cNvPr>
            <p:cNvSpPr/>
            <p:nvPr/>
          </p:nvSpPr>
          <p:spPr>
            <a:xfrm>
              <a:off x="4909061" y="4373589"/>
              <a:ext cx="754791" cy="391524"/>
            </a:xfrm>
            <a:prstGeom prst="ellipse">
              <a:avLst/>
            </a:prstGeom>
            <a:solidFill>
              <a:schemeClr val="tx1">
                <a:lumMod val="50000"/>
                <a:lumOff val="50000"/>
                <a:alpha val="49000"/>
              </a:schemeClr>
            </a:solidFill>
            <a:ln>
              <a:noFill/>
            </a:ln>
            <a:effectLst>
              <a:softEdge rad="165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95" name="Graphic 394">
              <a:extLst>
                <a:ext uri="{FF2B5EF4-FFF2-40B4-BE49-F238E27FC236}">
                  <a16:creationId xmlns:a16="http://schemas.microsoft.com/office/drawing/2014/main" id="{D81C5710-F208-47A8-B625-9E36D54439F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558729" y="3441394"/>
              <a:ext cx="881880" cy="1161536"/>
            </a:xfrm>
            <a:prstGeom prst="rect">
              <a:avLst/>
            </a:prstGeom>
          </p:spPr>
        </p:pic>
      </p:grpSp>
      <p:grpSp>
        <p:nvGrpSpPr>
          <p:cNvPr id="396" name="Group 395">
            <a:extLst>
              <a:ext uri="{FF2B5EF4-FFF2-40B4-BE49-F238E27FC236}">
                <a16:creationId xmlns:a16="http://schemas.microsoft.com/office/drawing/2014/main" id="{DB60D594-E5B4-40CF-B7F4-97619C2814E9}"/>
              </a:ext>
            </a:extLst>
          </p:cNvPr>
          <p:cNvGrpSpPr/>
          <p:nvPr userDrawn="1"/>
        </p:nvGrpSpPr>
        <p:grpSpPr>
          <a:xfrm>
            <a:off x="3079434" y="739101"/>
            <a:ext cx="2035540" cy="1740035"/>
            <a:chOff x="7096303" y="2656121"/>
            <a:chExt cx="2035540" cy="1740035"/>
          </a:xfrm>
        </p:grpSpPr>
        <p:sp>
          <p:nvSpPr>
            <p:cNvPr id="397" name="Oval 396">
              <a:extLst>
                <a:ext uri="{FF2B5EF4-FFF2-40B4-BE49-F238E27FC236}">
                  <a16:creationId xmlns:a16="http://schemas.microsoft.com/office/drawing/2014/main" id="{9F232C4B-32E9-49A4-B5E1-DD0DC714CEE0}"/>
                </a:ext>
              </a:extLst>
            </p:cNvPr>
            <p:cNvSpPr/>
            <p:nvPr/>
          </p:nvSpPr>
          <p:spPr>
            <a:xfrm rot="1628144">
              <a:off x="7096303" y="3841533"/>
              <a:ext cx="1443889" cy="554623"/>
            </a:xfrm>
            <a:prstGeom prst="ellipse">
              <a:avLst/>
            </a:prstGeom>
            <a:solidFill>
              <a:schemeClr val="tx1">
                <a:lumMod val="50000"/>
                <a:lumOff val="50000"/>
                <a:alpha val="72000"/>
              </a:schemeClr>
            </a:solidFill>
            <a:ln>
              <a:noFill/>
            </a:ln>
            <a:effectLst>
              <a:softEdge rad="165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8" name="Oval 397">
              <a:extLst>
                <a:ext uri="{FF2B5EF4-FFF2-40B4-BE49-F238E27FC236}">
                  <a16:creationId xmlns:a16="http://schemas.microsoft.com/office/drawing/2014/main" id="{22660EA5-3A35-4575-B914-72E99725761F}"/>
                </a:ext>
              </a:extLst>
            </p:cNvPr>
            <p:cNvSpPr/>
            <p:nvPr/>
          </p:nvSpPr>
          <p:spPr>
            <a:xfrm rot="20208210">
              <a:off x="7888886" y="2912029"/>
              <a:ext cx="1242957" cy="682346"/>
            </a:xfrm>
            <a:prstGeom prst="ellipse">
              <a:avLst/>
            </a:prstGeom>
            <a:solidFill>
              <a:schemeClr val="tx1">
                <a:lumMod val="50000"/>
                <a:lumOff val="50000"/>
                <a:alpha val="72000"/>
              </a:schemeClr>
            </a:solidFill>
            <a:ln>
              <a:noFill/>
            </a:ln>
            <a:effectLst>
              <a:softEdge rad="165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99" name="Graphic 398">
              <a:extLst>
                <a:ext uri="{FF2B5EF4-FFF2-40B4-BE49-F238E27FC236}">
                  <a16:creationId xmlns:a16="http://schemas.microsoft.com/office/drawing/2014/main" id="{D0CB00EC-14E5-4364-BC0D-E845C0A8B7C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914774" y="2656121"/>
              <a:ext cx="998657" cy="797337"/>
            </a:xfrm>
            <a:prstGeom prst="rect">
              <a:avLst/>
            </a:prstGeom>
          </p:spPr>
        </p:pic>
        <p:pic>
          <p:nvPicPr>
            <p:cNvPr id="400" name="Graphic 399">
              <a:extLst>
                <a:ext uri="{FF2B5EF4-FFF2-40B4-BE49-F238E27FC236}">
                  <a16:creationId xmlns:a16="http://schemas.microsoft.com/office/drawing/2014/main" id="{B8E3069B-66A1-4FA3-A2DD-21683B4BA64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7449432" y="3433475"/>
              <a:ext cx="925845" cy="875889"/>
            </a:xfrm>
            <a:prstGeom prst="rect">
              <a:avLst/>
            </a:prstGeom>
          </p:spPr>
        </p:pic>
      </p:grpSp>
      <p:sp>
        <p:nvSpPr>
          <p:cNvPr id="401" name="Circle: Hollow 400">
            <a:extLst>
              <a:ext uri="{FF2B5EF4-FFF2-40B4-BE49-F238E27FC236}">
                <a16:creationId xmlns:a16="http://schemas.microsoft.com/office/drawing/2014/main" id="{3E13DC7E-0CBE-4942-A586-4A85A569D84F}"/>
              </a:ext>
            </a:extLst>
          </p:cNvPr>
          <p:cNvSpPr/>
          <p:nvPr userDrawn="1"/>
        </p:nvSpPr>
        <p:spPr>
          <a:xfrm>
            <a:off x="7191925" y="2332281"/>
            <a:ext cx="1977748" cy="1987879"/>
          </a:xfrm>
          <a:prstGeom prst="donut">
            <a:avLst>
              <a:gd name="adj" fmla="val 18119"/>
            </a:avLst>
          </a:prstGeom>
          <a:solidFill>
            <a:schemeClr val="bg1">
              <a:alpha val="3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2" name="Slide Number Placeholder 2">
            <a:extLst>
              <a:ext uri="{FF2B5EF4-FFF2-40B4-BE49-F238E27FC236}">
                <a16:creationId xmlns:a16="http://schemas.microsoft.com/office/drawing/2014/main" id="{5C4E782E-252C-4FF8-892C-C79F566D94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3917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on a roller coaster&#10;&#10;Description automatically generated with low confidence">
            <a:extLst>
              <a:ext uri="{FF2B5EF4-FFF2-40B4-BE49-F238E27FC236}">
                <a16:creationId xmlns:a16="http://schemas.microsoft.com/office/drawing/2014/main" id="{87583C43-EC7F-4796-95C7-0A23F36959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55" t="10229" r="9026" b="1587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05DB3A09-2611-4EF5-8708-9D2B1C909DB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5708" y="2211710"/>
            <a:ext cx="6196533" cy="130517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5562249-0FF9-4DC8-8BCC-2B56AE2DA55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5708" y="3639174"/>
            <a:ext cx="6196532" cy="670419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0FF18D71-CDF5-41B8-9B8B-AD4A29BE6AA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12360" y="4215386"/>
            <a:ext cx="1020838" cy="527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141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9E9ECF-1E3F-4DFB-A747-888605E62525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0" name="Circle: Hollow 9">
            <a:extLst>
              <a:ext uri="{FF2B5EF4-FFF2-40B4-BE49-F238E27FC236}">
                <a16:creationId xmlns:a16="http://schemas.microsoft.com/office/drawing/2014/main" id="{D1C1B6EA-23DF-4C90-9DFA-052FE43F9F17}"/>
              </a:ext>
            </a:extLst>
          </p:cNvPr>
          <p:cNvSpPr/>
          <p:nvPr userDrawn="1"/>
        </p:nvSpPr>
        <p:spPr>
          <a:xfrm>
            <a:off x="4499992" y="-451341"/>
            <a:ext cx="2745080" cy="2745080"/>
          </a:xfrm>
          <a:prstGeom prst="donut">
            <a:avLst>
              <a:gd name="adj" fmla="val 17916"/>
            </a:avLst>
          </a:prstGeom>
          <a:solidFill>
            <a:schemeClr val="bg1">
              <a:alpha val="321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solidFill>
                <a:schemeClr val="tx1"/>
              </a:solidFill>
            </a:endParaRPr>
          </a:p>
        </p:txBody>
      </p:sp>
      <p:sp>
        <p:nvSpPr>
          <p:cNvPr id="11" name="Circle: Hollow 10">
            <a:extLst>
              <a:ext uri="{FF2B5EF4-FFF2-40B4-BE49-F238E27FC236}">
                <a16:creationId xmlns:a16="http://schemas.microsoft.com/office/drawing/2014/main" id="{2E654921-59D9-4C9E-BE11-D77F7C3C77DB}"/>
              </a:ext>
            </a:extLst>
          </p:cNvPr>
          <p:cNvSpPr/>
          <p:nvPr userDrawn="1"/>
        </p:nvSpPr>
        <p:spPr>
          <a:xfrm>
            <a:off x="-684562" y="3691342"/>
            <a:ext cx="2321746" cy="2321746"/>
          </a:xfrm>
          <a:prstGeom prst="donut">
            <a:avLst>
              <a:gd name="adj" fmla="val 17916"/>
            </a:avLst>
          </a:prstGeom>
          <a:solidFill>
            <a:schemeClr val="bg1">
              <a:alpha val="321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solidFill>
                <a:schemeClr val="tx1"/>
              </a:solidFill>
            </a:endParaRPr>
          </a:p>
        </p:txBody>
      </p:sp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77730" y="2610030"/>
            <a:ext cx="3246198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0A75DC-8F95-4C5D-A661-58C32F965E68}"/>
              </a:ext>
            </a:extLst>
          </p:cNvPr>
          <p:cNvCxnSpPr>
            <a:cxnSpLocks/>
          </p:cNvCxnSpPr>
          <p:nvPr userDrawn="1"/>
        </p:nvCxnSpPr>
        <p:spPr>
          <a:xfrm>
            <a:off x="677730" y="2479789"/>
            <a:ext cx="3246198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" name="TextBox 205">
            <a:extLst>
              <a:ext uri="{FF2B5EF4-FFF2-40B4-BE49-F238E27FC236}">
                <a16:creationId xmlns:a16="http://schemas.microsoft.com/office/drawing/2014/main" id="{4CF5293E-D289-4554-95DC-C7EFB5729A39}"/>
              </a:ext>
            </a:extLst>
          </p:cNvPr>
          <p:cNvSpPr txBox="1"/>
          <p:nvPr userDrawn="1"/>
        </p:nvSpPr>
        <p:spPr>
          <a:xfrm>
            <a:off x="539552" y="1464126"/>
            <a:ext cx="37700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50CFDA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Thank you!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F5996066-51BF-4587-91EE-9F9F1D5445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12360" y="4215386"/>
            <a:ext cx="1020838" cy="527246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FBB91466-1B04-4F6F-9151-0C5A313369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8413"/>
          <a:stretch/>
        </p:blipFill>
        <p:spPr>
          <a:xfrm>
            <a:off x="3779912" y="339502"/>
            <a:ext cx="5364088" cy="3960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4215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 userDrawn="1"/>
        </p:nvSpPr>
        <p:spPr>
          <a:xfrm>
            <a:off x="0" y="5073085"/>
            <a:ext cx="9144000" cy="96038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7" y="4812039"/>
            <a:ext cx="539567" cy="365125"/>
          </a:xfrm>
        </p:spPr>
        <p:txBody>
          <a:bodyPr/>
          <a:lstStyle>
            <a:lvl1pPr>
              <a:defRPr>
                <a:latin typeface="Avenir Next LT Pro" panose="020B0504020202020204" pitchFamily="34" charset="0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venir Next LT Pro" panose="020B05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1"/>
            <a:ext cx="8424936" cy="388843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Avenir Next LT Pro" panose="020B05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Avenir Next LT Pro" panose="020B0504020202020204" pitchFamily="34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8799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A5E2835-2900-462D-9FF3-39B9A6F728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97BE3403-629F-4F5B-9493-47082FDB8D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7" y="4055411"/>
            <a:ext cx="5621337" cy="36512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  <p:pic>
        <p:nvPicPr>
          <p:cNvPr id="2" name="Graphic 7">
            <a:extLst>
              <a:ext uri="{FF2B5EF4-FFF2-40B4-BE49-F238E27FC236}">
                <a16:creationId xmlns:a16="http://schemas.microsoft.com/office/drawing/2014/main" id="{E8969933-B73A-4E6D-BF2A-B2922BF9DCB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27626" y="4276752"/>
            <a:ext cx="1020838" cy="527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643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52CE03C-2CF8-42AA-979F-7DCCDFEE20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7AB3B9CF-95BB-432A-BDB8-C551CE5AC69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7" y="4055411"/>
            <a:ext cx="5621337" cy="36512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  <p:pic>
        <p:nvPicPr>
          <p:cNvPr id="2" name="Graphic 7">
            <a:extLst>
              <a:ext uri="{FF2B5EF4-FFF2-40B4-BE49-F238E27FC236}">
                <a16:creationId xmlns:a16="http://schemas.microsoft.com/office/drawing/2014/main" id="{EC23B3AA-73F0-1191-412D-DF10B5564EF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27626" y="4276752"/>
            <a:ext cx="1020838" cy="527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385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9FF43BB-5D37-492F-9469-EAA14B7472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69"/>
          <a:stretch/>
        </p:blipFill>
        <p:spPr>
          <a:xfrm>
            <a:off x="0" y="-3271"/>
            <a:ext cx="9180512" cy="5146771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B9860F54-6473-42B9-9C70-2120A13EDC9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7" y="4055411"/>
            <a:ext cx="5621337" cy="36512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  <p:pic>
        <p:nvPicPr>
          <p:cNvPr id="2" name="Graphic 7">
            <a:extLst>
              <a:ext uri="{FF2B5EF4-FFF2-40B4-BE49-F238E27FC236}">
                <a16:creationId xmlns:a16="http://schemas.microsoft.com/office/drawing/2014/main" id="{D3CE2B99-2BEB-5E64-2697-83B36F84D7B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27626" y="4276752"/>
            <a:ext cx="1020838" cy="527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357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CB9CF1E-1587-48B3-848A-9D18348A2C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5E0AA6E8-5C67-4218-B9D9-F0A61180B1E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7" y="4055411"/>
            <a:ext cx="5621337" cy="36512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  <p:pic>
        <p:nvPicPr>
          <p:cNvPr id="2" name="Graphic 7">
            <a:extLst>
              <a:ext uri="{FF2B5EF4-FFF2-40B4-BE49-F238E27FC236}">
                <a16:creationId xmlns:a16="http://schemas.microsoft.com/office/drawing/2014/main" id="{63E84D0B-5B51-A45C-5F4A-3553A4627D6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27626" y="4276752"/>
            <a:ext cx="1020838" cy="527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87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CB9CF1E-1587-48B3-848A-9D18348A2C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" y="0"/>
            <a:ext cx="9141291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619BA8FF-75EB-4AF8-8E79-7820FDCF47B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7" y="4055411"/>
            <a:ext cx="5621337" cy="36512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  <p:pic>
        <p:nvPicPr>
          <p:cNvPr id="2" name="Graphic 7">
            <a:extLst>
              <a:ext uri="{FF2B5EF4-FFF2-40B4-BE49-F238E27FC236}">
                <a16:creationId xmlns:a16="http://schemas.microsoft.com/office/drawing/2014/main" id="{F4F6A5A4-F5BA-A360-16B8-BA20018B617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27626" y="4276752"/>
            <a:ext cx="1020838" cy="527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147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4602E61-E2DF-40FA-ACB8-15B5510EBC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99"/>
            <a:ext cx="9138999" cy="514369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33602" y="267495"/>
            <a:ext cx="4824536" cy="4339766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</a:p>
          <a:p>
            <a:pPr lvl="0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753834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 userDrawn="1"/>
        </p:nvSpPr>
        <p:spPr>
          <a:xfrm>
            <a:off x="0" y="5073085"/>
            <a:ext cx="9144000" cy="96038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7" y="4812039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8424936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744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63CA9DCF-4A15-4EE7-A82A-9482BB5921FE}"/>
              </a:ext>
            </a:extLst>
          </p:cNvPr>
          <p:cNvSpPr/>
          <p:nvPr userDrawn="1"/>
        </p:nvSpPr>
        <p:spPr>
          <a:xfrm>
            <a:off x="4283969" y="4906935"/>
            <a:ext cx="576062" cy="576062"/>
          </a:xfrm>
          <a:prstGeom prst="ellipse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3528" y="205979"/>
            <a:ext cx="849694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1200150"/>
            <a:ext cx="8496944" cy="3531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2217" y="4839665"/>
            <a:ext cx="5395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43498" y="4861198"/>
            <a:ext cx="228139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2025 Ex Libris | Confidential &amp; Proprietary</a:t>
            </a:r>
            <a:endParaRPr lang="en-US" sz="900" dirty="0">
              <a:solidFill>
                <a:srgbClr val="787878"/>
              </a:solidFill>
              <a:latin typeface="+mn-lt"/>
            </a:endParaRPr>
          </a:p>
        </p:txBody>
      </p:sp>
      <p:pic>
        <p:nvPicPr>
          <p:cNvPr id="4" name="Graphic 7">
            <a:extLst>
              <a:ext uri="{FF2B5EF4-FFF2-40B4-BE49-F238E27FC236}">
                <a16:creationId xmlns:a16="http://schemas.microsoft.com/office/drawing/2014/main" id="{E8969933-B73A-4E6D-BF2A-B2922BF9DCB6}"/>
              </a:ext>
            </a:extLst>
          </p:cNvPr>
          <p:cNvPicPr>
            <a:picLocks noChangeAspect="1"/>
          </p:cNvPicPr>
          <p:nvPr userDrawn="1"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8244408" y="4587974"/>
            <a:ext cx="778991" cy="402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381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60" r:id="rId2"/>
    <p:sldLayoutId id="2147483761" r:id="rId3"/>
    <p:sldLayoutId id="2147483800" r:id="rId4"/>
    <p:sldLayoutId id="2147483806" r:id="rId5"/>
    <p:sldLayoutId id="2147483801" r:id="rId6"/>
    <p:sldLayoutId id="2147483809" r:id="rId7"/>
    <p:sldLayoutId id="2147483805" r:id="rId8"/>
    <p:sldLayoutId id="2147483768" r:id="rId9"/>
    <p:sldLayoutId id="2147483756" r:id="rId10"/>
    <p:sldLayoutId id="2147483796" r:id="rId11"/>
    <p:sldLayoutId id="2147483758" r:id="rId12"/>
    <p:sldLayoutId id="2147483791" r:id="rId13"/>
    <p:sldLayoutId id="2147483763" r:id="rId14"/>
    <p:sldLayoutId id="2147483803" r:id="rId15"/>
    <p:sldLayoutId id="2147483807" r:id="rId16"/>
    <p:sldLayoutId id="2147483804" r:id="rId17"/>
    <p:sldLayoutId id="2147483810" r:id="rId18"/>
    <p:sldLayoutId id="2147483764" r:id="rId19"/>
    <p:sldLayoutId id="2147483793" r:id="rId20"/>
    <p:sldLayoutId id="2147483802" r:id="rId21"/>
    <p:sldLayoutId id="2147483813" r:id="rId22"/>
    <p:sldLayoutId id="2147483814" r:id="rId23"/>
    <p:sldLayoutId id="2147483816" r:id="rId24"/>
    <p:sldLayoutId id="2147483817" r:id="rId25"/>
    <p:sldLayoutId id="2147483818" r:id="rId26"/>
    <p:sldLayoutId id="2147483819" r:id="rId2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2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knowledge.exlibrisgroup.com/Alma/Product_Documentation/010Alma_Online_Help_(English)/040Resource_Management/040Metadata_Management/120Contributing_to_the_Community_Zone_%E2%80%93_Bibliographic_Records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knowledge.exlibrisgroup.com/Alma/Product_Documentation/010Alma_Online_Help_(English)/Electronic_Resource_Management/030_Working_with_Local_Electronic_Resources/060Community_Zone_Contribution_Guidelines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knowledge.exlibrisgroup.com/Alma/Product_Documentation/010Alma_Online_Help_(English)/Electronic_Resource_Management/030_Working_with_Local_Electronic_Resources/070Contributing_to_the_Community_Zone_%E2%80%93_Bibliographic_Records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F8C144D-8324-4169-A0CD-3C427B16D1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3528" y="2706115"/>
            <a:ext cx="6196533" cy="1305174"/>
          </a:xfrm>
        </p:spPr>
        <p:txBody>
          <a:bodyPr/>
          <a:lstStyle/>
          <a:p>
            <a:r>
              <a:rPr lang="en-US" sz="2800" dirty="0"/>
              <a:t>Contributing </a:t>
            </a:r>
            <a:r>
              <a:rPr lang="en-US" sz="2800"/>
              <a:t>to the </a:t>
            </a:r>
            <a:r>
              <a:rPr lang="en-US" sz="2800" dirty="0"/>
              <a:t>Alma Community Zone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77303539-D005-4366-BC54-8CA69FAEF9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3528" y="4277595"/>
            <a:ext cx="6196532" cy="67041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Yoel Kortick</a:t>
            </a:r>
          </a:p>
          <a:p>
            <a:r>
              <a:rPr lang="en-US" dirty="0"/>
              <a:t>Senior Librarian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785858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FF1BA5B-2529-96E1-500E-0B420ECC13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40791"/>
            <a:ext cx="9144000" cy="310316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EC99C83B-9953-44AD-8F3A-D6FA64CAF7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4" y="655303"/>
            <a:ext cx="8352932" cy="40427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800" dirty="0"/>
              <a:t>Search CZ via ‘All Titles’, click ‘Edit Record’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Editing CZ Bibliographic records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D93091-2195-6DDD-8DED-441FB905DC40}"/>
              </a:ext>
            </a:extLst>
          </p:cNvPr>
          <p:cNvSpPr/>
          <p:nvPr/>
        </p:nvSpPr>
        <p:spPr>
          <a:xfrm>
            <a:off x="251520" y="1318586"/>
            <a:ext cx="2448272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169826C-C4C3-7A17-0490-308982CFA72E}"/>
              </a:ext>
            </a:extLst>
          </p:cNvPr>
          <p:cNvSpPr/>
          <p:nvPr/>
        </p:nvSpPr>
        <p:spPr>
          <a:xfrm>
            <a:off x="7812360" y="2859782"/>
            <a:ext cx="720080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AA5D8D9-5FED-71FD-39B8-8AFEFDDE6456}"/>
              </a:ext>
            </a:extLst>
          </p:cNvPr>
          <p:cNvSpPr/>
          <p:nvPr/>
        </p:nvSpPr>
        <p:spPr>
          <a:xfrm>
            <a:off x="2123728" y="2024714"/>
            <a:ext cx="720080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272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2F1C65D-D5FA-F0A2-E634-24E3584A32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20231"/>
            <a:ext cx="9144000" cy="267971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EC99C83B-9953-44AD-8F3A-D6FA64CAF7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4" y="655303"/>
            <a:ext cx="8352932" cy="76431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1800" dirty="0"/>
              <a:t>The record opens in the Metadata editor.</a:t>
            </a:r>
          </a:p>
          <a:p>
            <a:r>
              <a:rPr lang="en-US" sz="1800" dirty="0"/>
              <a:t>Here we see that it has four 65X subject fields.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Editing CZ Bibliographic records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D93091-2195-6DDD-8DED-441FB905DC40}"/>
              </a:ext>
            </a:extLst>
          </p:cNvPr>
          <p:cNvSpPr/>
          <p:nvPr/>
        </p:nvSpPr>
        <p:spPr>
          <a:xfrm>
            <a:off x="0" y="2854750"/>
            <a:ext cx="4211960" cy="86912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859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A2DDB1E2-7046-663F-5F2F-461C0BDACF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05575"/>
            <a:ext cx="9144000" cy="293204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EC99C83B-9953-44AD-8F3A-D6FA64CAF7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4" y="655303"/>
            <a:ext cx="8352932" cy="46559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800" dirty="0"/>
              <a:t>We add an additional subject 65X subject field.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Editing CZ Bibliographic records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1676674-27AB-164F-6741-27B2E27BEE81}"/>
              </a:ext>
            </a:extLst>
          </p:cNvPr>
          <p:cNvSpPr/>
          <p:nvPr/>
        </p:nvSpPr>
        <p:spPr>
          <a:xfrm>
            <a:off x="28961" y="3277316"/>
            <a:ext cx="3750951" cy="23053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6364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91CD014-B187-5FD0-7C8B-F470543C06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86733"/>
            <a:ext cx="9144000" cy="320124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EC99C83B-9953-44AD-8F3A-D6FA64CAF7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4" y="655303"/>
            <a:ext cx="8352932" cy="76431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800" dirty="0"/>
              <a:t>After saving the change is automatically reflected in the CZ record and every institution in the world immediately sees the new version.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Editing CZ Bibliographic records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1676674-27AB-164F-6741-27B2E27BEE81}"/>
              </a:ext>
            </a:extLst>
          </p:cNvPr>
          <p:cNvSpPr/>
          <p:nvPr/>
        </p:nvSpPr>
        <p:spPr>
          <a:xfrm>
            <a:off x="28600" y="3445196"/>
            <a:ext cx="3750951" cy="23053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3004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81F182A-B0C8-2248-D14F-CEC3F255CD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67279"/>
            <a:ext cx="9144000" cy="312069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EC99C83B-9953-44AD-8F3A-D6FA64CAF7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4" y="655303"/>
            <a:ext cx="8352932" cy="76431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800" dirty="0"/>
              <a:t>All institutions can also see who did the editing.</a:t>
            </a:r>
          </a:p>
          <a:p>
            <a:r>
              <a:rPr lang="en-US" sz="1800" dirty="0"/>
              <a:t>This is evident in the “Modified by” field.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Editing CZ Bibliographic records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1676674-27AB-164F-6741-27B2E27BEE81}"/>
              </a:ext>
            </a:extLst>
          </p:cNvPr>
          <p:cNvSpPr/>
          <p:nvPr/>
        </p:nvSpPr>
        <p:spPr>
          <a:xfrm>
            <a:off x="6494445" y="3334810"/>
            <a:ext cx="1014647" cy="3600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58748EC-BA99-E1AC-DBF5-A26BBDD58952}"/>
              </a:ext>
            </a:extLst>
          </p:cNvPr>
          <p:cNvSpPr/>
          <p:nvPr/>
        </p:nvSpPr>
        <p:spPr>
          <a:xfrm>
            <a:off x="2095423" y="2110674"/>
            <a:ext cx="748386" cy="3170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0199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1E93DDD-29AC-4C7E-877D-B56AA55FB7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6473" y="3363838"/>
            <a:ext cx="8293999" cy="1196523"/>
          </a:xfrm>
        </p:spPr>
        <p:txBody>
          <a:bodyPr/>
          <a:lstStyle/>
          <a:p>
            <a:r>
              <a:rPr lang="en-US" sz="2800" dirty="0"/>
              <a:t>Contributing Portfolios to the CZ</a:t>
            </a:r>
            <a:endParaRPr lang="LID4096" dirty="0"/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9D0D3B65-8C0E-4DED-A8E8-0BE6F8989B0F}"/>
              </a:ext>
            </a:extLst>
          </p:cNvPr>
          <p:cNvSpPr txBox="1">
            <a:spLocks/>
          </p:cNvSpPr>
          <p:nvPr/>
        </p:nvSpPr>
        <p:spPr>
          <a:xfrm>
            <a:off x="4302217" y="4812039"/>
            <a:ext cx="5395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rgbClr val="787878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78"/>
            <a:fld id="{1C146586-7EC2-481D-848F-8CE41EB2DE6C}" type="slidenum">
              <a:rPr lang="en-US" smtClean="0">
                <a:latin typeface="Calibri"/>
              </a:rPr>
              <a:pPr defTabSz="914378"/>
              <a:t>15</a:t>
            </a:fld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224350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EC99C83B-9953-44AD-8F3A-D6FA64CAF7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4" y="655303"/>
            <a:ext cx="8352932" cy="4156736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 sz="2000" dirty="0"/>
              <a:t>As stated earlier, portfolios can be contributed to the following electronic collections:</a:t>
            </a:r>
            <a:br>
              <a:rPr lang="en-US" sz="2000" dirty="0"/>
            </a:b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Free E- Journals – collection ID 61110976638852340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Miscellaneous Ejournals – collection ID   61111016833201000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Miscellaneous Free eBooks – collection ID 611000000000001091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Miscellaneous eBooks – collection ID 611000000000001090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U.S. Government Documents – collection ID 613170000000000069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Freely Accessible Business Journals – collection ID 615280000000001780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Freely Accessible General Interest Journals – collection ID 615280000000001781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Freely Accessible Arts &amp; Humanities Journals – collection ID 615280000000001779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Freely Accessible Social Science Journals – collection ID 615280000000001783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Freely Accessible Science Journals – collection ID 615280000000001782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Freely Accessible Medical Journals – collection ID 614910000000003147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NewspaperARCHIVE.com – Collection ID: 613780000000001293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Contributing Portfolios to the CZ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343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0AD9B8A-A6E8-FAA3-3607-E690D8D82A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723" y="1203598"/>
            <a:ext cx="7164288" cy="345301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EC99C83B-9953-44AD-8F3A-D6FA64CAF7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655303"/>
            <a:ext cx="8424936" cy="47628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800" dirty="0"/>
              <a:t>Search </a:t>
            </a:r>
            <a:r>
              <a:rPr lang="en-US" sz="1800" b="1" u="sng" dirty="0"/>
              <a:t>institution</a:t>
            </a:r>
            <a:r>
              <a:rPr lang="en-US" sz="1800" dirty="0"/>
              <a:t> for one of the collections and from the results choose “edit service”</a:t>
            </a:r>
            <a:endParaRPr lang="en-GB" sz="18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Contributing Portfolios to the CZ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1172FEA-C7A0-B279-4151-FFD337522A06}"/>
              </a:ext>
            </a:extLst>
          </p:cNvPr>
          <p:cNvSpPr/>
          <p:nvPr/>
        </p:nvSpPr>
        <p:spPr>
          <a:xfrm>
            <a:off x="1011988" y="1241264"/>
            <a:ext cx="607685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F64F0EE-8419-C261-7C95-2D4DFD013EFE}"/>
              </a:ext>
            </a:extLst>
          </p:cNvPr>
          <p:cNvSpPr/>
          <p:nvPr/>
        </p:nvSpPr>
        <p:spPr>
          <a:xfrm>
            <a:off x="1475655" y="1789559"/>
            <a:ext cx="1139101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3BFB912-0750-61C1-4B9F-B70EF39994E8}"/>
              </a:ext>
            </a:extLst>
          </p:cNvPr>
          <p:cNvSpPr/>
          <p:nvPr/>
        </p:nvSpPr>
        <p:spPr>
          <a:xfrm>
            <a:off x="6991244" y="3038927"/>
            <a:ext cx="533084" cy="25290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00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2DC7CFE5-6C5D-0A83-F2F5-2766404EF8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4" y="915566"/>
            <a:ext cx="9144000" cy="370564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Contributing Portfolios to the CZ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1172FEA-C7A0-B279-4151-FFD337522A06}"/>
              </a:ext>
            </a:extLst>
          </p:cNvPr>
          <p:cNvSpPr/>
          <p:nvPr/>
        </p:nvSpPr>
        <p:spPr>
          <a:xfrm>
            <a:off x="1735382" y="2335618"/>
            <a:ext cx="1690081" cy="2718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3BFB912-0750-61C1-4B9F-B70EF39994E8}"/>
              </a:ext>
            </a:extLst>
          </p:cNvPr>
          <p:cNvSpPr/>
          <p:nvPr/>
        </p:nvSpPr>
        <p:spPr>
          <a:xfrm>
            <a:off x="8205035" y="4227934"/>
            <a:ext cx="648072" cy="18759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668FDCD-0604-2A6C-0103-5B717E6CB7DF}"/>
              </a:ext>
            </a:extLst>
          </p:cNvPr>
          <p:cNvSpPr txBox="1"/>
          <p:nvPr/>
        </p:nvSpPr>
        <p:spPr>
          <a:xfrm>
            <a:off x="187504" y="3579862"/>
            <a:ext cx="2008232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We can see that now this is not linked to the CZ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525234A-1239-E0A8-A971-B572AED49E62}"/>
              </a:ext>
            </a:extLst>
          </p:cNvPr>
          <p:cNvCxnSpPr>
            <a:cxnSpLocks/>
          </p:cNvCxnSpPr>
          <p:nvPr/>
        </p:nvCxnSpPr>
        <p:spPr>
          <a:xfrm flipH="1" flipV="1">
            <a:off x="724876" y="2571750"/>
            <a:ext cx="606764" cy="100811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8FB97A33-2FCE-66A4-2511-803952FC033A}"/>
              </a:ext>
            </a:extLst>
          </p:cNvPr>
          <p:cNvSpPr txBox="1"/>
          <p:nvPr/>
        </p:nvSpPr>
        <p:spPr>
          <a:xfrm>
            <a:off x="5004047" y="727973"/>
            <a:ext cx="3024337" cy="73866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Switch to the “Portfolios” tab and on the portfolio which will be contributed select ‘actions &gt; contribute’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40245A8-5C59-B083-E719-84828393A5E9}"/>
              </a:ext>
            </a:extLst>
          </p:cNvPr>
          <p:cNvSpPr/>
          <p:nvPr/>
        </p:nvSpPr>
        <p:spPr>
          <a:xfrm>
            <a:off x="1674985" y="1131590"/>
            <a:ext cx="448743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859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866BDC04-F7D6-7BCC-EA8E-B0074557EA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22628"/>
            <a:ext cx="9144000" cy="169824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EC99C83B-9953-44AD-8F3A-D6FA64CAF7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4" y="655303"/>
            <a:ext cx="8352932" cy="47628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800" dirty="0"/>
              <a:t>Confirm by clicking “Next”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Contributing Portfolios to the CZ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3BFB912-0750-61C1-4B9F-B70EF39994E8}"/>
              </a:ext>
            </a:extLst>
          </p:cNvPr>
          <p:cNvSpPr/>
          <p:nvPr/>
        </p:nvSpPr>
        <p:spPr>
          <a:xfrm>
            <a:off x="8748466" y="1722628"/>
            <a:ext cx="395534" cy="20690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920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7645853-B052-4972-8BD1-007D5104ABFD}"/>
              </a:ext>
            </a:extLst>
          </p:cNvPr>
          <p:cNvSpPr/>
          <p:nvPr/>
        </p:nvSpPr>
        <p:spPr>
          <a:xfrm>
            <a:off x="0" y="-14631"/>
            <a:ext cx="9144000" cy="5092030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2ECDBFDC-EF90-41B5-B39B-EC0F2B9E0311}"/>
              </a:ext>
            </a:extLst>
          </p:cNvPr>
          <p:cNvSpPr/>
          <p:nvPr/>
        </p:nvSpPr>
        <p:spPr>
          <a:xfrm rot="1857179">
            <a:off x="509833" y="3163951"/>
            <a:ext cx="1907289" cy="1188070"/>
          </a:xfrm>
          <a:prstGeom prst="ellipse">
            <a:avLst/>
          </a:prstGeom>
          <a:solidFill>
            <a:schemeClr val="accent1">
              <a:alpha val="22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ircle: Hollow 5">
            <a:extLst>
              <a:ext uri="{FF2B5EF4-FFF2-40B4-BE49-F238E27FC236}">
                <a16:creationId xmlns:a16="http://schemas.microsoft.com/office/drawing/2014/main" id="{5DC8A32E-E808-4445-AEB3-1175FED6D253}"/>
              </a:ext>
            </a:extLst>
          </p:cNvPr>
          <p:cNvSpPr/>
          <p:nvPr/>
        </p:nvSpPr>
        <p:spPr>
          <a:xfrm>
            <a:off x="539552" y="1275606"/>
            <a:ext cx="2633662" cy="2647153"/>
          </a:xfrm>
          <a:prstGeom prst="donut">
            <a:avLst>
              <a:gd name="adj" fmla="val 16121"/>
            </a:avLst>
          </a:prstGeom>
          <a:solidFill>
            <a:srgbClr val="50CFDA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Content Placeholder 4">
            <a:extLst>
              <a:ext uri="{FF2B5EF4-FFF2-40B4-BE49-F238E27FC236}">
                <a16:creationId xmlns:a16="http://schemas.microsoft.com/office/drawing/2014/main" id="{2818E309-CE24-45E0-8F37-EFD6121F75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1088" y="1491630"/>
            <a:ext cx="5327050" cy="3153367"/>
          </a:xfrm>
        </p:spPr>
        <p:txBody>
          <a:bodyPr>
            <a:normAutofit/>
          </a:bodyPr>
          <a:lstStyle/>
          <a:p>
            <a:r>
              <a:rPr lang="en-US" sz="2000" dirty="0"/>
              <a:t>Introduction</a:t>
            </a:r>
          </a:p>
          <a:p>
            <a:r>
              <a:rPr lang="en-US" sz="2000" dirty="0"/>
              <a:t>Editing CZ Bibliographic records</a:t>
            </a:r>
          </a:p>
          <a:p>
            <a:r>
              <a:rPr lang="en-US" sz="2000" dirty="0"/>
              <a:t>Contributing Portfolios to the CZ</a:t>
            </a:r>
          </a:p>
          <a:p>
            <a:r>
              <a:rPr lang="en-US" sz="2000" dirty="0"/>
              <a:t>Contributing Local Electronic Collections to the CZ</a:t>
            </a:r>
          </a:p>
          <a:p>
            <a:r>
              <a:rPr lang="en-US" sz="2000" dirty="0"/>
              <a:t>The Community Zone Management Group</a:t>
            </a:r>
          </a:p>
        </p:txBody>
      </p:sp>
      <p:grpSp>
        <p:nvGrpSpPr>
          <p:cNvPr id="9" name="Graphic 6">
            <a:extLst>
              <a:ext uri="{FF2B5EF4-FFF2-40B4-BE49-F238E27FC236}">
                <a16:creationId xmlns:a16="http://schemas.microsoft.com/office/drawing/2014/main" id="{2FEFC77F-4C99-4259-A768-0C20EAB1C623}"/>
              </a:ext>
            </a:extLst>
          </p:cNvPr>
          <p:cNvGrpSpPr/>
          <p:nvPr/>
        </p:nvGrpSpPr>
        <p:grpSpPr>
          <a:xfrm>
            <a:off x="420981" y="1576105"/>
            <a:ext cx="2786961" cy="3001104"/>
            <a:chOff x="323519" y="915557"/>
            <a:chExt cx="2928673" cy="3153705"/>
          </a:xfrm>
        </p:grpSpPr>
        <p:grpSp>
          <p:nvGrpSpPr>
            <p:cNvPr id="11" name="Graphic 6">
              <a:extLst>
                <a:ext uri="{FF2B5EF4-FFF2-40B4-BE49-F238E27FC236}">
                  <a16:creationId xmlns:a16="http://schemas.microsoft.com/office/drawing/2014/main" id="{9163A4A2-5603-455F-B2FA-93A9DEEE1136}"/>
                </a:ext>
              </a:extLst>
            </p:cNvPr>
            <p:cNvGrpSpPr/>
            <p:nvPr/>
          </p:nvGrpSpPr>
          <p:grpSpPr>
            <a:xfrm>
              <a:off x="369429" y="1105346"/>
              <a:ext cx="2882763" cy="2952960"/>
              <a:chOff x="369429" y="1105346"/>
              <a:chExt cx="2882763" cy="2952960"/>
            </a:xfrm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96080ED3-A62A-427D-B4B6-60F9F458C94F}"/>
                  </a:ext>
                </a:extLst>
              </p:cNvPr>
              <p:cNvSpPr/>
              <p:nvPr/>
            </p:nvSpPr>
            <p:spPr>
              <a:xfrm>
                <a:off x="1521285" y="1126073"/>
                <a:ext cx="1694836" cy="2252742"/>
              </a:xfrm>
              <a:custGeom>
                <a:avLst/>
                <a:gdLst>
                  <a:gd name="connsiteX0" fmla="*/ 1693412 w 1694836"/>
                  <a:gd name="connsiteY0" fmla="*/ 2218469 h 2252742"/>
                  <a:gd name="connsiteX1" fmla="*/ 1645789 w 1694836"/>
                  <a:gd name="connsiteY1" fmla="*/ 2245991 h 2252742"/>
                  <a:gd name="connsiteX2" fmla="*/ 46341 w 1694836"/>
                  <a:gd name="connsiteY2" fmla="*/ 1322527 h 2252742"/>
                  <a:gd name="connsiteX3" fmla="*/ -1283 w 1694836"/>
                  <a:gd name="connsiteY3" fmla="*/ 1240069 h 2252742"/>
                  <a:gd name="connsiteX4" fmla="*/ -1283 w 1694836"/>
                  <a:gd name="connsiteY4" fmla="*/ 33655 h 2252742"/>
                  <a:gd name="connsiteX5" fmla="*/ 46341 w 1694836"/>
                  <a:gd name="connsiteY5" fmla="*/ 6134 h 2252742"/>
                  <a:gd name="connsiteX6" fmla="*/ 1645930 w 1694836"/>
                  <a:gd name="connsiteY6" fmla="*/ 929598 h 2252742"/>
                  <a:gd name="connsiteX7" fmla="*/ 1693554 w 1694836"/>
                  <a:gd name="connsiteY7" fmla="*/ 1012056 h 2252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94836" h="2252742">
                    <a:moveTo>
                      <a:pt x="1693412" y="2218469"/>
                    </a:moveTo>
                    <a:cubicBezTo>
                      <a:pt x="1693412" y="2248746"/>
                      <a:pt x="1672003" y="2261076"/>
                      <a:pt x="1645789" y="2245991"/>
                    </a:cubicBezTo>
                    <a:lnTo>
                      <a:pt x="46341" y="1322527"/>
                    </a:lnTo>
                    <a:cubicBezTo>
                      <a:pt x="20127" y="1307406"/>
                      <a:pt x="-1283" y="1270311"/>
                      <a:pt x="-1283" y="1240069"/>
                    </a:cubicBezTo>
                    <a:lnTo>
                      <a:pt x="-1283" y="33655"/>
                    </a:lnTo>
                    <a:cubicBezTo>
                      <a:pt x="-1283" y="3414"/>
                      <a:pt x="20127" y="-8987"/>
                      <a:pt x="46341" y="6134"/>
                    </a:cubicBezTo>
                    <a:lnTo>
                      <a:pt x="1645930" y="929598"/>
                    </a:lnTo>
                    <a:cubicBezTo>
                      <a:pt x="1672144" y="944719"/>
                      <a:pt x="1693554" y="981850"/>
                      <a:pt x="1693554" y="1012056"/>
                    </a:cubicBezTo>
                    <a:close/>
                  </a:path>
                </a:pathLst>
              </a:custGeom>
              <a:solidFill>
                <a:srgbClr val="423EAF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9A6A0841-402F-4714-BB77-11A94E91B742}"/>
                  </a:ext>
                </a:extLst>
              </p:cNvPr>
              <p:cNvSpPr/>
              <p:nvPr/>
            </p:nvSpPr>
            <p:spPr>
              <a:xfrm>
                <a:off x="1536689" y="1105346"/>
                <a:ext cx="1715503" cy="2270175"/>
              </a:xfrm>
              <a:custGeom>
                <a:avLst/>
                <a:gdLst>
                  <a:gd name="connsiteX0" fmla="*/ 1666350 w 1715503"/>
                  <a:gd name="connsiteY0" fmla="*/ 929587 h 2270175"/>
                  <a:gd name="connsiteX1" fmla="*/ 66867 w 1715503"/>
                  <a:gd name="connsiteY1" fmla="*/ 6123 h 2270175"/>
                  <a:gd name="connsiteX2" fmla="*/ 32916 w 1715503"/>
                  <a:gd name="connsiteY2" fmla="*/ 3085 h 2270175"/>
                  <a:gd name="connsiteX3" fmla="*/ 32916 w 1715503"/>
                  <a:gd name="connsiteY3" fmla="*/ 3085 h 2270175"/>
                  <a:gd name="connsiteX4" fmla="*/ -1283 w 1715503"/>
                  <a:gd name="connsiteY4" fmla="*/ 22940 h 2270175"/>
                  <a:gd name="connsiteX5" fmla="*/ -1283 w 1715503"/>
                  <a:gd name="connsiteY5" fmla="*/ 22940 h 2270175"/>
                  <a:gd name="connsiteX6" fmla="*/ 30831 w 1715503"/>
                  <a:gd name="connsiteY6" fmla="*/ 26896 h 2270175"/>
                  <a:gd name="connsiteX7" fmla="*/ 1630527 w 1715503"/>
                  <a:gd name="connsiteY7" fmla="*/ 950325 h 2270175"/>
                  <a:gd name="connsiteX8" fmla="*/ 1678150 w 1715503"/>
                  <a:gd name="connsiteY8" fmla="*/ 1032783 h 2270175"/>
                  <a:gd name="connsiteX9" fmla="*/ 1678150 w 1715503"/>
                  <a:gd name="connsiteY9" fmla="*/ 2239197 h 2270175"/>
                  <a:gd name="connsiteX10" fmla="*/ 1664337 w 1715503"/>
                  <a:gd name="connsiteY10" fmla="*/ 2269862 h 2270175"/>
                  <a:gd name="connsiteX11" fmla="*/ 1664337 w 1715503"/>
                  <a:gd name="connsiteY11" fmla="*/ 2269862 h 2270175"/>
                  <a:gd name="connsiteX12" fmla="*/ 1698535 w 1715503"/>
                  <a:gd name="connsiteY12" fmla="*/ 2250007 h 2270175"/>
                  <a:gd name="connsiteX13" fmla="*/ 1698535 w 1715503"/>
                  <a:gd name="connsiteY13" fmla="*/ 2250007 h 2270175"/>
                  <a:gd name="connsiteX14" fmla="*/ 1714221 w 1715503"/>
                  <a:gd name="connsiteY14" fmla="*/ 2218459 h 2270175"/>
                  <a:gd name="connsiteX15" fmla="*/ 1714221 w 1715503"/>
                  <a:gd name="connsiteY15" fmla="*/ 1012045 h 2270175"/>
                  <a:gd name="connsiteX16" fmla="*/ 1666350 w 1715503"/>
                  <a:gd name="connsiteY16" fmla="*/ 929587 h 2270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715503" h="2270175">
                    <a:moveTo>
                      <a:pt x="1666350" y="929587"/>
                    </a:moveTo>
                    <a:lnTo>
                      <a:pt x="66867" y="6123"/>
                    </a:lnTo>
                    <a:cubicBezTo>
                      <a:pt x="53583" y="-1543"/>
                      <a:pt x="41571" y="-2109"/>
                      <a:pt x="32916" y="3085"/>
                    </a:cubicBezTo>
                    <a:lnTo>
                      <a:pt x="32916" y="3085"/>
                    </a:lnTo>
                    <a:lnTo>
                      <a:pt x="-1283" y="22940"/>
                    </a:lnTo>
                    <a:lnTo>
                      <a:pt x="-1283" y="22940"/>
                    </a:lnTo>
                    <a:cubicBezTo>
                      <a:pt x="7196" y="18841"/>
                      <a:pt x="18466" y="19760"/>
                      <a:pt x="30831" y="26896"/>
                    </a:cubicBezTo>
                    <a:lnTo>
                      <a:pt x="1630527" y="950325"/>
                    </a:lnTo>
                    <a:cubicBezTo>
                      <a:pt x="1656741" y="965446"/>
                      <a:pt x="1678150" y="1002577"/>
                      <a:pt x="1678150" y="1032783"/>
                    </a:cubicBezTo>
                    <a:lnTo>
                      <a:pt x="1678150" y="2239197"/>
                    </a:lnTo>
                    <a:cubicBezTo>
                      <a:pt x="1678150" y="2254211"/>
                      <a:pt x="1672851" y="2264810"/>
                      <a:pt x="1664337" y="2269862"/>
                    </a:cubicBezTo>
                    <a:lnTo>
                      <a:pt x="1664337" y="2269862"/>
                    </a:lnTo>
                    <a:lnTo>
                      <a:pt x="1698535" y="2250007"/>
                    </a:lnTo>
                    <a:lnTo>
                      <a:pt x="1698535" y="2250007"/>
                    </a:lnTo>
                    <a:cubicBezTo>
                      <a:pt x="1708109" y="2245485"/>
                      <a:pt x="1714221" y="2234533"/>
                      <a:pt x="1714221" y="2218459"/>
                    </a:cubicBezTo>
                    <a:lnTo>
                      <a:pt x="1714221" y="1012045"/>
                    </a:lnTo>
                    <a:cubicBezTo>
                      <a:pt x="1713974" y="981803"/>
                      <a:pt x="1692529" y="944708"/>
                      <a:pt x="1666350" y="929587"/>
                    </a:cubicBez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14DF15A1-E014-4968-B470-A51A575A0CEB}"/>
                  </a:ext>
                </a:extLst>
              </p:cNvPr>
              <p:cNvSpPr/>
              <p:nvPr/>
            </p:nvSpPr>
            <p:spPr>
              <a:xfrm>
                <a:off x="1568909" y="1187528"/>
                <a:ext cx="1599483" cy="2110941"/>
              </a:xfrm>
              <a:custGeom>
                <a:avLst/>
                <a:gdLst>
                  <a:gd name="connsiteX0" fmla="*/ 1599483 w 1599483"/>
                  <a:gd name="connsiteY0" fmla="*/ 2110941 h 2110941"/>
                  <a:gd name="connsiteX1" fmla="*/ 0 w 1599483"/>
                  <a:gd name="connsiteY1" fmla="*/ 1187477 h 2110941"/>
                  <a:gd name="connsiteX2" fmla="*/ 0 w 1599483"/>
                  <a:gd name="connsiteY2" fmla="*/ 0 h 2110941"/>
                  <a:gd name="connsiteX3" fmla="*/ 1599483 w 1599483"/>
                  <a:gd name="connsiteY3" fmla="*/ 923464 h 2110941"/>
                  <a:gd name="connsiteX4" fmla="*/ 1599483 w 1599483"/>
                  <a:gd name="connsiteY4" fmla="*/ 2110941 h 2110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99483" h="2110941">
                    <a:moveTo>
                      <a:pt x="1599483" y="2110941"/>
                    </a:moveTo>
                    <a:lnTo>
                      <a:pt x="0" y="1187477"/>
                    </a:lnTo>
                    <a:lnTo>
                      <a:pt x="0" y="0"/>
                    </a:lnTo>
                    <a:lnTo>
                      <a:pt x="1599483" y="923464"/>
                    </a:lnTo>
                    <a:lnTo>
                      <a:pt x="1599483" y="2110941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1F1B3131-E717-439A-8222-3DC3DADE78AE}"/>
                  </a:ext>
                </a:extLst>
              </p:cNvPr>
              <p:cNvSpPr/>
              <p:nvPr/>
            </p:nvSpPr>
            <p:spPr>
              <a:xfrm>
                <a:off x="369429" y="2400265"/>
                <a:ext cx="2824356" cy="1630537"/>
              </a:xfrm>
              <a:custGeom>
                <a:avLst/>
                <a:gdLst>
                  <a:gd name="connsiteX0" fmla="*/ 1713188 w 2824356"/>
                  <a:gd name="connsiteY0" fmla="*/ 1618884 h 1630537"/>
                  <a:gd name="connsiteX1" fmla="*/ 1617800 w 2824356"/>
                  <a:gd name="connsiteY1" fmla="*/ 1618884 h 1630537"/>
                  <a:gd name="connsiteX2" fmla="*/ 18351 w 2824356"/>
                  <a:gd name="connsiteY2" fmla="*/ 695420 h 1630537"/>
                  <a:gd name="connsiteX3" fmla="*/ 18351 w 2824356"/>
                  <a:gd name="connsiteY3" fmla="*/ 640448 h 1630537"/>
                  <a:gd name="connsiteX4" fmla="*/ 1108568 w 2824356"/>
                  <a:gd name="connsiteY4" fmla="*/ 11027 h 1630537"/>
                  <a:gd name="connsiteX5" fmla="*/ 1203956 w 2824356"/>
                  <a:gd name="connsiteY5" fmla="*/ 11027 h 1630537"/>
                  <a:gd name="connsiteX6" fmla="*/ 2803440 w 2824356"/>
                  <a:gd name="connsiteY6" fmla="*/ 934491 h 1630537"/>
                  <a:gd name="connsiteX7" fmla="*/ 2803440 w 2824356"/>
                  <a:gd name="connsiteY7" fmla="*/ 989463 h 1630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24356" h="1630537">
                    <a:moveTo>
                      <a:pt x="1713188" y="1618884"/>
                    </a:moveTo>
                    <a:cubicBezTo>
                      <a:pt x="1687009" y="1634005"/>
                      <a:pt x="1644155" y="1634005"/>
                      <a:pt x="1617800" y="1618884"/>
                    </a:cubicBezTo>
                    <a:lnTo>
                      <a:pt x="18351" y="695420"/>
                    </a:lnTo>
                    <a:cubicBezTo>
                      <a:pt x="-7827" y="680334"/>
                      <a:pt x="-7827" y="655569"/>
                      <a:pt x="18351" y="640448"/>
                    </a:cubicBezTo>
                    <a:lnTo>
                      <a:pt x="1108568" y="11027"/>
                    </a:lnTo>
                    <a:cubicBezTo>
                      <a:pt x="1134747" y="-4094"/>
                      <a:pt x="1177601" y="-4094"/>
                      <a:pt x="1203956" y="11027"/>
                    </a:cubicBezTo>
                    <a:lnTo>
                      <a:pt x="2803440" y="934491"/>
                    </a:lnTo>
                    <a:cubicBezTo>
                      <a:pt x="2829618" y="949576"/>
                      <a:pt x="2829618" y="974307"/>
                      <a:pt x="2803440" y="989463"/>
                    </a:cubicBezTo>
                    <a:close/>
                  </a:path>
                </a:pathLst>
              </a:custGeom>
              <a:solidFill>
                <a:srgbClr val="F1F1F6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0BF468DD-E840-4102-9EE8-9B259236F621}"/>
                  </a:ext>
                </a:extLst>
              </p:cNvPr>
              <p:cNvSpPr/>
              <p:nvPr/>
            </p:nvSpPr>
            <p:spPr>
              <a:xfrm>
                <a:off x="1497968" y="2474810"/>
                <a:ext cx="117327" cy="67760"/>
              </a:xfrm>
              <a:custGeom>
                <a:avLst/>
                <a:gdLst>
                  <a:gd name="connsiteX0" fmla="*/ 78218 w 117327"/>
                  <a:gd name="connsiteY0" fmla="*/ 67761 h 67760"/>
                  <a:gd name="connsiteX1" fmla="*/ 0 w 117327"/>
                  <a:gd name="connsiteY1" fmla="*/ 22575 h 67760"/>
                  <a:gd name="connsiteX2" fmla="*/ 39109 w 117327"/>
                  <a:gd name="connsiteY2" fmla="*/ 0 h 67760"/>
                  <a:gd name="connsiteX3" fmla="*/ 117328 w 117327"/>
                  <a:gd name="connsiteY3" fmla="*/ 45150 h 67760"/>
                  <a:gd name="connsiteX4" fmla="*/ 78218 w 117327"/>
                  <a:gd name="connsiteY4" fmla="*/ 67761 h 67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27" h="67760">
                    <a:moveTo>
                      <a:pt x="78218" y="67761"/>
                    </a:moveTo>
                    <a:lnTo>
                      <a:pt x="0" y="22575"/>
                    </a:lnTo>
                    <a:lnTo>
                      <a:pt x="39109" y="0"/>
                    </a:lnTo>
                    <a:lnTo>
                      <a:pt x="117328" y="45150"/>
                    </a:lnTo>
                    <a:lnTo>
                      <a:pt x="78218" y="67761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CFF879EE-20C0-4044-BA88-3F78AC92F9AC}"/>
                  </a:ext>
                </a:extLst>
              </p:cNvPr>
              <p:cNvSpPr/>
              <p:nvPr/>
            </p:nvSpPr>
            <p:spPr>
              <a:xfrm>
                <a:off x="1629710" y="2550873"/>
                <a:ext cx="117327" cy="67760"/>
              </a:xfrm>
              <a:custGeom>
                <a:avLst/>
                <a:gdLst>
                  <a:gd name="connsiteX0" fmla="*/ 78218 w 117327"/>
                  <a:gd name="connsiteY0" fmla="*/ 67761 h 67760"/>
                  <a:gd name="connsiteX1" fmla="*/ 0 w 117327"/>
                  <a:gd name="connsiteY1" fmla="*/ 22575 h 67760"/>
                  <a:gd name="connsiteX2" fmla="*/ 39109 w 117327"/>
                  <a:gd name="connsiteY2" fmla="*/ 0 h 67760"/>
                  <a:gd name="connsiteX3" fmla="*/ 117327 w 117327"/>
                  <a:gd name="connsiteY3" fmla="*/ 45150 h 67760"/>
                  <a:gd name="connsiteX4" fmla="*/ 78218 w 117327"/>
                  <a:gd name="connsiteY4" fmla="*/ 67761 h 67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27" h="67760">
                    <a:moveTo>
                      <a:pt x="78218" y="67761"/>
                    </a:moveTo>
                    <a:lnTo>
                      <a:pt x="0" y="22575"/>
                    </a:lnTo>
                    <a:lnTo>
                      <a:pt x="39109" y="0"/>
                    </a:lnTo>
                    <a:lnTo>
                      <a:pt x="117327" y="45150"/>
                    </a:lnTo>
                    <a:lnTo>
                      <a:pt x="78218" y="67761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C751337D-C7EF-47ED-BB3E-4799D6DBDAD2}"/>
                  </a:ext>
                </a:extLst>
              </p:cNvPr>
              <p:cNvSpPr/>
              <p:nvPr/>
            </p:nvSpPr>
            <p:spPr>
              <a:xfrm>
                <a:off x="1761452" y="2626936"/>
                <a:ext cx="117362" cy="67725"/>
              </a:xfrm>
              <a:custGeom>
                <a:avLst/>
                <a:gdLst>
                  <a:gd name="connsiteX0" fmla="*/ 78218 w 117362"/>
                  <a:gd name="connsiteY0" fmla="*/ 67726 h 67725"/>
                  <a:gd name="connsiteX1" fmla="*/ 0 w 117362"/>
                  <a:gd name="connsiteY1" fmla="*/ 22575 h 67725"/>
                  <a:gd name="connsiteX2" fmla="*/ 39109 w 117362"/>
                  <a:gd name="connsiteY2" fmla="*/ 0 h 67725"/>
                  <a:gd name="connsiteX3" fmla="*/ 117363 w 117362"/>
                  <a:gd name="connsiteY3" fmla="*/ 45186 h 67725"/>
                  <a:gd name="connsiteX4" fmla="*/ 78218 w 117362"/>
                  <a:gd name="connsiteY4" fmla="*/ 67726 h 67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62" h="67725">
                    <a:moveTo>
                      <a:pt x="78218" y="67726"/>
                    </a:moveTo>
                    <a:lnTo>
                      <a:pt x="0" y="22575"/>
                    </a:lnTo>
                    <a:lnTo>
                      <a:pt x="39109" y="0"/>
                    </a:lnTo>
                    <a:lnTo>
                      <a:pt x="117363" y="45186"/>
                    </a:lnTo>
                    <a:lnTo>
                      <a:pt x="78218" y="67726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65E8FC93-53C2-4B11-BC87-923D9F26360B}"/>
                  </a:ext>
                </a:extLst>
              </p:cNvPr>
              <p:cNvSpPr/>
              <p:nvPr/>
            </p:nvSpPr>
            <p:spPr>
              <a:xfrm>
                <a:off x="1893193" y="2702999"/>
                <a:ext cx="117327" cy="67760"/>
              </a:xfrm>
              <a:custGeom>
                <a:avLst/>
                <a:gdLst>
                  <a:gd name="connsiteX0" fmla="*/ 78218 w 117327"/>
                  <a:gd name="connsiteY0" fmla="*/ 67761 h 67760"/>
                  <a:gd name="connsiteX1" fmla="*/ 0 w 117327"/>
                  <a:gd name="connsiteY1" fmla="*/ 22611 h 67760"/>
                  <a:gd name="connsiteX2" fmla="*/ 39145 w 117327"/>
                  <a:gd name="connsiteY2" fmla="*/ 0 h 67760"/>
                  <a:gd name="connsiteX3" fmla="*/ 117328 w 117327"/>
                  <a:gd name="connsiteY3" fmla="*/ 45150 h 67760"/>
                  <a:gd name="connsiteX4" fmla="*/ 78218 w 117327"/>
                  <a:gd name="connsiteY4" fmla="*/ 67761 h 67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27" h="67760">
                    <a:moveTo>
                      <a:pt x="78218" y="67761"/>
                    </a:moveTo>
                    <a:lnTo>
                      <a:pt x="0" y="22611"/>
                    </a:lnTo>
                    <a:lnTo>
                      <a:pt x="39145" y="0"/>
                    </a:lnTo>
                    <a:lnTo>
                      <a:pt x="117328" y="45150"/>
                    </a:lnTo>
                    <a:lnTo>
                      <a:pt x="78218" y="67761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DAA77D38-B371-44F9-8B4D-64BB41249FE3}"/>
                  </a:ext>
                </a:extLst>
              </p:cNvPr>
              <p:cNvSpPr/>
              <p:nvPr/>
            </p:nvSpPr>
            <p:spPr>
              <a:xfrm>
                <a:off x="2024935" y="2779063"/>
                <a:ext cx="117327" cy="67725"/>
              </a:xfrm>
              <a:custGeom>
                <a:avLst/>
                <a:gdLst>
                  <a:gd name="connsiteX0" fmla="*/ 78218 w 117327"/>
                  <a:gd name="connsiteY0" fmla="*/ 67726 h 67725"/>
                  <a:gd name="connsiteX1" fmla="*/ 0 w 117327"/>
                  <a:gd name="connsiteY1" fmla="*/ 22575 h 67725"/>
                  <a:gd name="connsiteX2" fmla="*/ 39145 w 117327"/>
                  <a:gd name="connsiteY2" fmla="*/ 0 h 67725"/>
                  <a:gd name="connsiteX3" fmla="*/ 117327 w 117327"/>
                  <a:gd name="connsiteY3" fmla="*/ 45186 h 67725"/>
                  <a:gd name="connsiteX4" fmla="*/ 78218 w 117327"/>
                  <a:gd name="connsiteY4" fmla="*/ 67726 h 67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27" h="67725">
                    <a:moveTo>
                      <a:pt x="78218" y="67726"/>
                    </a:moveTo>
                    <a:lnTo>
                      <a:pt x="0" y="22575"/>
                    </a:lnTo>
                    <a:lnTo>
                      <a:pt x="39145" y="0"/>
                    </a:lnTo>
                    <a:lnTo>
                      <a:pt x="117327" y="45186"/>
                    </a:lnTo>
                    <a:lnTo>
                      <a:pt x="78218" y="67726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4B73A82C-62A5-4938-AAB5-1C2016D9D5F8}"/>
                  </a:ext>
                </a:extLst>
              </p:cNvPr>
              <p:cNvSpPr/>
              <p:nvPr/>
            </p:nvSpPr>
            <p:spPr>
              <a:xfrm>
                <a:off x="2156677" y="2855126"/>
                <a:ext cx="117362" cy="67760"/>
              </a:xfrm>
              <a:custGeom>
                <a:avLst/>
                <a:gdLst>
                  <a:gd name="connsiteX0" fmla="*/ 78218 w 117362"/>
                  <a:gd name="connsiteY0" fmla="*/ 67761 h 67760"/>
                  <a:gd name="connsiteX1" fmla="*/ 0 w 117362"/>
                  <a:gd name="connsiteY1" fmla="*/ 22575 h 67760"/>
                  <a:gd name="connsiteX2" fmla="*/ 39109 w 117362"/>
                  <a:gd name="connsiteY2" fmla="*/ 0 h 67760"/>
                  <a:gd name="connsiteX3" fmla="*/ 117363 w 117362"/>
                  <a:gd name="connsiteY3" fmla="*/ 45151 h 67760"/>
                  <a:gd name="connsiteX4" fmla="*/ 78218 w 117362"/>
                  <a:gd name="connsiteY4" fmla="*/ 67761 h 67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62" h="67760">
                    <a:moveTo>
                      <a:pt x="78218" y="67761"/>
                    </a:moveTo>
                    <a:lnTo>
                      <a:pt x="0" y="22575"/>
                    </a:lnTo>
                    <a:lnTo>
                      <a:pt x="39109" y="0"/>
                    </a:lnTo>
                    <a:lnTo>
                      <a:pt x="117363" y="45151"/>
                    </a:lnTo>
                    <a:lnTo>
                      <a:pt x="78218" y="67761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96B87E71-6E46-4BF2-A11E-90045967F1FE}"/>
                  </a:ext>
                </a:extLst>
              </p:cNvPr>
              <p:cNvSpPr/>
              <p:nvPr/>
            </p:nvSpPr>
            <p:spPr>
              <a:xfrm>
                <a:off x="2288454" y="2931189"/>
                <a:ext cx="117292" cy="67760"/>
              </a:xfrm>
              <a:custGeom>
                <a:avLst/>
                <a:gdLst>
                  <a:gd name="connsiteX0" fmla="*/ 78183 w 117292"/>
                  <a:gd name="connsiteY0" fmla="*/ 67761 h 67760"/>
                  <a:gd name="connsiteX1" fmla="*/ 0 w 117292"/>
                  <a:gd name="connsiteY1" fmla="*/ 22575 h 67760"/>
                  <a:gd name="connsiteX2" fmla="*/ 39109 w 117292"/>
                  <a:gd name="connsiteY2" fmla="*/ 0 h 67760"/>
                  <a:gd name="connsiteX3" fmla="*/ 117292 w 117292"/>
                  <a:gd name="connsiteY3" fmla="*/ 45150 h 67760"/>
                  <a:gd name="connsiteX4" fmla="*/ 78183 w 117292"/>
                  <a:gd name="connsiteY4" fmla="*/ 67761 h 67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292" h="67760">
                    <a:moveTo>
                      <a:pt x="78183" y="67761"/>
                    </a:moveTo>
                    <a:lnTo>
                      <a:pt x="0" y="22575"/>
                    </a:lnTo>
                    <a:lnTo>
                      <a:pt x="39109" y="0"/>
                    </a:lnTo>
                    <a:lnTo>
                      <a:pt x="117292" y="45150"/>
                    </a:lnTo>
                    <a:lnTo>
                      <a:pt x="78183" y="67761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6E24C948-7F6E-4EC0-AC68-BD00B2F9AA8B}"/>
                  </a:ext>
                </a:extLst>
              </p:cNvPr>
              <p:cNvSpPr/>
              <p:nvPr/>
            </p:nvSpPr>
            <p:spPr>
              <a:xfrm>
                <a:off x="2420160" y="3007252"/>
                <a:ext cx="117362" cy="67725"/>
              </a:xfrm>
              <a:custGeom>
                <a:avLst/>
                <a:gdLst>
                  <a:gd name="connsiteX0" fmla="*/ 78254 w 117362"/>
                  <a:gd name="connsiteY0" fmla="*/ 67726 h 67725"/>
                  <a:gd name="connsiteX1" fmla="*/ 0 w 117362"/>
                  <a:gd name="connsiteY1" fmla="*/ 22575 h 67725"/>
                  <a:gd name="connsiteX2" fmla="*/ 39144 w 117362"/>
                  <a:gd name="connsiteY2" fmla="*/ 0 h 67725"/>
                  <a:gd name="connsiteX3" fmla="*/ 117363 w 117362"/>
                  <a:gd name="connsiteY3" fmla="*/ 45186 h 67725"/>
                  <a:gd name="connsiteX4" fmla="*/ 78254 w 117362"/>
                  <a:gd name="connsiteY4" fmla="*/ 67726 h 67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62" h="67725">
                    <a:moveTo>
                      <a:pt x="78254" y="67726"/>
                    </a:moveTo>
                    <a:lnTo>
                      <a:pt x="0" y="22575"/>
                    </a:lnTo>
                    <a:lnTo>
                      <a:pt x="39144" y="0"/>
                    </a:lnTo>
                    <a:lnTo>
                      <a:pt x="117363" y="45186"/>
                    </a:lnTo>
                    <a:lnTo>
                      <a:pt x="78254" y="67726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919E14A6-62A4-4418-9B5E-0E763B003404}"/>
                  </a:ext>
                </a:extLst>
              </p:cNvPr>
              <p:cNvSpPr/>
              <p:nvPr/>
            </p:nvSpPr>
            <p:spPr>
              <a:xfrm>
                <a:off x="2551937" y="3083316"/>
                <a:ext cx="117327" cy="67725"/>
              </a:xfrm>
              <a:custGeom>
                <a:avLst/>
                <a:gdLst>
                  <a:gd name="connsiteX0" fmla="*/ 78218 w 117327"/>
                  <a:gd name="connsiteY0" fmla="*/ 67726 h 67725"/>
                  <a:gd name="connsiteX1" fmla="*/ 0 w 117327"/>
                  <a:gd name="connsiteY1" fmla="*/ 22575 h 67725"/>
                  <a:gd name="connsiteX2" fmla="*/ 39109 w 117327"/>
                  <a:gd name="connsiteY2" fmla="*/ 0 h 67725"/>
                  <a:gd name="connsiteX3" fmla="*/ 117327 w 117327"/>
                  <a:gd name="connsiteY3" fmla="*/ 45150 h 67725"/>
                  <a:gd name="connsiteX4" fmla="*/ 78218 w 117327"/>
                  <a:gd name="connsiteY4" fmla="*/ 67726 h 67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27" h="67725">
                    <a:moveTo>
                      <a:pt x="78218" y="67726"/>
                    </a:moveTo>
                    <a:lnTo>
                      <a:pt x="0" y="22575"/>
                    </a:lnTo>
                    <a:lnTo>
                      <a:pt x="39109" y="0"/>
                    </a:lnTo>
                    <a:lnTo>
                      <a:pt x="117327" y="45150"/>
                    </a:lnTo>
                    <a:lnTo>
                      <a:pt x="78218" y="67726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00626F34-1713-4027-8904-791C19C703FB}"/>
                  </a:ext>
                </a:extLst>
              </p:cNvPr>
              <p:cNvSpPr/>
              <p:nvPr/>
            </p:nvSpPr>
            <p:spPr>
              <a:xfrm>
                <a:off x="2683679" y="3159379"/>
                <a:ext cx="117327" cy="67725"/>
              </a:xfrm>
              <a:custGeom>
                <a:avLst/>
                <a:gdLst>
                  <a:gd name="connsiteX0" fmla="*/ 78218 w 117327"/>
                  <a:gd name="connsiteY0" fmla="*/ 67726 h 67725"/>
                  <a:gd name="connsiteX1" fmla="*/ 0 w 117327"/>
                  <a:gd name="connsiteY1" fmla="*/ 22575 h 67725"/>
                  <a:gd name="connsiteX2" fmla="*/ 39109 w 117327"/>
                  <a:gd name="connsiteY2" fmla="*/ 0 h 67725"/>
                  <a:gd name="connsiteX3" fmla="*/ 117328 w 117327"/>
                  <a:gd name="connsiteY3" fmla="*/ 45151 h 67725"/>
                  <a:gd name="connsiteX4" fmla="*/ 78218 w 117327"/>
                  <a:gd name="connsiteY4" fmla="*/ 67726 h 67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27" h="67725">
                    <a:moveTo>
                      <a:pt x="78218" y="67726"/>
                    </a:moveTo>
                    <a:lnTo>
                      <a:pt x="0" y="22575"/>
                    </a:lnTo>
                    <a:lnTo>
                      <a:pt x="39109" y="0"/>
                    </a:lnTo>
                    <a:lnTo>
                      <a:pt x="117328" y="45151"/>
                    </a:lnTo>
                    <a:lnTo>
                      <a:pt x="78218" y="67726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D2EBA220-77FF-4C79-A8B5-24286D211E35}"/>
                  </a:ext>
                </a:extLst>
              </p:cNvPr>
              <p:cNvSpPr/>
              <p:nvPr/>
            </p:nvSpPr>
            <p:spPr>
              <a:xfrm>
                <a:off x="2815421" y="3235442"/>
                <a:ext cx="117327" cy="67760"/>
              </a:xfrm>
              <a:custGeom>
                <a:avLst/>
                <a:gdLst>
                  <a:gd name="connsiteX0" fmla="*/ 78218 w 117327"/>
                  <a:gd name="connsiteY0" fmla="*/ 67761 h 67760"/>
                  <a:gd name="connsiteX1" fmla="*/ 0 w 117327"/>
                  <a:gd name="connsiteY1" fmla="*/ 22575 h 67760"/>
                  <a:gd name="connsiteX2" fmla="*/ 39109 w 117327"/>
                  <a:gd name="connsiteY2" fmla="*/ 0 h 67760"/>
                  <a:gd name="connsiteX3" fmla="*/ 117327 w 117327"/>
                  <a:gd name="connsiteY3" fmla="*/ 45150 h 67760"/>
                  <a:gd name="connsiteX4" fmla="*/ 78218 w 117327"/>
                  <a:gd name="connsiteY4" fmla="*/ 67761 h 67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27" h="67760">
                    <a:moveTo>
                      <a:pt x="78218" y="67761"/>
                    </a:moveTo>
                    <a:lnTo>
                      <a:pt x="0" y="22575"/>
                    </a:lnTo>
                    <a:lnTo>
                      <a:pt x="39109" y="0"/>
                    </a:lnTo>
                    <a:lnTo>
                      <a:pt x="117327" y="45150"/>
                    </a:lnTo>
                    <a:lnTo>
                      <a:pt x="78218" y="67761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854B478E-CEC4-41FC-AC1A-367D5F0925A5}"/>
                  </a:ext>
                </a:extLst>
              </p:cNvPr>
              <p:cNvSpPr/>
              <p:nvPr/>
            </p:nvSpPr>
            <p:spPr>
              <a:xfrm>
                <a:off x="2947162" y="3311506"/>
                <a:ext cx="117327" cy="67760"/>
              </a:xfrm>
              <a:custGeom>
                <a:avLst/>
                <a:gdLst>
                  <a:gd name="connsiteX0" fmla="*/ 78218 w 117327"/>
                  <a:gd name="connsiteY0" fmla="*/ 67761 h 67760"/>
                  <a:gd name="connsiteX1" fmla="*/ 0 w 117327"/>
                  <a:gd name="connsiteY1" fmla="*/ 22575 h 67760"/>
                  <a:gd name="connsiteX2" fmla="*/ 39109 w 117327"/>
                  <a:gd name="connsiteY2" fmla="*/ 0 h 67760"/>
                  <a:gd name="connsiteX3" fmla="*/ 117328 w 117327"/>
                  <a:gd name="connsiteY3" fmla="*/ 45186 h 67760"/>
                  <a:gd name="connsiteX4" fmla="*/ 78218 w 117327"/>
                  <a:gd name="connsiteY4" fmla="*/ 67761 h 67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27" h="67760">
                    <a:moveTo>
                      <a:pt x="78218" y="67761"/>
                    </a:moveTo>
                    <a:lnTo>
                      <a:pt x="0" y="22575"/>
                    </a:lnTo>
                    <a:lnTo>
                      <a:pt x="39109" y="0"/>
                    </a:lnTo>
                    <a:lnTo>
                      <a:pt x="117328" y="45186"/>
                    </a:lnTo>
                    <a:lnTo>
                      <a:pt x="78218" y="67761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A5A4927B-A5F5-4DEB-A386-B4C322551E43}"/>
                  </a:ext>
                </a:extLst>
              </p:cNvPr>
              <p:cNvSpPr/>
              <p:nvPr/>
            </p:nvSpPr>
            <p:spPr>
              <a:xfrm>
                <a:off x="1366227" y="2528298"/>
                <a:ext cx="218827" cy="126336"/>
              </a:xfrm>
              <a:custGeom>
                <a:avLst/>
                <a:gdLst>
                  <a:gd name="connsiteX0" fmla="*/ 140645 w 218827"/>
                  <a:gd name="connsiteY0" fmla="*/ 126336 h 126336"/>
                  <a:gd name="connsiteX1" fmla="*/ 0 w 218827"/>
                  <a:gd name="connsiteY1" fmla="*/ 45150 h 126336"/>
                  <a:gd name="connsiteX2" fmla="*/ 78218 w 218827"/>
                  <a:gd name="connsiteY2" fmla="*/ 0 h 126336"/>
                  <a:gd name="connsiteX3" fmla="*/ 218828 w 218827"/>
                  <a:gd name="connsiteY3" fmla="*/ 81186 h 126336"/>
                  <a:gd name="connsiteX4" fmla="*/ 140645 w 218827"/>
                  <a:gd name="connsiteY4" fmla="*/ 126336 h 1263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8827" h="126336">
                    <a:moveTo>
                      <a:pt x="140645" y="126336"/>
                    </a:moveTo>
                    <a:lnTo>
                      <a:pt x="0" y="45150"/>
                    </a:lnTo>
                    <a:lnTo>
                      <a:pt x="78218" y="0"/>
                    </a:lnTo>
                    <a:lnTo>
                      <a:pt x="218828" y="81186"/>
                    </a:lnTo>
                    <a:lnTo>
                      <a:pt x="140645" y="126336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DF9E44EF-8AAE-4A3B-AFD7-8B7B37EBE7A7}"/>
                  </a:ext>
                </a:extLst>
              </p:cNvPr>
              <p:cNvSpPr/>
              <p:nvPr/>
            </p:nvSpPr>
            <p:spPr>
              <a:xfrm>
                <a:off x="1239961" y="2601217"/>
                <a:ext cx="272386" cy="157249"/>
              </a:xfrm>
              <a:custGeom>
                <a:avLst/>
                <a:gdLst>
                  <a:gd name="connsiteX0" fmla="*/ 194133 w 272386"/>
                  <a:gd name="connsiteY0" fmla="*/ 157249 h 157249"/>
                  <a:gd name="connsiteX1" fmla="*/ 0 w 272386"/>
                  <a:gd name="connsiteY1" fmla="*/ 45150 h 157249"/>
                  <a:gd name="connsiteX2" fmla="*/ 78218 w 272386"/>
                  <a:gd name="connsiteY2" fmla="*/ 0 h 157249"/>
                  <a:gd name="connsiteX3" fmla="*/ 272386 w 272386"/>
                  <a:gd name="connsiteY3" fmla="*/ 112099 h 157249"/>
                  <a:gd name="connsiteX4" fmla="*/ 194133 w 272386"/>
                  <a:gd name="connsiteY4" fmla="*/ 157249 h 157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2386" h="157249">
                    <a:moveTo>
                      <a:pt x="194133" y="157249"/>
                    </a:moveTo>
                    <a:lnTo>
                      <a:pt x="0" y="45150"/>
                    </a:lnTo>
                    <a:lnTo>
                      <a:pt x="78218" y="0"/>
                    </a:lnTo>
                    <a:lnTo>
                      <a:pt x="272386" y="112099"/>
                    </a:lnTo>
                    <a:lnTo>
                      <a:pt x="194133" y="157249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3E946AC1-4CF6-4C77-B02C-06451F667FEE}"/>
                  </a:ext>
                </a:extLst>
              </p:cNvPr>
              <p:cNvSpPr/>
              <p:nvPr/>
            </p:nvSpPr>
            <p:spPr>
              <a:xfrm>
                <a:off x="1108219" y="2677280"/>
                <a:ext cx="325874" cy="188126"/>
              </a:xfrm>
              <a:custGeom>
                <a:avLst/>
                <a:gdLst>
                  <a:gd name="connsiteX0" fmla="*/ 247656 w 325874"/>
                  <a:gd name="connsiteY0" fmla="*/ 188127 h 188126"/>
                  <a:gd name="connsiteX1" fmla="*/ 0 w 325874"/>
                  <a:gd name="connsiteY1" fmla="*/ 45150 h 188126"/>
                  <a:gd name="connsiteX2" fmla="*/ 78218 w 325874"/>
                  <a:gd name="connsiteY2" fmla="*/ 0 h 188126"/>
                  <a:gd name="connsiteX3" fmla="*/ 325874 w 325874"/>
                  <a:gd name="connsiteY3" fmla="*/ 142976 h 188126"/>
                  <a:gd name="connsiteX4" fmla="*/ 247656 w 325874"/>
                  <a:gd name="connsiteY4" fmla="*/ 188127 h 1881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5874" h="188126">
                    <a:moveTo>
                      <a:pt x="247656" y="188127"/>
                    </a:moveTo>
                    <a:lnTo>
                      <a:pt x="0" y="45150"/>
                    </a:lnTo>
                    <a:lnTo>
                      <a:pt x="78218" y="0"/>
                    </a:lnTo>
                    <a:lnTo>
                      <a:pt x="325874" y="142976"/>
                    </a:lnTo>
                    <a:lnTo>
                      <a:pt x="247656" y="188127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0B818414-72C4-4C24-824C-21109FB299FC}"/>
                  </a:ext>
                </a:extLst>
              </p:cNvPr>
              <p:cNvSpPr/>
              <p:nvPr/>
            </p:nvSpPr>
            <p:spPr>
              <a:xfrm>
                <a:off x="948779" y="2753343"/>
                <a:ext cx="246525" cy="142304"/>
              </a:xfrm>
              <a:custGeom>
                <a:avLst/>
                <a:gdLst>
                  <a:gd name="connsiteX0" fmla="*/ 140645 w 246525"/>
                  <a:gd name="connsiteY0" fmla="*/ 142305 h 142304"/>
                  <a:gd name="connsiteX1" fmla="*/ 0 w 246525"/>
                  <a:gd name="connsiteY1" fmla="*/ 61119 h 142304"/>
                  <a:gd name="connsiteX2" fmla="*/ 105916 w 246525"/>
                  <a:gd name="connsiteY2" fmla="*/ 0 h 142304"/>
                  <a:gd name="connsiteX3" fmla="*/ 246526 w 246525"/>
                  <a:gd name="connsiteY3" fmla="*/ 81151 h 142304"/>
                  <a:gd name="connsiteX4" fmla="*/ 140645 w 246525"/>
                  <a:gd name="connsiteY4" fmla="*/ 142305 h 142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6525" h="142304">
                    <a:moveTo>
                      <a:pt x="140645" y="142305"/>
                    </a:moveTo>
                    <a:lnTo>
                      <a:pt x="0" y="61119"/>
                    </a:lnTo>
                    <a:lnTo>
                      <a:pt x="105916" y="0"/>
                    </a:lnTo>
                    <a:lnTo>
                      <a:pt x="246526" y="81151"/>
                    </a:lnTo>
                    <a:lnTo>
                      <a:pt x="140645" y="142305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66C9B3E7-E582-46CD-A40F-18C327BC262F}"/>
                  </a:ext>
                </a:extLst>
              </p:cNvPr>
              <p:cNvSpPr/>
              <p:nvPr/>
            </p:nvSpPr>
            <p:spPr>
              <a:xfrm>
                <a:off x="1142947" y="2865407"/>
                <a:ext cx="246525" cy="142340"/>
              </a:xfrm>
              <a:custGeom>
                <a:avLst/>
                <a:gdLst>
                  <a:gd name="connsiteX0" fmla="*/ 140609 w 246525"/>
                  <a:gd name="connsiteY0" fmla="*/ 142341 h 142340"/>
                  <a:gd name="connsiteX1" fmla="*/ 0 w 246525"/>
                  <a:gd name="connsiteY1" fmla="*/ 61154 h 142340"/>
                  <a:gd name="connsiteX2" fmla="*/ 105881 w 246525"/>
                  <a:gd name="connsiteY2" fmla="*/ 0 h 142340"/>
                  <a:gd name="connsiteX3" fmla="*/ 246526 w 246525"/>
                  <a:gd name="connsiteY3" fmla="*/ 81221 h 142340"/>
                  <a:gd name="connsiteX4" fmla="*/ 140609 w 246525"/>
                  <a:gd name="connsiteY4" fmla="*/ 142341 h 142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6525" h="142340">
                    <a:moveTo>
                      <a:pt x="140609" y="142341"/>
                    </a:moveTo>
                    <a:lnTo>
                      <a:pt x="0" y="61154"/>
                    </a:lnTo>
                    <a:lnTo>
                      <a:pt x="105881" y="0"/>
                    </a:lnTo>
                    <a:lnTo>
                      <a:pt x="246526" y="81221"/>
                    </a:lnTo>
                    <a:lnTo>
                      <a:pt x="140609" y="142341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B1F806F3-CAA1-4916-A0B8-6E813CFD1047}"/>
                  </a:ext>
                </a:extLst>
              </p:cNvPr>
              <p:cNvSpPr/>
              <p:nvPr/>
            </p:nvSpPr>
            <p:spPr>
              <a:xfrm>
                <a:off x="1337080" y="2977506"/>
                <a:ext cx="246560" cy="142340"/>
              </a:xfrm>
              <a:custGeom>
                <a:avLst/>
                <a:gdLst>
                  <a:gd name="connsiteX0" fmla="*/ 140645 w 246560"/>
                  <a:gd name="connsiteY0" fmla="*/ 142340 h 142340"/>
                  <a:gd name="connsiteX1" fmla="*/ 0 w 246560"/>
                  <a:gd name="connsiteY1" fmla="*/ 61154 h 142340"/>
                  <a:gd name="connsiteX2" fmla="*/ 105916 w 246560"/>
                  <a:gd name="connsiteY2" fmla="*/ 0 h 142340"/>
                  <a:gd name="connsiteX3" fmla="*/ 246561 w 246560"/>
                  <a:gd name="connsiteY3" fmla="*/ 81221 h 142340"/>
                  <a:gd name="connsiteX4" fmla="*/ 140645 w 246560"/>
                  <a:gd name="connsiteY4" fmla="*/ 142340 h 142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6560" h="142340">
                    <a:moveTo>
                      <a:pt x="140645" y="142340"/>
                    </a:moveTo>
                    <a:lnTo>
                      <a:pt x="0" y="61154"/>
                    </a:lnTo>
                    <a:lnTo>
                      <a:pt x="105916" y="0"/>
                    </a:lnTo>
                    <a:lnTo>
                      <a:pt x="246561" y="81221"/>
                    </a:lnTo>
                    <a:lnTo>
                      <a:pt x="140645" y="142340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1C124407-A6D3-4120-BC12-36843E44D3F1}"/>
                  </a:ext>
                </a:extLst>
              </p:cNvPr>
              <p:cNvSpPr/>
              <p:nvPr/>
            </p:nvSpPr>
            <p:spPr>
              <a:xfrm>
                <a:off x="2006529" y="3364004"/>
                <a:ext cx="246560" cy="142375"/>
              </a:xfrm>
              <a:custGeom>
                <a:avLst/>
                <a:gdLst>
                  <a:gd name="connsiteX0" fmla="*/ 140609 w 246560"/>
                  <a:gd name="connsiteY0" fmla="*/ 142376 h 142375"/>
                  <a:gd name="connsiteX1" fmla="*/ 0 w 246560"/>
                  <a:gd name="connsiteY1" fmla="*/ 61154 h 142375"/>
                  <a:gd name="connsiteX2" fmla="*/ 105881 w 246560"/>
                  <a:gd name="connsiteY2" fmla="*/ 0 h 142375"/>
                  <a:gd name="connsiteX3" fmla="*/ 246561 w 246560"/>
                  <a:gd name="connsiteY3" fmla="*/ 81221 h 142375"/>
                  <a:gd name="connsiteX4" fmla="*/ 140609 w 246560"/>
                  <a:gd name="connsiteY4" fmla="*/ 142376 h 142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6560" h="142375">
                    <a:moveTo>
                      <a:pt x="140609" y="142376"/>
                    </a:moveTo>
                    <a:lnTo>
                      <a:pt x="0" y="61154"/>
                    </a:lnTo>
                    <a:lnTo>
                      <a:pt x="105881" y="0"/>
                    </a:lnTo>
                    <a:lnTo>
                      <a:pt x="246561" y="81221"/>
                    </a:lnTo>
                    <a:lnTo>
                      <a:pt x="140609" y="142376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A3CE67C5-757E-455F-86B7-CDCB45B00A42}"/>
                  </a:ext>
                </a:extLst>
              </p:cNvPr>
              <p:cNvSpPr/>
              <p:nvPr/>
            </p:nvSpPr>
            <p:spPr>
              <a:xfrm>
                <a:off x="2200379" y="3475926"/>
                <a:ext cx="381729" cy="220417"/>
              </a:xfrm>
              <a:custGeom>
                <a:avLst/>
                <a:gdLst>
                  <a:gd name="connsiteX0" fmla="*/ 275813 w 381729"/>
                  <a:gd name="connsiteY0" fmla="*/ 220418 h 220417"/>
                  <a:gd name="connsiteX1" fmla="*/ 0 w 381729"/>
                  <a:gd name="connsiteY1" fmla="*/ 61119 h 220417"/>
                  <a:gd name="connsiteX2" fmla="*/ 105881 w 381729"/>
                  <a:gd name="connsiteY2" fmla="*/ 0 h 220417"/>
                  <a:gd name="connsiteX3" fmla="*/ 381729 w 381729"/>
                  <a:gd name="connsiteY3" fmla="*/ 159263 h 220417"/>
                  <a:gd name="connsiteX4" fmla="*/ 275813 w 381729"/>
                  <a:gd name="connsiteY4" fmla="*/ 220418 h 220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729" h="220417">
                    <a:moveTo>
                      <a:pt x="275813" y="220418"/>
                    </a:moveTo>
                    <a:lnTo>
                      <a:pt x="0" y="61119"/>
                    </a:lnTo>
                    <a:lnTo>
                      <a:pt x="105881" y="0"/>
                    </a:lnTo>
                    <a:lnTo>
                      <a:pt x="381729" y="159263"/>
                    </a:lnTo>
                    <a:lnTo>
                      <a:pt x="275813" y="220418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9EABE4F6-4CE7-440D-8426-C35B1B22BA57}"/>
                  </a:ext>
                </a:extLst>
              </p:cNvPr>
              <p:cNvSpPr/>
              <p:nvPr/>
            </p:nvSpPr>
            <p:spPr>
              <a:xfrm>
                <a:off x="1531248" y="3089640"/>
                <a:ext cx="527991" cy="304818"/>
              </a:xfrm>
              <a:custGeom>
                <a:avLst/>
                <a:gdLst>
                  <a:gd name="connsiteX0" fmla="*/ 422075 w 527991"/>
                  <a:gd name="connsiteY0" fmla="*/ 304818 h 304818"/>
                  <a:gd name="connsiteX1" fmla="*/ 0 w 527991"/>
                  <a:gd name="connsiteY1" fmla="*/ 61119 h 304818"/>
                  <a:gd name="connsiteX2" fmla="*/ 105916 w 527991"/>
                  <a:gd name="connsiteY2" fmla="*/ 0 h 304818"/>
                  <a:gd name="connsiteX3" fmla="*/ 527991 w 527991"/>
                  <a:gd name="connsiteY3" fmla="*/ 243664 h 304818"/>
                  <a:gd name="connsiteX4" fmla="*/ 422075 w 527991"/>
                  <a:gd name="connsiteY4" fmla="*/ 304818 h 304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7991" h="304818">
                    <a:moveTo>
                      <a:pt x="422075" y="304818"/>
                    </a:moveTo>
                    <a:lnTo>
                      <a:pt x="0" y="61119"/>
                    </a:lnTo>
                    <a:lnTo>
                      <a:pt x="105916" y="0"/>
                    </a:lnTo>
                    <a:lnTo>
                      <a:pt x="527991" y="243664"/>
                    </a:lnTo>
                    <a:lnTo>
                      <a:pt x="422075" y="304818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1923DA5F-9571-4137-9FC1-3A97115B4E61}"/>
                  </a:ext>
                </a:extLst>
              </p:cNvPr>
              <p:cNvSpPr/>
              <p:nvPr/>
            </p:nvSpPr>
            <p:spPr>
              <a:xfrm>
                <a:off x="1560395" y="2640396"/>
                <a:ext cx="193284" cy="111604"/>
              </a:xfrm>
              <a:custGeom>
                <a:avLst/>
                <a:gdLst>
                  <a:gd name="connsiteX0" fmla="*/ 115066 w 193284"/>
                  <a:gd name="connsiteY0" fmla="*/ 111604 h 111604"/>
                  <a:gd name="connsiteX1" fmla="*/ 0 w 193284"/>
                  <a:gd name="connsiteY1" fmla="*/ 45150 h 111604"/>
                  <a:gd name="connsiteX2" fmla="*/ 78183 w 193284"/>
                  <a:gd name="connsiteY2" fmla="*/ 0 h 111604"/>
                  <a:gd name="connsiteX3" fmla="*/ 193285 w 193284"/>
                  <a:gd name="connsiteY3" fmla="*/ 66454 h 111604"/>
                  <a:gd name="connsiteX4" fmla="*/ 115066 w 193284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284" h="111604">
                    <a:moveTo>
                      <a:pt x="115066" y="111604"/>
                    </a:moveTo>
                    <a:lnTo>
                      <a:pt x="0" y="45150"/>
                    </a:lnTo>
                    <a:lnTo>
                      <a:pt x="78183" y="0"/>
                    </a:lnTo>
                    <a:lnTo>
                      <a:pt x="193285" y="66454"/>
                    </a:lnTo>
                    <a:lnTo>
                      <a:pt x="115066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BE5A1434-47C3-4986-9EE4-4627904C77C0}"/>
                  </a:ext>
                </a:extLst>
              </p:cNvPr>
              <p:cNvSpPr/>
              <p:nvPr/>
            </p:nvSpPr>
            <p:spPr>
              <a:xfrm>
                <a:off x="1487617" y="2744193"/>
                <a:ext cx="193320" cy="111604"/>
              </a:xfrm>
              <a:custGeom>
                <a:avLst/>
                <a:gdLst>
                  <a:gd name="connsiteX0" fmla="*/ 115102 w 193320"/>
                  <a:gd name="connsiteY0" fmla="*/ 111604 h 111604"/>
                  <a:gd name="connsiteX1" fmla="*/ 0 w 193320"/>
                  <a:gd name="connsiteY1" fmla="*/ 45151 h 111604"/>
                  <a:gd name="connsiteX2" fmla="*/ 78218 w 193320"/>
                  <a:gd name="connsiteY2" fmla="*/ 0 h 111604"/>
                  <a:gd name="connsiteX3" fmla="*/ 193320 w 193320"/>
                  <a:gd name="connsiteY3" fmla="*/ 66419 h 111604"/>
                  <a:gd name="connsiteX4" fmla="*/ 115102 w 193320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20" h="111604">
                    <a:moveTo>
                      <a:pt x="115102" y="111604"/>
                    </a:moveTo>
                    <a:lnTo>
                      <a:pt x="0" y="45151"/>
                    </a:lnTo>
                    <a:lnTo>
                      <a:pt x="78218" y="0"/>
                    </a:lnTo>
                    <a:lnTo>
                      <a:pt x="193320" y="66419"/>
                    </a:lnTo>
                    <a:lnTo>
                      <a:pt x="115102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833BD368-482F-4EF2-9F89-CA5228944E1D}"/>
                  </a:ext>
                </a:extLst>
              </p:cNvPr>
              <p:cNvSpPr/>
              <p:nvPr/>
            </p:nvSpPr>
            <p:spPr>
              <a:xfrm>
                <a:off x="1413002" y="2849085"/>
                <a:ext cx="193320" cy="111604"/>
              </a:xfrm>
              <a:custGeom>
                <a:avLst/>
                <a:gdLst>
                  <a:gd name="connsiteX0" fmla="*/ 115102 w 193320"/>
                  <a:gd name="connsiteY0" fmla="*/ 111604 h 111604"/>
                  <a:gd name="connsiteX1" fmla="*/ 0 w 193320"/>
                  <a:gd name="connsiteY1" fmla="*/ 45151 h 111604"/>
                  <a:gd name="connsiteX2" fmla="*/ 78218 w 193320"/>
                  <a:gd name="connsiteY2" fmla="*/ 0 h 111604"/>
                  <a:gd name="connsiteX3" fmla="*/ 193320 w 193320"/>
                  <a:gd name="connsiteY3" fmla="*/ 66454 h 111604"/>
                  <a:gd name="connsiteX4" fmla="*/ 115102 w 193320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20" h="111604">
                    <a:moveTo>
                      <a:pt x="115102" y="111604"/>
                    </a:moveTo>
                    <a:lnTo>
                      <a:pt x="0" y="45151"/>
                    </a:lnTo>
                    <a:lnTo>
                      <a:pt x="78218" y="0"/>
                    </a:lnTo>
                    <a:lnTo>
                      <a:pt x="193320" y="66454"/>
                    </a:lnTo>
                    <a:lnTo>
                      <a:pt x="115102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E48122D0-499E-4A03-BD7F-7466A3EF2203}"/>
                  </a:ext>
                </a:extLst>
              </p:cNvPr>
              <p:cNvSpPr/>
              <p:nvPr/>
            </p:nvSpPr>
            <p:spPr>
              <a:xfrm>
                <a:off x="1581627" y="2946416"/>
                <a:ext cx="193320" cy="111604"/>
              </a:xfrm>
              <a:custGeom>
                <a:avLst/>
                <a:gdLst>
                  <a:gd name="connsiteX0" fmla="*/ 115102 w 193320"/>
                  <a:gd name="connsiteY0" fmla="*/ 111604 h 111604"/>
                  <a:gd name="connsiteX1" fmla="*/ 0 w 193320"/>
                  <a:gd name="connsiteY1" fmla="*/ 45186 h 111604"/>
                  <a:gd name="connsiteX2" fmla="*/ 78218 w 193320"/>
                  <a:gd name="connsiteY2" fmla="*/ 0 h 111604"/>
                  <a:gd name="connsiteX3" fmla="*/ 193320 w 193320"/>
                  <a:gd name="connsiteY3" fmla="*/ 66454 h 111604"/>
                  <a:gd name="connsiteX4" fmla="*/ 115102 w 193320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20" h="111604">
                    <a:moveTo>
                      <a:pt x="115102" y="111604"/>
                    </a:moveTo>
                    <a:lnTo>
                      <a:pt x="0" y="45186"/>
                    </a:lnTo>
                    <a:lnTo>
                      <a:pt x="78218" y="0"/>
                    </a:lnTo>
                    <a:lnTo>
                      <a:pt x="193320" y="66454"/>
                    </a:lnTo>
                    <a:lnTo>
                      <a:pt x="115102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B1DAAAFE-4D9A-4FA0-B950-06E358E0CC16}"/>
                  </a:ext>
                </a:extLst>
              </p:cNvPr>
              <p:cNvSpPr/>
              <p:nvPr/>
            </p:nvSpPr>
            <p:spPr>
              <a:xfrm>
                <a:off x="1750217" y="3043783"/>
                <a:ext cx="193320" cy="111604"/>
              </a:xfrm>
              <a:custGeom>
                <a:avLst/>
                <a:gdLst>
                  <a:gd name="connsiteX0" fmla="*/ 115102 w 193320"/>
                  <a:gd name="connsiteY0" fmla="*/ 111604 h 111604"/>
                  <a:gd name="connsiteX1" fmla="*/ 0 w 193320"/>
                  <a:gd name="connsiteY1" fmla="*/ 45150 h 111604"/>
                  <a:gd name="connsiteX2" fmla="*/ 78218 w 193320"/>
                  <a:gd name="connsiteY2" fmla="*/ 0 h 111604"/>
                  <a:gd name="connsiteX3" fmla="*/ 193320 w 193320"/>
                  <a:gd name="connsiteY3" fmla="*/ 66454 h 111604"/>
                  <a:gd name="connsiteX4" fmla="*/ 115102 w 193320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20" h="111604">
                    <a:moveTo>
                      <a:pt x="115102" y="111604"/>
                    </a:moveTo>
                    <a:lnTo>
                      <a:pt x="0" y="45150"/>
                    </a:lnTo>
                    <a:lnTo>
                      <a:pt x="78218" y="0"/>
                    </a:lnTo>
                    <a:lnTo>
                      <a:pt x="193320" y="66454"/>
                    </a:lnTo>
                    <a:lnTo>
                      <a:pt x="115102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4C44D27F-B9B0-4784-829A-91EB19F53978}"/>
                  </a:ext>
                </a:extLst>
              </p:cNvPr>
              <p:cNvSpPr/>
              <p:nvPr/>
            </p:nvSpPr>
            <p:spPr>
              <a:xfrm>
                <a:off x="1918842" y="3141114"/>
                <a:ext cx="193284" cy="111639"/>
              </a:xfrm>
              <a:custGeom>
                <a:avLst/>
                <a:gdLst>
                  <a:gd name="connsiteX0" fmla="*/ 115102 w 193284"/>
                  <a:gd name="connsiteY0" fmla="*/ 111639 h 111639"/>
                  <a:gd name="connsiteX1" fmla="*/ 0 w 193284"/>
                  <a:gd name="connsiteY1" fmla="*/ 45186 h 111639"/>
                  <a:gd name="connsiteX2" fmla="*/ 78218 w 193284"/>
                  <a:gd name="connsiteY2" fmla="*/ 0 h 111639"/>
                  <a:gd name="connsiteX3" fmla="*/ 193285 w 193284"/>
                  <a:gd name="connsiteY3" fmla="*/ 66454 h 111639"/>
                  <a:gd name="connsiteX4" fmla="*/ 115102 w 193284"/>
                  <a:gd name="connsiteY4" fmla="*/ 111639 h 111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284" h="111639">
                    <a:moveTo>
                      <a:pt x="115102" y="111639"/>
                    </a:moveTo>
                    <a:lnTo>
                      <a:pt x="0" y="45186"/>
                    </a:lnTo>
                    <a:lnTo>
                      <a:pt x="78218" y="0"/>
                    </a:lnTo>
                    <a:lnTo>
                      <a:pt x="193285" y="66454"/>
                    </a:lnTo>
                    <a:lnTo>
                      <a:pt x="115102" y="111639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24A10481-B214-4F57-88D9-BB12AD33B357}"/>
                  </a:ext>
                </a:extLst>
              </p:cNvPr>
              <p:cNvSpPr/>
              <p:nvPr/>
            </p:nvSpPr>
            <p:spPr>
              <a:xfrm>
                <a:off x="2087467" y="3238481"/>
                <a:ext cx="193284" cy="111604"/>
              </a:xfrm>
              <a:custGeom>
                <a:avLst/>
                <a:gdLst>
                  <a:gd name="connsiteX0" fmla="*/ 115066 w 193284"/>
                  <a:gd name="connsiteY0" fmla="*/ 111604 h 111604"/>
                  <a:gd name="connsiteX1" fmla="*/ 0 w 193284"/>
                  <a:gd name="connsiteY1" fmla="*/ 45150 h 111604"/>
                  <a:gd name="connsiteX2" fmla="*/ 78218 w 193284"/>
                  <a:gd name="connsiteY2" fmla="*/ 0 h 111604"/>
                  <a:gd name="connsiteX3" fmla="*/ 193285 w 193284"/>
                  <a:gd name="connsiteY3" fmla="*/ 66454 h 111604"/>
                  <a:gd name="connsiteX4" fmla="*/ 115066 w 193284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284" h="111604">
                    <a:moveTo>
                      <a:pt x="115066" y="111604"/>
                    </a:moveTo>
                    <a:lnTo>
                      <a:pt x="0" y="45150"/>
                    </a:lnTo>
                    <a:lnTo>
                      <a:pt x="78218" y="0"/>
                    </a:lnTo>
                    <a:lnTo>
                      <a:pt x="193285" y="66454"/>
                    </a:lnTo>
                    <a:lnTo>
                      <a:pt x="115066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ED8DD975-2131-4ACE-A8EA-7DCB5EF75273}"/>
                  </a:ext>
                </a:extLst>
              </p:cNvPr>
              <p:cNvSpPr/>
              <p:nvPr/>
            </p:nvSpPr>
            <p:spPr>
              <a:xfrm>
                <a:off x="2256057" y="3335812"/>
                <a:ext cx="193319" cy="111604"/>
              </a:xfrm>
              <a:custGeom>
                <a:avLst/>
                <a:gdLst>
                  <a:gd name="connsiteX0" fmla="*/ 115102 w 193319"/>
                  <a:gd name="connsiteY0" fmla="*/ 111604 h 111604"/>
                  <a:gd name="connsiteX1" fmla="*/ 0 w 193319"/>
                  <a:gd name="connsiteY1" fmla="*/ 45186 h 111604"/>
                  <a:gd name="connsiteX2" fmla="*/ 78218 w 193319"/>
                  <a:gd name="connsiteY2" fmla="*/ 0 h 111604"/>
                  <a:gd name="connsiteX3" fmla="*/ 193320 w 193319"/>
                  <a:gd name="connsiteY3" fmla="*/ 66454 h 111604"/>
                  <a:gd name="connsiteX4" fmla="*/ 115102 w 193319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19" h="111604">
                    <a:moveTo>
                      <a:pt x="115102" y="111604"/>
                    </a:moveTo>
                    <a:lnTo>
                      <a:pt x="0" y="45186"/>
                    </a:lnTo>
                    <a:lnTo>
                      <a:pt x="78218" y="0"/>
                    </a:lnTo>
                    <a:lnTo>
                      <a:pt x="193320" y="66454"/>
                    </a:lnTo>
                    <a:lnTo>
                      <a:pt x="115102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7344A6A0-AA0A-4A32-8A45-1431A0814AD0}"/>
                  </a:ext>
                </a:extLst>
              </p:cNvPr>
              <p:cNvSpPr/>
              <p:nvPr/>
            </p:nvSpPr>
            <p:spPr>
              <a:xfrm>
                <a:off x="2424682" y="3433179"/>
                <a:ext cx="292771" cy="169013"/>
              </a:xfrm>
              <a:custGeom>
                <a:avLst/>
                <a:gdLst>
                  <a:gd name="connsiteX0" fmla="*/ 214553 w 292771"/>
                  <a:gd name="connsiteY0" fmla="*/ 169014 h 169013"/>
                  <a:gd name="connsiteX1" fmla="*/ 0 w 292771"/>
                  <a:gd name="connsiteY1" fmla="*/ 45151 h 169013"/>
                  <a:gd name="connsiteX2" fmla="*/ 78218 w 292771"/>
                  <a:gd name="connsiteY2" fmla="*/ 0 h 169013"/>
                  <a:gd name="connsiteX3" fmla="*/ 292771 w 292771"/>
                  <a:gd name="connsiteY3" fmla="*/ 123863 h 169013"/>
                  <a:gd name="connsiteX4" fmla="*/ 214553 w 292771"/>
                  <a:gd name="connsiteY4" fmla="*/ 169014 h 1690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2771" h="169013">
                    <a:moveTo>
                      <a:pt x="214553" y="169014"/>
                    </a:moveTo>
                    <a:lnTo>
                      <a:pt x="0" y="45151"/>
                    </a:lnTo>
                    <a:lnTo>
                      <a:pt x="78218" y="0"/>
                    </a:lnTo>
                    <a:lnTo>
                      <a:pt x="292771" y="123863"/>
                    </a:lnTo>
                    <a:lnTo>
                      <a:pt x="214553" y="16901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F4A712E8-D67C-4B55-BC5A-DC33F777FF22}"/>
                  </a:ext>
                </a:extLst>
              </p:cNvPr>
              <p:cNvSpPr/>
              <p:nvPr/>
            </p:nvSpPr>
            <p:spPr>
              <a:xfrm>
                <a:off x="1656242" y="2841560"/>
                <a:ext cx="193320" cy="111568"/>
              </a:xfrm>
              <a:custGeom>
                <a:avLst/>
                <a:gdLst>
                  <a:gd name="connsiteX0" fmla="*/ 115102 w 193320"/>
                  <a:gd name="connsiteY0" fmla="*/ 111569 h 111568"/>
                  <a:gd name="connsiteX1" fmla="*/ 0 w 193320"/>
                  <a:gd name="connsiteY1" fmla="*/ 45151 h 111568"/>
                  <a:gd name="connsiteX2" fmla="*/ 78218 w 193320"/>
                  <a:gd name="connsiteY2" fmla="*/ 0 h 111568"/>
                  <a:gd name="connsiteX3" fmla="*/ 193320 w 193320"/>
                  <a:gd name="connsiteY3" fmla="*/ 66419 h 111568"/>
                  <a:gd name="connsiteX4" fmla="*/ 115102 w 193320"/>
                  <a:gd name="connsiteY4" fmla="*/ 111569 h 1115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20" h="111568">
                    <a:moveTo>
                      <a:pt x="115102" y="111569"/>
                    </a:moveTo>
                    <a:lnTo>
                      <a:pt x="0" y="45151"/>
                    </a:lnTo>
                    <a:lnTo>
                      <a:pt x="78218" y="0"/>
                    </a:lnTo>
                    <a:lnTo>
                      <a:pt x="193320" y="66419"/>
                    </a:lnTo>
                    <a:lnTo>
                      <a:pt x="115102" y="111569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7BA27143-9C22-4CD3-A5F4-6BBA4352BC26}"/>
                  </a:ext>
                </a:extLst>
              </p:cNvPr>
              <p:cNvSpPr/>
              <p:nvPr/>
            </p:nvSpPr>
            <p:spPr>
              <a:xfrm>
                <a:off x="1824832" y="2938891"/>
                <a:ext cx="193355" cy="111604"/>
              </a:xfrm>
              <a:custGeom>
                <a:avLst/>
                <a:gdLst>
                  <a:gd name="connsiteX0" fmla="*/ 115102 w 193355"/>
                  <a:gd name="connsiteY0" fmla="*/ 111604 h 111604"/>
                  <a:gd name="connsiteX1" fmla="*/ 0 w 193355"/>
                  <a:gd name="connsiteY1" fmla="*/ 45150 h 111604"/>
                  <a:gd name="connsiteX2" fmla="*/ 78254 w 193355"/>
                  <a:gd name="connsiteY2" fmla="*/ 0 h 111604"/>
                  <a:gd name="connsiteX3" fmla="*/ 193355 w 193355"/>
                  <a:gd name="connsiteY3" fmla="*/ 66454 h 111604"/>
                  <a:gd name="connsiteX4" fmla="*/ 115102 w 193355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55" h="111604">
                    <a:moveTo>
                      <a:pt x="115102" y="111604"/>
                    </a:moveTo>
                    <a:lnTo>
                      <a:pt x="0" y="45150"/>
                    </a:lnTo>
                    <a:lnTo>
                      <a:pt x="78254" y="0"/>
                    </a:lnTo>
                    <a:lnTo>
                      <a:pt x="193355" y="66454"/>
                    </a:lnTo>
                    <a:lnTo>
                      <a:pt x="115102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4C123C99-F755-4FAA-9306-3C6CA9FAFFE3}"/>
                  </a:ext>
                </a:extLst>
              </p:cNvPr>
              <p:cNvSpPr/>
              <p:nvPr/>
            </p:nvSpPr>
            <p:spPr>
              <a:xfrm>
                <a:off x="1993457" y="3036222"/>
                <a:ext cx="193320" cy="111639"/>
              </a:xfrm>
              <a:custGeom>
                <a:avLst/>
                <a:gdLst>
                  <a:gd name="connsiteX0" fmla="*/ 115066 w 193320"/>
                  <a:gd name="connsiteY0" fmla="*/ 111639 h 111639"/>
                  <a:gd name="connsiteX1" fmla="*/ 0 w 193320"/>
                  <a:gd name="connsiteY1" fmla="*/ 45186 h 111639"/>
                  <a:gd name="connsiteX2" fmla="*/ 78218 w 193320"/>
                  <a:gd name="connsiteY2" fmla="*/ 0 h 111639"/>
                  <a:gd name="connsiteX3" fmla="*/ 193320 w 193320"/>
                  <a:gd name="connsiteY3" fmla="*/ 66454 h 111639"/>
                  <a:gd name="connsiteX4" fmla="*/ 115066 w 193320"/>
                  <a:gd name="connsiteY4" fmla="*/ 111639 h 111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20" h="111639">
                    <a:moveTo>
                      <a:pt x="115066" y="111639"/>
                    </a:moveTo>
                    <a:lnTo>
                      <a:pt x="0" y="45186"/>
                    </a:lnTo>
                    <a:lnTo>
                      <a:pt x="78218" y="0"/>
                    </a:lnTo>
                    <a:lnTo>
                      <a:pt x="193320" y="66454"/>
                    </a:lnTo>
                    <a:lnTo>
                      <a:pt x="115066" y="111639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B5ADDE3B-95FC-43DC-A833-0E78A70BBC93}"/>
                  </a:ext>
                </a:extLst>
              </p:cNvPr>
              <p:cNvSpPr/>
              <p:nvPr/>
            </p:nvSpPr>
            <p:spPr>
              <a:xfrm>
                <a:off x="2162082" y="3133589"/>
                <a:ext cx="193320" cy="111604"/>
              </a:xfrm>
              <a:custGeom>
                <a:avLst/>
                <a:gdLst>
                  <a:gd name="connsiteX0" fmla="*/ 115102 w 193320"/>
                  <a:gd name="connsiteY0" fmla="*/ 111604 h 111604"/>
                  <a:gd name="connsiteX1" fmla="*/ 0 w 193320"/>
                  <a:gd name="connsiteY1" fmla="*/ 45186 h 111604"/>
                  <a:gd name="connsiteX2" fmla="*/ 78218 w 193320"/>
                  <a:gd name="connsiteY2" fmla="*/ 0 h 111604"/>
                  <a:gd name="connsiteX3" fmla="*/ 193320 w 193320"/>
                  <a:gd name="connsiteY3" fmla="*/ 66454 h 111604"/>
                  <a:gd name="connsiteX4" fmla="*/ 115102 w 193320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20" h="111604">
                    <a:moveTo>
                      <a:pt x="115102" y="111604"/>
                    </a:moveTo>
                    <a:lnTo>
                      <a:pt x="0" y="45186"/>
                    </a:lnTo>
                    <a:lnTo>
                      <a:pt x="78218" y="0"/>
                    </a:lnTo>
                    <a:lnTo>
                      <a:pt x="193320" y="66454"/>
                    </a:lnTo>
                    <a:lnTo>
                      <a:pt x="115102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4900C7C0-6D3C-4622-9B09-9BBF2B395F52}"/>
                  </a:ext>
                </a:extLst>
              </p:cNvPr>
              <p:cNvSpPr/>
              <p:nvPr/>
            </p:nvSpPr>
            <p:spPr>
              <a:xfrm>
                <a:off x="2330672" y="3230920"/>
                <a:ext cx="193355" cy="111639"/>
              </a:xfrm>
              <a:custGeom>
                <a:avLst/>
                <a:gdLst>
                  <a:gd name="connsiteX0" fmla="*/ 115102 w 193355"/>
                  <a:gd name="connsiteY0" fmla="*/ 111639 h 111639"/>
                  <a:gd name="connsiteX1" fmla="*/ 0 w 193355"/>
                  <a:gd name="connsiteY1" fmla="*/ 45186 h 111639"/>
                  <a:gd name="connsiteX2" fmla="*/ 78254 w 193355"/>
                  <a:gd name="connsiteY2" fmla="*/ 0 h 111639"/>
                  <a:gd name="connsiteX3" fmla="*/ 193355 w 193355"/>
                  <a:gd name="connsiteY3" fmla="*/ 66454 h 111639"/>
                  <a:gd name="connsiteX4" fmla="*/ 115102 w 193355"/>
                  <a:gd name="connsiteY4" fmla="*/ 111639 h 111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55" h="111639">
                    <a:moveTo>
                      <a:pt x="115102" y="111639"/>
                    </a:moveTo>
                    <a:lnTo>
                      <a:pt x="0" y="45186"/>
                    </a:lnTo>
                    <a:lnTo>
                      <a:pt x="78254" y="0"/>
                    </a:lnTo>
                    <a:lnTo>
                      <a:pt x="193355" y="66454"/>
                    </a:lnTo>
                    <a:lnTo>
                      <a:pt x="115102" y="111639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C1DC40E9-F887-4BA4-881B-9F6D5ABB44DB}"/>
                  </a:ext>
                </a:extLst>
              </p:cNvPr>
              <p:cNvSpPr/>
              <p:nvPr/>
            </p:nvSpPr>
            <p:spPr>
              <a:xfrm>
                <a:off x="2499297" y="3328287"/>
                <a:ext cx="346294" cy="199926"/>
              </a:xfrm>
              <a:custGeom>
                <a:avLst/>
                <a:gdLst>
                  <a:gd name="connsiteX0" fmla="*/ 268076 w 346294"/>
                  <a:gd name="connsiteY0" fmla="*/ 199927 h 199926"/>
                  <a:gd name="connsiteX1" fmla="*/ 0 w 346294"/>
                  <a:gd name="connsiteY1" fmla="*/ 45151 h 199926"/>
                  <a:gd name="connsiteX2" fmla="*/ 78218 w 346294"/>
                  <a:gd name="connsiteY2" fmla="*/ 0 h 199926"/>
                  <a:gd name="connsiteX3" fmla="*/ 346295 w 346294"/>
                  <a:gd name="connsiteY3" fmla="*/ 154776 h 199926"/>
                  <a:gd name="connsiteX4" fmla="*/ 268076 w 346294"/>
                  <a:gd name="connsiteY4" fmla="*/ 199927 h 1999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6294" h="199926">
                    <a:moveTo>
                      <a:pt x="268076" y="199927"/>
                    </a:moveTo>
                    <a:lnTo>
                      <a:pt x="0" y="45151"/>
                    </a:lnTo>
                    <a:lnTo>
                      <a:pt x="78218" y="0"/>
                    </a:lnTo>
                    <a:lnTo>
                      <a:pt x="346295" y="154776"/>
                    </a:lnTo>
                    <a:lnTo>
                      <a:pt x="268076" y="199927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81578C17-445B-4714-A9C6-15341D409DE2}"/>
                  </a:ext>
                </a:extLst>
              </p:cNvPr>
              <p:cNvSpPr/>
              <p:nvPr/>
            </p:nvSpPr>
            <p:spPr>
              <a:xfrm>
                <a:off x="1728984" y="2737728"/>
                <a:ext cx="193320" cy="111639"/>
              </a:xfrm>
              <a:custGeom>
                <a:avLst/>
                <a:gdLst>
                  <a:gd name="connsiteX0" fmla="*/ 115102 w 193320"/>
                  <a:gd name="connsiteY0" fmla="*/ 111639 h 111639"/>
                  <a:gd name="connsiteX1" fmla="*/ 0 w 193320"/>
                  <a:gd name="connsiteY1" fmla="*/ 45186 h 111639"/>
                  <a:gd name="connsiteX2" fmla="*/ 78218 w 193320"/>
                  <a:gd name="connsiteY2" fmla="*/ 0 h 111639"/>
                  <a:gd name="connsiteX3" fmla="*/ 193320 w 193320"/>
                  <a:gd name="connsiteY3" fmla="*/ 66489 h 111639"/>
                  <a:gd name="connsiteX4" fmla="*/ 115102 w 193320"/>
                  <a:gd name="connsiteY4" fmla="*/ 111639 h 111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20" h="111639">
                    <a:moveTo>
                      <a:pt x="115102" y="111639"/>
                    </a:moveTo>
                    <a:lnTo>
                      <a:pt x="0" y="45186"/>
                    </a:lnTo>
                    <a:lnTo>
                      <a:pt x="78218" y="0"/>
                    </a:lnTo>
                    <a:lnTo>
                      <a:pt x="193320" y="66489"/>
                    </a:lnTo>
                    <a:lnTo>
                      <a:pt x="115102" y="111639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5479E1EC-A1B9-41E6-988A-7F6C51E69F2A}"/>
                  </a:ext>
                </a:extLst>
              </p:cNvPr>
              <p:cNvSpPr/>
              <p:nvPr/>
            </p:nvSpPr>
            <p:spPr>
              <a:xfrm>
                <a:off x="1897609" y="2835094"/>
                <a:ext cx="193284" cy="111604"/>
              </a:xfrm>
              <a:custGeom>
                <a:avLst/>
                <a:gdLst>
                  <a:gd name="connsiteX0" fmla="*/ 115102 w 193284"/>
                  <a:gd name="connsiteY0" fmla="*/ 111604 h 111604"/>
                  <a:gd name="connsiteX1" fmla="*/ 0 w 193284"/>
                  <a:gd name="connsiteY1" fmla="*/ 45150 h 111604"/>
                  <a:gd name="connsiteX2" fmla="*/ 78218 w 193284"/>
                  <a:gd name="connsiteY2" fmla="*/ 0 h 111604"/>
                  <a:gd name="connsiteX3" fmla="*/ 193285 w 193284"/>
                  <a:gd name="connsiteY3" fmla="*/ 66418 h 111604"/>
                  <a:gd name="connsiteX4" fmla="*/ 115102 w 193284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284" h="111604">
                    <a:moveTo>
                      <a:pt x="115102" y="111604"/>
                    </a:moveTo>
                    <a:lnTo>
                      <a:pt x="0" y="45150"/>
                    </a:lnTo>
                    <a:lnTo>
                      <a:pt x="78218" y="0"/>
                    </a:lnTo>
                    <a:lnTo>
                      <a:pt x="193285" y="66418"/>
                    </a:lnTo>
                    <a:lnTo>
                      <a:pt x="115102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9F73ACA0-0D87-4952-9FA3-3CF8F94ADBDB}"/>
                  </a:ext>
                </a:extLst>
              </p:cNvPr>
              <p:cNvSpPr/>
              <p:nvPr/>
            </p:nvSpPr>
            <p:spPr>
              <a:xfrm>
                <a:off x="2066235" y="2932461"/>
                <a:ext cx="193284" cy="111568"/>
              </a:xfrm>
              <a:custGeom>
                <a:avLst/>
                <a:gdLst>
                  <a:gd name="connsiteX0" fmla="*/ 115066 w 193284"/>
                  <a:gd name="connsiteY0" fmla="*/ 111569 h 111568"/>
                  <a:gd name="connsiteX1" fmla="*/ 0 w 193284"/>
                  <a:gd name="connsiteY1" fmla="*/ 45115 h 111568"/>
                  <a:gd name="connsiteX2" fmla="*/ 78183 w 193284"/>
                  <a:gd name="connsiteY2" fmla="*/ 0 h 111568"/>
                  <a:gd name="connsiteX3" fmla="*/ 193285 w 193284"/>
                  <a:gd name="connsiteY3" fmla="*/ 66418 h 111568"/>
                  <a:gd name="connsiteX4" fmla="*/ 115066 w 193284"/>
                  <a:gd name="connsiteY4" fmla="*/ 111569 h 1115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284" h="111568">
                    <a:moveTo>
                      <a:pt x="115066" y="111569"/>
                    </a:moveTo>
                    <a:lnTo>
                      <a:pt x="0" y="45115"/>
                    </a:lnTo>
                    <a:lnTo>
                      <a:pt x="78183" y="0"/>
                    </a:lnTo>
                    <a:lnTo>
                      <a:pt x="193285" y="66418"/>
                    </a:lnTo>
                    <a:lnTo>
                      <a:pt x="115066" y="111569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3986B06D-6E54-4164-85FD-D845BFC8197A}"/>
                  </a:ext>
                </a:extLst>
              </p:cNvPr>
              <p:cNvSpPr/>
              <p:nvPr/>
            </p:nvSpPr>
            <p:spPr>
              <a:xfrm>
                <a:off x="2234824" y="3029792"/>
                <a:ext cx="193284" cy="111604"/>
              </a:xfrm>
              <a:custGeom>
                <a:avLst/>
                <a:gdLst>
                  <a:gd name="connsiteX0" fmla="*/ 115102 w 193284"/>
                  <a:gd name="connsiteY0" fmla="*/ 111604 h 111604"/>
                  <a:gd name="connsiteX1" fmla="*/ 0 w 193284"/>
                  <a:gd name="connsiteY1" fmla="*/ 45150 h 111604"/>
                  <a:gd name="connsiteX2" fmla="*/ 78218 w 193284"/>
                  <a:gd name="connsiteY2" fmla="*/ 0 h 111604"/>
                  <a:gd name="connsiteX3" fmla="*/ 193285 w 193284"/>
                  <a:gd name="connsiteY3" fmla="*/ 66454 h 111604"/>
                  <a:gd name="connsiteX4" fmla="*/ 115102 w 193284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284" h="111604">
                    <a:moveTo>
                      <a:pt x="115102" y="111604"/>
                    </a:moveTo>
                    <a:lnTo>
                      <a:pt x="0" y="45150"/>
                    </a:lnTo>
                    <a:lnTo>
                      <a:pt x="78218" y="0"/>
                    </a:lnTo>
                    <a:lnTo>
                      <a:pt x="193285" y="66454"/>
                    </a:lnTo>
                    <a:lnTo>
                      <a:pt x="115102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072C2893-B4C4-4618-800D-E14993F51E8B}"/>
                  </a:ext>
                </a:extLst>
              </p:cNvPr>
              <p:cNvSpPr/>
              <p:nvPr/>
            </p:nvSpPr>
            <p:spPr>
              <a:xfrm>
                <a:off x="2403449" y="3127124"/>
                <a:ext cx="193320" cy="111604"/>
              </a:xfrm>
              <a:custGeom>
                <a:avLst/>
                <a:gdLst>
                  <a:gd name="connsiteX0" fmla="*/ 115066 w 193320"/>
                  <a:gd name="connsiteY0" fmla="*/ 111604 h 111604"/>
                  <a:gd name="connsiteX1" fmla="*/ 0 w 193320"/>
                  <a:gd name="connsiteY1" fmla="*/ 45151 h 111604"/>
                  <a:gd name="connsiteX2" fmla="*/ 78183 w 193320"/>
                  <a:gd name="connsiteY2" fmla="*/ 0 h 111604"/>
                  <a:gd name="connsiteX3" fmla="*/ 193320 w 193320"/>
                  <a:gd name="connsiteY3" fmla="*/ 66454 h 111604"/>
                  <a:gd name="connsiteX4" fmla="*/ 115066 w 193320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20" h="111604">
                    <a:moveTo>
                      <a:pt x="115066" y="111604"/>
                    </a:moveTo>
                    <a:lnTo>
                      <a:pt x="0" y="45151"/>
                    </a:lnTo>
                    <a:lnTo>
                      <a:pt x="78183" y="0"/>
                    </a:lnTo>
                    <a:lnTo>
                      <a:pt x="193320" y="66454"/>
                    </a:lnTo>
                    <a:lnTo>
                      <a:pt x="115066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E1887EB7-DD9F-4DF8-8B47-08042E962ABB}"/>
                  </a:ext>
                </a:extLst>
              </p:cNvPr>
              <p:cNvSpPr/>
              <p:nvPr/>
            </p:nvSpPr>
            <p:spPr>
              <a:xfrm>
                <a:off x="2572039" y="3224490"/>
                <a:ext cx="193319" cy="111604"/>
              </a:xfrm>
              <a:custGeom>
                <a:avLst/>
                <a:gdLst>
                  <a:gd name="connsiteX0" fmla="*/ 115102 w 193319"/>
                  <a:gd name="connsiteY0" fmla="*/ 111604 h 111604"/>
                  <a:gd name="connsiteX1" fmla="*/ 0 w 193319"/>
                  <a:gd name="connsiteY1" fmla="*/ 45151 h 111604"/>
                  <a:gd name="connsiteX2" fmla="*/ 78218 w 193319"/>
                  <a:gd name="connsiteY2" fmla="*/ 0 h 111604"/>
                  <a:gd name="connsiteX3" fmla="*/ 193320 w 193319"/>
                  <a:gd name="connsiteY3" fmla="*/ 66454 h 111604"/>
                  <a:gd name="connsiteX4" fmla="*/ 115102 w 193319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19" h="111604">
                    <a:moveTo>
                      <a:pt x="115102" y="111604"/>
                    </a:moveTo>
                    <a:lnTo>
                      <a:pt x="0" y="45151"/>
                    </a:lnTo>
                    <a:lnTo>
                      <a:pt x="78218" y="0"/>
                    </a:lnTo>
                    <a:lnTo>
                      <a:pt x="193320" y="66454"/>
                    </a:lnTo>
                    <a:lnTo>
                      <a:pt x="115102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51A97B3E-B470-4071-AD19-2E8496F58DDD}"/>
                  </a:ext>
                </a:extLst>
              </p:cNvPr>
              <p:cNvSpPr/>
              <p:nvPr/>
            </p:nvSpPr>
            <p:spPr>
              <a:xfrm>
                <a:off x="2740664" y="3321822"/>
                <a:ext cx="231192" cy="133472"/>
              </a:xfrm>
              <a:custGeom>
                <a:avLst/>
                <a:gdLst>
                  <a:gd name="connsiteX0" fmla="*/ 152974 w 231192"/>
                  <a:gd name="connsiteY0" fmla="*/ 133473 h 133472"/>
                  <a:gd name="connsiteX1" fmla="*/ 0 w 231192"/>
                  <a:gd name="connsiteY1" fmla="*/ 45151 h 133472"/>
                  <a:gd name="connsiteX2" fmla="*/ 78218 w 231192"/>
                  <a:gd name="connsiteY2" fmla="*/ 0 h 133472"/>
                  <a:gd name="connsiteX3" fmla="*/ 231193 w 231192"/>
                  <a:gd name="connsiteY3" fmla="*/ 88322 h 133472"/>
                  <a:gd name="connsiteX4" fmla="*/ 152974 w 231192"/>
                  <a:gd name="connsiteY4" fmla="*/ 133473 h 1334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1192" h="133472">
                    <a:moveTo>
                      <a:pt x="152974" y="133473"/>
                    </a:moveTo>
                    <a:lnTo>
                      <a:pt x="0" y="45151"/>
                    </a:lnTo>
                    <a:lnTo>
                      <a:pt x="78218" y="0"/>
                    </a:lnTo>
                    <a:lnTo>
                      <a:pt x="231193" y="88322"/>
                    </a:lnTo>
                    <a:lnTo>
                      <a:pt x="152974" y="133473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8F906C95-B130-495B-B7B2-3FBEBD9F85D1}"/>
                  </a:ext>
                </a:extLst>
              </p:cNvPr>
              <p:cNvSpPr/>
              <p:nvPr/>
            </p:nvSpPr>
            <p:spPr>
              <a:xfrm>
                <a:off x="1704325" y="2508443"/>
                <a:ext cx="1301907" cy="751659"/>
              </a:xfrm>
              <a:custGeom>
                <a:avLst/>
                <a:gdLst>
                  <a:gd name="connsiteX0" fmla="*/ 1263929 w 1301907"/>
                  <a:gd name="connsiteY0" fmla="*/ 751659 h 751659"/>
                  <a:gd name="connsiteX1" fmla="*/ 0 w 1301907"/>
                  <a:gd name="connsiteY1" fmla="*/ 21939 h 751659"/>
                  <a:gd name="connsiteX2" fmla="*/ 37979 w 1301907"/>
                  <a:gd name="connsiteY2" fmla="*/ 0 h 751659"/>
                  <a:gd name="connsiteX3" fmla="*/ 1301908 w 1301907"/>
                  <a:gd name="connsiteY3" fmla="*/ 729755 h 751659"/>
                  <a:gd name="connsiteX4" fmla="*/ 1263929 w 1301907"/>
                  <a:gd name="connsiteY4" fmla="*/ 751659 h 7516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01907" h="751659">
                    <a:moveTo>
                      <a:pt x="1263929" y="751659"/>
                    </a:moveTo>
                    <a:lnTo>
                      <a:pt x="0" y="21939"/>
                    </a:lnTo>
                    <a:lnTo>
                      <a:pt x="37979" y="0"/>
                    </a:lnTo>
                    <a:lnTo>
                      <a:pt x="1301908" y="729755"/>
                    </a:lnTo>
                    <a:lnTo>
                      <a:pt x="1263929" y="751659"/>
                    </a:lnTo>
                    <a:close/>
                  </a:path>
                </a:pathLst>
              </a:custGeom>
              <a:solidFill>
                <a:srgbClr val="6B67E9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529E336A-2BF8-41E5-9813-5515FD8C28A2}"/>
                  </a:ext>
                </a:extLst>
              </p:cNvPr>
              <p:cNvSpPr/>
              <p:nvPr/>
            </p:nvSpPr>
            <p:spPr>
              <a:xfrm>
                <a:off x="907551" y="3116348"/>
                <a:ext cx="1045737" cy="603772"/>
              </a:xfrm>
              <a:custGeom>
                <a:avLst/>
                <a:gdLst>
                  <a:gd name="connsiteX0" fmla="*/ 1045737 w 1045737"/>
                  <a:gd name="connsiteY0" fmla="*/ 372403 h 603772"/>
                  <a:gd name="connsiteX1" fmla="*/ 400772 w 1045737"/>
                  <a:gd name="connsiteY1" fmla="*/ 0 h 603772"/>
                  <a:gd name="connsiteX2" fmla="*/ 0 w 1045737"/>
                  <a:gd name="connsiteY2" fmla="*/ 231405 h 603772"/>
                  <a:gd name="connsiteX3" fmla="*/ 644966 w 1045737"/>
                  <a:gd name="connsiteY3" fmla="*/ 603772 h 603772"/>
                  <a:gd name="connsiteX4" fmla="*/ 1045737 w 1045737"/>
                  <a:gd name="connsiteY4" fmla="*/ 372403 h 6037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5737" h="603772">
                    <a:moveTo>
                      <a:pt x="1045737" y="372403"/>
                    </a:moveTo>
                    <a:lnTo>
                      <a:pt x="400772" y="0"/>
                    </a:lnTo>
                    <a:lnTo>
                      <a:pt x="0" y="231405"/>
                    </a:lnTo>
                    <a:lnTo>
                      <a:pt x="644966" y="603772"/>
                    </a:lnTo>
                    <a:lnTo>
                      <a:pt x="1045737" y="372403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93C6BED3-F02E-45F6-B1A5-6ABDBAD138A3}"/>
                  </a:ext>
                </a:extLst>
              </p:cNvPr>
              <p:cNvSpPr/>
              <p:nvPr/>
            </p:nvSpPr>
            <p:spPr>
              <a:xfrm>
                <a:off x="369632" y="3069608"/>
                <a:ext cx="2823918" cy="988698"/>
              </a:xfrm>
              <a:custGeom>
                <a:avLst/>
                <a:gdLst>
                  <a:gd name="connsiteX0" fmla="*/ 2803060 w 2823918"/>
                  <a:gd name="connsiteY0" fmla="*/ 320049 h 988698"/>
                  <a:gd name="connsiteX1" fmla="*/ 1712985 w 2823918"/>
                  <a:gd name="connsiteY1" fmla="*/ 949541 h 988698"/>
                  <a:gd name="connsiteX2" fmla="*/ 1635791 w 2823918"/>
                  <a:gd name="connsiteY2" fmla="*/ 956925 h 988698"/>
                  <a:gd name="connsiteX3" fmla="*/ 1617773 w 2823918"/>
                  <a:gd name="connsiteY3" fmla="*/ 949541 h 988698"/>
                  <a:gd name="connsiteX4" fmla="*/ 18148 w 2823918"/>
                  <a:gd name="connsiteY4" fmla="*/ 26077 h 988698"/>
                  <a:gd name="connsiteX5" fmla="*/ 13096 w 2823918"/>
                  <a:gd name="connsiteY5" fmla="*/ 22791 h 988698"/>
                  <a:gd name="connsiteX6" fmla="*/ 12849 w 2823918"/>
                  <a:gd name="connsiteY6" fmla="*/ 22615 h 988698"/>
                  <a:gd name="connsiteX7" fmla="*/ 12849 w 2823918"/>
                  <a:gd name="connsiteY7" fmla="*/ 22615 h 988698"/>
                  <a:gd name="connsiteX8" fmla="*/ 11648 w 2823918"/>
                  <a:gd name="connsiteY8" fmla="*/ 21661 h 988698"/>
                  <a:gd name="connsiteX9" fmla="*/ 9033 w 2823918"/>
                  <a:gd name="connsiteY9" fmla="*/ 19435 h 988698"/>
                  <a:gd name="connsiteX10" fmla="*/ 7797 w 2823918"/>
                  <a:gd name="connsiteY10" fmla="*/ 18269 h 988698"/>
                  <a:gd name="connsiteX11" fmla="*/ 5076 w 2823918"/>
                  <a:gd name="connsiteY11" fmla="*/ 15266 h 988698"/>
                  <a:gd name="connsiteX12" fmla="*/ 4723 w 2823918"/>
                  <a:gd name="connsiteY12" fmla="*/ 14913 h 988698"/>
                  <a:gd name="connsiteX13" fmla="*/ 4723 w 2823918"/>
                  <a:gd name="connsiteY13" fmla="*/ 14666 h 988698"/>
                  <a:gd name="connsiteX14" fmla="*/ 2250 w 2823918"/>
                  <a:gd name="connsiteY14" fmla="*/ 11133 h 988698"/>
                  <a:gd name="connsiteX15" fmla="*/ -1283 w 2823918"/>
                  <a:gd name="connsiteY15" fmla="*/ -314 h 988698"/>
                  <a:gd name="connsiteX16" fmla="*/ -1283 w 2823918"/>
                  <a:gd name="connsiteY16" fmla="*/ -314 h 988698"/>
                  <a:gd name="connsiteX17" fmla="*/ -1283 w 2823918"/>
                  <a:gd name="connsiteY17" fmla="*/ 22756 h 988698"/>
                  <a:gd name="connsiteX18" fmla="*/ -1283 w 2823918"/>
                  <a:gd name="connsiteY18" fmla="*/ 22756 h 988698"/>
                  <a:gd name="connsiteX19" fmla="*/ 18184 w 2823918"/>
                  <a:gd name="connsiteY19" fmla="*/ 50525 h 988698"/>
                  <a:gd name="connsiteX20" fmla="*/ 1617596 w 2823918"/>
                  <a:gd name="connsiteY20" fmla="*/ 973812 h 988698"/>
                  <a:gd name="connsiteX21" fmla="*/ 1726515 w 2823918"/>
                  <a:gd name="connsiteY21" fmla="*/ 985506 h 988698"/>
                  <a:gd name="connsiteX22" fmla="*/ 1774351 w 2823918"/>
                  <a:gd name="connsiteY22" fmla="*/ 974165 h 988698"/>
                  <a:gd name="connsiteX23" fmla="*/ 2803025 w 2823918"/>
                  <a:gd name="connsiteY23" fmla="*/ 380286 h 988698"/>
                  <a:gd name="connsiteX24" fmla="*/ 2822632 w 2823918"/>
                  <a:gd name="connsiteY24" fmla="*/ 352446 h 988698"/>
                  <a:gd name="connsiteX25" fmla="*/ 2822632 w 2823918"/>
                  <a:gd name="connsiteY25" fmla="*/ 292917 h 988698"/>
                  <a:gd name="connsiteX26" fmla="*/ 2803060 w 2823918"/>
                  <a:gd name="connsiteY26" fmla="*/ 320049 h 988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2823918" h="988698">
                    <a:moveTo>
                      <a:pt x="2803060" y="320049"/>
                    </a:moveTo>
                    <a:lnTo>
                      <a:pt x="1712985" y="949541"/>
                    </a:lnTo>
                    <a:cubicBezTo>
                      <a:pt x="1692176" y="961553"/>
                      <a:pt x="1660910" y="963991"/>
                      <a:pt x="1635791" y="956925"/>
                    </a:cubicBezTo>
                    <a:cubicBezTo>
                      <a:pt x="1635791" y="956925"/>
                      <a:pt x="1620140" y="950919"/>
                      <a:pt x="1617773" y="949541"/>
                    </a:cubicBezTo>
                    <a:lnTo>
                      <a:pt x="18148" y="26077"/>
                    </a:lnTo>
                    <a:cubicBezTo>
                      <a:pt x="16417" y="25084"/>
                      <a:pt x="14721" y="23989"/>
                      <a:pt x="13096" y="22791"/>
                    </a:cubicBezTo>
                    <a:lnTo>
                      <a:pt x="12849" y="22615"/>
                    </a:lnTo>
                    <a:lnTo>
                      <a:pt x="12849" y="22615"/>
                    </a:lnTo>
                    <a:lnTo>
                      <a:pt x="11648" y="21661"/>
                    </a:lnTo>
                    <a:cubicBezTo>
                      <a:pt x="10729" y="20919"/>
                      <a:pt x="9846" y="20177"/>
                      <a:pt x="9033" y="19435"/>
                    </a:cubicBezTo>
                    <a:lnTo>
                      <a:pt x="7797" y="18269"/>
                    </a:lnTo>
                    <a:cubicBezTo>
                      <a:pt x="6843" y="17323"/>
                      <a:pt x="5925" y="16319"/>
                      <a:pt x="5076" y="15266"/>
                    </a:cubicBezTo>
                    <a:lnTo>
                      <a:pt x="4723" y="14913"/>
                    </a:lnTo>
                    <a:cubicBezTo>
                      <a:pt x="4723" y="14832"/>
                      <a:pt x="4723" y="14747"/>
                      <a:pt x="4723" y="14666"/>
                    </a:cubicBezTo>
                    <a:cubicBezTo>
                      <a:pt x="3804" y="13550"/>
                      <a:pt x="2992" y="12369"/>
                      <a:pt x="2250" y="11133"/>
                    </a:cubicBezTo>
                    <a:cubicBezTo>
                      <a:pt x="166" y="7660"/>
                      <a:pt x="-1071" y="3732"/>
                      <a:pt x="-1283" y="-314"/>
                    </a:cubicBezTo>
                    <a:lnTo>
                      <a:pt x="-1283" y="-314"/>
                    </a:lnTo>
                    <a:lnTo>
                      <a:pt x="-1283" y="22756"/>
                    </a:lnTo>
                    <a:lnTo>
                      <a:pt x="-1283" y="22756"/>
                    </a:lnTo>
                    <a:cubicBezTo>
                      <a:pt x="-1283" y="32790"/>
                      <a:pt x="4971" y="42894"/>
                      <a:pt x="18184" y="50525"/>
                    </a:cubicBezTo>
                    <a:lnTo>
                      <a:pt x="1617596" y="973812"/>
                    </a:lnTo>
                    <a:cubicBezTo>
                      <a:pt x="1655752" y="992749"/>
                      <a:pt x="1710264" y="989074"/>
                      <a:pt x="1726515" y="985506"/>
                    </a:cubicBezTo>
                    <a:cubicBezTo>
                      <a:pt x="1742767" y="981938"/>
                      <a:pt x="1757323" y="977875"/>
                      <a:pt x="1774351" y="974165"/>
                    </a:cubicBezTo>
                    <a:lnTo>
                      <a:pt x="2803025" y="380286"/>
                    </a:lnTo>
                    <a:cubicBezTo>
                      <a:pt x="2816273" y="372619"/>
                      <a:pt x="2822808" y="362621"/>
                      <a:pt x="2822632" y="352446"/>
                    </a:cubicBezTo>
                    <a:lnTo>
                      <a:pt x="2822632" y="292917"/>
                    </a:lnTo>
                    <a:cubicBezTo>
                      <a:pt x="2822562" y="302774"/>
                      <a:pt x="2816025" y="312630"/>
                      <a:pt x="2803060" y="320049"/>
                    </a:cubicBezTo>
                    <a:close/>
                  </a:path>
                </a:pathLst>
              </a:custGeom>
              <a:solidFill>
                <a:srgbClr val="5652CC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</p:grpSp>
        <p:grpSp>
          <p:nvGrpSpPr>
            <p:cNvPr id="102" name="Graphic 6">
              <a:extLst>
                <a:ext uri="{FF2B5EF4-FFF2-40B4-BE49-F238E27FC236}">
                  <a16:creationId xmlns:a16="http://schemas.microsoft.com/office/drawing/2014/main" id="{6E496138-A84B-4A48-96A9-CCCD513B63BA}"/>
                </a:ext>
              </a:extLst>
            </p:cNvPr>
            <p:cNvGrpSpPr/>
            <p:nvPr/>
          </p:nvGrpSpPr>
          <p:grpSpPr>
            <a:xfrm>
              <a:off x="1804800" y="915557"/>
              <a:ext cx="1410898" cy="2273852"/>
              <a:chOff x="1804800" y="915557"/>
              <a:chExt cx="1410898" cy="2273852"/>
            </a:xfrm>
          </p:grpSpPr>
          <p:sp>
            <p:nvSpPr>
              <p:cNvPr id="103" name="Freeform: Shape 102">
                <a:extLst>
                  <a:ext uri="{FF2B5EF4-FFF2-40B4-BE49-F238E27FC236}">
                    <a16:creationId xmlns:a16="http://schemas.microsoft.com/office/drawing/2014/main" id="{7D8AB038-CF12-4B66-B066-7FB6B04DA1ED}"/>
                  </a:ext>
                </a:extLst>
              </p:cNvPr>
              <p:cNvSpPr/>
              <p:nvPr/>
            </p:nvSpPr>
            <p:spPr>
              <a:xfrm>
                <a:off x="3096957" y="1593118"/>
                <a:ext cx="118741" cy="84811"/>
              </a:xfrm>
              <a:custGeom>
                <a:avLst/>
                <a:gdLst>
                  <a:gd name="connsiteX0" fmla="*/ -1283 w 118741"/>
                  <a:gd name="connsiteY0" fmla="*/ 15959 h 84811"/>
                  <a:gd name="connsiteX1" fmla="*/ 117458 w 118741"/>
                  <a:gd name="connsiteY1" fmla="*/ 84498 h 84811"/>
                  <a:gd name="connsiteX2" fmla="*/ -1283 w 118741"/>
                  <a:gd name="connsiteY2" fmla="*/ 15959 h 848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8741" h="84811">
                    <a:moveTo>
                      <a:pt x="-1283" y="15959"/>
                    </a:moveTo>
                    <a:lnTo>
                      <a:pt x="117458" y="84498"/>
                    </a:lnTo>
                    <a:cubicBezTo>
                      <a:pt x="117458" y="8682"/>
                      <a:pt x="64288" y="-21984"/>
                      <a:pt x="-1283" y="15959"/>
                    </a:cubicBezTo>
                    <a:close/>
                  </a:path>
                </a:pathLst>
              </a:custGeom>
              <a:solidFill>
                <a:srgbClr val="A3A9D0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id="{BA453357-17D4-4198-85F0-0C2CE7944A58}"/>
                  </a:ext>
                </a:extLst>
              </p:cNvPr>
              <p:cNvSpPr/>
              <p:nvPr/>
            </p:nvSpPr>
            <p:spPr>
              <a:xfrm>
                <a:off x="1804800" y="915557"/>
                <a:ext cx="1375744" cy="2273815"/>
              </a:xfrm>
              <a:custGeom>
                <a:avLst/>
                <a:gdLst>
                  <a:gd name="connsiteX0" fmla="*/ 201753 w 1375744"/>
                  <a:gd name="connsiteY0" fmla="*/ 7855 h 2273815"/>
                  <a:gd name="connsiteX1" fmla="*/ 200905 w 1375744"/>
                  <a:gd name="connsiteY1" fmla="*/ 7361 h 2273815"/>
                  <a:gd name="connsiteX2" fmla="*/ 200905 w 1375744"/>
                  <a:gd name="connsiteY2" fmla="*/ 7361 h 2273815"/>
                  <a:gd name="connsiteX3" fmla="*/ 117423 w 1375744"/>
                  <a:gd name="connsiteY3" fmla="*/ 15910 h 2273815"/>
                  <a:gd name="connsiteX4" fmla="*/ -1283 w 1375744"/>
                  <a:gd name="connsiteY4" fmla="*/ 221525 h 2273815"/>
                  <a:gd name="connsiteX5" fmla="*/ -1283 w 1375744"/>
                  <a:gd name="connsiteY5" fmla="*/ 1595999 h 2273815"/>
                  <a:gd name="connsiteX6" fmla="*/ 1172240 w 1375744"/>
                  <a:gd name="connsiteY6" fmla="*/ 2273502 h 2273815"/>
                  <a:gd name="connsiteX7" fmla="*/ 1172240 w 1375744"/>
                  <a:gd name="connsiteY7" fmla="*/ 899029 h 2273815"/>
                  <a:gd name="connsiteX8" fmla="*/ 1290945 w 1375744"/>
                  <a:gd name="connsiteY8" fmla="*/ 693414 h 2273815"/>
                  <a:gd name="connsiteX9" fmla="*/ 1374462 w 1375744"/>
                  <a:gd name="connsiteY9" fmla="*/ 684864 h 22738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75744" h="2273815">
                    <a:moveTo>
                      <a:pt x="201753" y="7855"/>
                    </a:moveTo>
                    <a:lnTo>
                      <a:pt x="200905" y="7361"/>
                    </a:lnTo>
                    <a:lnTo>
                      <a:pt x="200905" y="7361"/>
                    </a:lnTo>
                    <a:cubicBezTo>
                      <a:pt x="179460" y="-4792"/>
                      <a:pt x="149961" y="-2920"/>
                      <a:pt x="117423" y="15910"/>
                    </a:cubicBezTo>
                    <a:cubicBezTo>
                      <a:pt x="51711" y="53748"/>
                      <a:pt x="-1283" y="145921"/>
                      <a:pt x="-1283" y="221525"/>
                    </a:cubicBezTo>
                    <a:lnTo>
                      <a:pt x="-1283" y="1595999"/>
                    </a:lnTo>
                    <a:lnTo>
                      <a:pt x="1172240" y="2273502"/>
                    </a:lnTo>
                    <a:lnTo>
                      <a:pt x="1172240" y="899029"/>
                    </a:lnTo>
                    <a:cubicBezTo>
                      <a:pt x="1172240" y="823319"/>
                      <a:pt x="1225233" y="731287"/>
                      <a:pt x="1290945" y="693414"/>
                    </a:cubicBezTo>
                    <a:cubicBezTo>
                      <a:pt x="1323518" y="674619"/>
                      <a:pt x="1353018" y="672747"/>
                      <a:pt x="1374462" y="684864"/>
                    </a:cubicBezTo>
                    <a:close/>
                  </a:path>
                </a:pathLst>
              </a:custGeom>
              <a:solidFill>
                <a:srgbClr val="F1F1F6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id="{7770EAA0-4FD8-4AB2-96E0-D359C34D9305}"/>
                  </a:ext>
                </a:extLst>
              </p:cNvPr>
              <p:cNvSpPr/>
              <p:nvPr/>
            </p:nvSpPr>
            <p:spPr>
              <a:xfrm>
                <a:off x="2613551" y="1890860"/>
                <a:ext cx="77723" cy="100784"/>
              </a:xfrm>
              <a:custGeom>
                <a:avLst/>
                <a:gdLst>
                  <a:gd name="connsiteX0" fmla="*/ -1283 w 77723"/>
                  <a:gd name="connsiteY0" fmla="*/ 27523 h 100784"/>
                  <a:gd name="connsiteX1" fmla="*/ 37579 w 77723"/>
                  <a:gd name="connsiteY1" fmla="*/ 4983 h 100784"/>
                  <a:gd name="connsiteX2" fmla="*/ 76441 w 77723"/>
                  <a:gd name="connsiteY2" fmla="*/ 72603 h 100784"/>
                  <a:gd name="connsiteX3" fmla="*/ 37579 w 77723"/>
                  <a:gd name="connsiteY3" fmla="*/ 95143 h 100784"/>
                  <a:gd name="connsiteX4" fmla="*/ -1283 w 77723"/>
                  <a:gd name="connsiteY4" fmla="*/ 27523 h 100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84">
                    <a:moveTo>
                      <a:pt x="-1283" y="27523"/>
                    </a:moveTo>
                    <a:cubicBezTo>
                      <a:pt x="-1283" y="2793"/>
                      <a:pt x="16205" y="-7453"/>
                      <a:pt x="37579" y="4983"/>
                    </a:cubicBezTo>
                    <a:cubicBezTo>
                      <a:pt x="58953" y="17419"/>
                      <a:pt x="76441" y="47696"/>
                      <a:pt x="76441" y="72603"/>
                    </a:cubicBezTo>
                    <a:cubicBezTo>
                      <a:pt x="76441" y="97510"/>
                      <a:pt x="58777" y="107578"/>
                      <a:pt x="37579" y="95143"/>
                    </a:cubicBezTo>
                    <a:cubicBezTo>
                      <a:pt x="16382" y="82707"/>
                      <a:pt x="-1283" y="52430"/>
                      <a:pt x="-1283" y="27523"/>
                    </a:cubicBez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06" name="Freeform: Shape 105">
                <a:extLst>
                  <a:ext uri="{FF2B5EF4-FFF2-40B4-BE49-F238E27FC236}">
                    <a16:creationId xmlns:a16="http://schemas.microsoft.com/office/drawing/2014/main" id="{27673128-7132-4D47-AB5F-4EB9AAD288EA}"/>
                  </a:ext>
                </a:extLst>
              </p:cNvPr>
              <p:cNvSpPr/>
              <p:nvPr/>
            </p:nvSpPr>
            <p:spPr>
              <a:xfrm>
                <a:off x="2723954" y="1954606"/>
                <a:ext cx="77723" cy="100780"/>
              </a:xfrm>
              <a:custGeom>
                <a:avLst/>
                <a:gdLst>
                  <a:gd name="connsiteX0" fmla="*/ -1283 w 77723"/>
                  <a:gd name="connsiteY0" fmla="*/ 27510 h 100780"/>
                  <a:gd name="connsiteX1" fmla="*/ 37579 w 77723"/>
                  <a:gd name="connsiteY1" fmla="*/ 5006 h 100780"/>
                  <a:gd name="connsiteX2" fmla="*/ 76441 w 77723"/>
                  <a:gd name="connsiteY2" fmla="*/ 72590 h 100780"/>
                  <a:gd name="connsiteX3" fmla="*/ 37579 w 77723"/>
                  <a:gd name="connsiteY3" fmla="*/ 95130 h 100780"/>
                  <a:gd name="connsiteX4" fmla="*/ -1283 w 77723"/>
                  <a:gd name="connsiteY4" fmla="*/ 27510 h 100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80">
                    <a:moveTo>
                      <a:pt x="-1283" y="27510"/>
                    </a:moveTo>
                    <a:cubicBezTo>
                      <a:pt x="-1283" y="2780"/>
                      <a:pt x="16205" y="-7465"/>
                      <a:pt x="37579" y="5006"/>
                    </a:cubicBezTo>
                    <a:cubicBezTo>
                      <a:pt x="58953" y="17477"/>
                      <a:pt x="76441" y="47718"/>
                      <a:pt x="76441" y="72590"/>
                    </a:cubicBezTo>
                    <a:cubicBezTo>
                      <a:pt x="76441" y="97462"/>
                      <a:pt x="58777" y="107601"/>
                      <a:pt x="37579" y="95130"/>
                    </a:cubicBezTo>
                    <a:cubicBezTo>
                      <a:pt x="16382" y="82659"/>
                      <a:pt x="-1283" y="52417"/>
                      <a:pt x="-1283" y="27510"/>
                    </a:cubicBezTo>
                    <a:close/>
                  </a:path>
                </a:pathLst>
              </a:custGeom>
              <a:solidFill>
                <a:srgbClr val="E19100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07" name="Freeform: Shape 106">
                <a:extLst>
                  <a:ext uri="{FF2B5EF4-FFF2-40B4-BE49-F238E27FC236}">
                    <a16:creationId xmlns:a16="http://schemas.microsoft.com/office/drawing/2014/main" id="{00270475-81DB-415F-886F-CAFAC5CA791A}"/>
                  </a:ext>
                </a:extLst>
              </p:cNvPr>
              <p:cNvSpPr/>
              <p:nvPr/>
            </p:nvSpPr>
            <p:spPr>
              <a:xfrm>
                <a:off x="1966466" y="1528311"/>
                <a:ext cx="444296" cy="279628"/>
              </a:xfrm>
              <a:custGeom>
                <a:avLst/>
                <a:gdLst>
                  <a:gd name="connsiteX0" fmla="*/ 444297 w 444296"/>
                  <a:gd name="connsiteY0" fmla="*/ 256524 h 279628"/>
                  <a:gd name="connsiteX1" fmla="*/ 0 w 444296"/>
                  <a:gd name="connsiteY1" fmla="*/ 0 h 279628"/>
                  <a:gd name="connsiteX2" fmla="*/ 0 w 444296"/>
                  <a:gd name="connsiteY2" fmla="*/ 23140 h 279628"/>
                  <a:gd name="connsiteX3" fmla="*/ 444297 w 444296"/>
                  <a:gd name="connsiteY3" fmla="*/ 279629 h 279628"/>
                  <a:gd name="connsiteX4" fmla="*/ 444297 w 444296"/>
                  <a:gd name="connsiteY4" fmla="*/ 256524 h 279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4296" h="279628">
                    <a:moveTo>
                      <a:pt x="444297" y="256524"/>
                    </a:moveTo>
                    <a:lnTo>
                      <a:pt x="0" y="0"/>
                    </a:lnTo>
                    <a:lnTo>
                      <a:pt x="0" y="23140"/>
                    </a:lnTo>
                    <a:lnTo>
                      <a:pt x="444297" y="279629"/>
                    </a:lnTo>
                    <a:lnTo>
                      <a:pt x="444297" y="256524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id="{37205258-CB0C-4F9E-AD9C-FBE52834A135}"/>
                  </a:ext>
                </a:extLst>
              </p:cNvPr>
              <p:cNvSpPr/>
              <p:nvPr/>
            </p:nvSpPr>
            <p:spPr>
              <a:xfrm>
                <a:off x="2469409" y="1818680"/>
                <a:ext cx="98143" cy="79808"/>
              </a:xfrm>
              <a:custGeom>
                <a:avLst/>
                <a:gdLst>
                  <a:gd name="connsiteX0" fmla="*/ 0 w 98143"/>
                  <a:gd name="connsiteY0" fmla="*/ 0 h 79808"/>
                  <a:gd name="connsiteX1" fmla="*/ 0 w 98143"/>
                  <a:gd name="connsiteY1" fmla="*/ 23140 h 79808"/>
                  <a:gd name="connsiteX2" fmla="*/ 98144 w 98143"/>
                  <a:gd name="connsiteY2" fmla="*/ 79808 h 79808"/>
                  <a:gd name="connsiteX3" fmla="*/ 98144 w 98143"/>
                  <a:gd name="connsiteY3" fmla="*/ 56668 h 79808"/>
                  <a:gd name="connsiteX4" fmla="*/ 0 w 98143"/>
                  <a:gd name="connsiteY4" fmla="*/ 0 h 79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8143" h="79808">
                    <a:moveTo>
                      <a:pt x="0" y="0"/>
                    </a:moveTo>
                    <a:lnTo>
                      <a:pt x="0" y="23140"/>
                    </a:lnTo>
                    <a:lnTo>
                      <a:pt x="98144" y="79808"/>
                    </a:lnTo>
                    <a:lnTo>
                      <a:pt x="98144" y="566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1D3FE9D8-ECC6-45C8-9ED0-AF6C96A98498}"/>
                  </a:ext>
                </a:extLst>
              </p:cNvPr>
              <p:cNvSpPr/>
              <p:nvPr/>
            </p:nvSpPr>
            <p:spPr>
              <a:xfrm>
                <a:off x="2613551" y="2064714"/>
                <a:ext cx="77723" cy="100784"/>
              </a:xfrm>
              <a:custGeom>
                <a:avLst/>
                <a:gdLst>
                  <a:gd name="connsiteX0" fmla="*/ -1283 w 77723"/>
                  <a:gd name="connsiteY0" fmla="*/ 27523 h 100784"/>
                  <a:gd name="connsiteX1" fmla="*/ 37579 w 77723"/>
                  <a:gd name="connsiteY1" fmla="*/ 4983 h 100784"/>
                  <a:gd name="connsiteX2" fmla="*/ 76441 w 77723"/>
                  <a:gd name="connsiteY2" fmla="*/ 72603 h 100784"/>
                  <a:gd name="connsiteX3" fmla="*/ 37579 w 77723"/>
                  <a:gd name="connsiteY3" fmla="*/ 95143 h 100784"/>
                  <a:gd name="connsiteX4" fmla="*/ -1283 w 77723"/>
                  <a:gd name="connsiteY4" fmla="*/ 27523 h 100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84">
                    <a:moveTo>
                      <a:pt x="-1283" y="27523"/>
                    </a:moveTo>
                    <a:cubicBezTo>
                      <a:pt x="-1283" y="2793"/>
                      <a:pt x="16205" y="-7453"/>
                      <a:pt x="37579" y="4983"/>
                    </a:cubicBezTo>
                    <a:cubicBezTo>
                      <a:pt x="58953" y="17419"/>
                      <a:pt x="76441" y="47696"/>
                      <a:pt x="76441" y="72603"/>
                    </a:cubicBezTo>
                    <a:cubicBezTo>
                      <a:pt x="76441" y="97510"/>
                      <a:pt x="58777" y="107578"/>
                      <a:pt x="37579" y="95143"/>
                    </a:cubicBezTo>
                    <a:cubicBezTo>
                      <a:pt x="16382" y="82707"/>
                      <a:pt x="-1283" y="52394"/>
                      <a:pt x="-1283" y="27523"/>
                    </a:cubicBez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0" name="Freeform: Shape 109">
                <a:extLst>
                  <a:ext uri="{FF2B5EF4-FFF2-40B4-BE49-F238E27FC236}">
                    <a16:creationId xmlns:a16="http://schemas.microsoft.com/office/drawing/2014/main" id="{14979432-619F-494D-8E3A-8ADA213096D8}"/>
                  </a:ext>
                </a:extLst>
              </p:cNvPr>
              <p:cNvSpPr/>
              <p:nvPr/>
            </p:nvSpPr>
            <p:spPr>
              <a:xfrm>
                <a:off x="2723954" y="2128447"/>
                <a:ext cx="77723" cy="100784"/>
              </a:xfrm>
              <a:custGeom>
                <a:avLst/>
                <a:gdLst>
                  <a:gd name="connsiteX0" fmla="*/ -1283 w 77723"/>
                  <a:gd name="connsiteY0" fmla="*/ 27523 h 100784"/>
                  <a:gd name="connsiteX1" fmla="*/ 37579 w 77723"/>
                  <a:gd name="connsiteY1" fmla="*/ 4983 h 100784"/>
                  <a:gd name="connsiteX2" fmla="*/ 76441 w 77723"/>
                  <a:gd name="connsiteY2" fmla="*/ 72603 h 100784"/>
                  <a:gd name="connsiteX3" fmla="*/ 37579 w 77723"/>
                  <a:gd name="connsiteY3" fmla="*/ 95143 h 100784"/>
                  <a:gd name="connsiteX4" fmla="*/ -1283 w 77723"/>
                  <a:gd name="connsiteY4" fmla="*/ 27523 h 100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84">
                    <a:moveTo>
                      <a:pt x="-1283" y="27523"/>
                    </a:moveTo>
                    <a:cubicBezTo>
                      <a:pt x="-1283" y="2793"/>
                      <a:pt x="16205" y="-7453"/>
                      <a:pt x="37579" y="4983"/>
                    </a:cubicBezTo>
                    <a:cubicBezTo>
                      <a:pt x="58953" y="17419"/>
                      <a:pt x="76441" y="47696"/>
                      <a:pt x="76441" y="72603"/>
                    </a:cubicBezTo>
                    <a:cubicBezTo>
                      <a:pt x="76441" y="97510"/>
                      <a:pt x="58777" y="107578"/>
                      <a:pt x="37579" y="95143"/>
                    </a:cubicBezTo>
                    <a:cubicBezTo>
                      <a:pt x="16382" y="82707"/>
                      <a:pt x="-1283" y="52430"/>
                      <a:pt x="-1283" y="27523"/>
                    </a:cubicBezTo>
                    <a:close/>
                  </a:path>
                </a:pathLst>
              </a:custGeom>
              <a:solidFill>
                <a:srgbClr val="E19100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id="{F66EAD62-C9F7-47C7-8192-AB79556FDB46}"/>
                  </a:ext>
                </a:extLst>
              </p:cNvPr>
              <p:cNvSpPr/>
              <p:nvPr/>
            </p:nvSpPr>
            <p:spPr>
              <a:xfrm>
                <a:off x="1966466" y="1702165"/>
                <a:ext cx="601086" cy="370176"/>
              </a:xfrm>
              <a:custGeom>
                <a:avLst/>
                <a:gdLst>
                  <a:gd name="connsiteX0" fmla="*/ 601087 w 601086"/>
                  <a:gd name="connsiteY0" fmla="*/ 347037 h 370176"/>
                  <a:gd name="connsiteX1" fmla="*/ 0 w 601086"/>
                  <a:gd name="connsiteY1" fmla="*/ 0 h 370176"/>
                  <a:gd name="connsiteX2" fmla="*/ 0 w 601086"/>
                  <a:gd name="connsiteY2" fmla="*/ 23105 h 370176"/>
                  <a:gd name="connsiteX3" fmla="*/ 601087 w 601086"/>
                  <a:gd name="connsiteY3" fmla="*/ 370177 h 370176"/>
                  <a:gd name="connsiteX4" fmla="*/ 601087 w 601086"/>
                  <a:gd name="connsiteY4" fmla="*/ 347037 h 370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1086" h="370176">
                    <a:moveTo>
                      <a:pt x="601087" y="347037"/>
                    </a:moveTo>
                    <a:lnTo>
                      <a:pt x="0" y="0"/>
                    </a:lnTo>
                    <a:lnTo>
                      <a:pt x="0" y="23105"/>
                    </a:lnTo>
                    <a:lnTo>
                      <a:pt x="601087" y="370177"/>
                    </a:lnTo>
                    <a:lnTo>
                      <a:pt x="601087" y="347037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id="{1A3C5485-F7EF-440B-A312-AE6AF0163795}"/>
                  </a:ext>
                </a:extLst>
              </p:cNvPr>
              <p:cNvSpPr/>
              <p:nvPr/>
            </p:nvSpPr>
            <p:spPr>
              <a:xfrm>
                <a:off x="2613551" y="2238686"/>
                <a:ext cx="77723" cy="100780"/>
              </a:xfrm>
              <a:custGeom>
                <a:avLst/>
                <a:gdLst>
                  <a:gd name="connsiteX0" fmla="*/ -1283 w 77723"/>
                  <a:gd name="connsiteY0" fmla="*/ 27510 h 100780"/>
                  <a:gd name="connsiteX1" fmla="*/ 37579 w 77723"/>
                  <a:gd name="connsiteY1" fmla="*/ 5006 h 100780"/>
                  <a:gd name="connsiteX2" fmla="*/ 76441 w 77723"/>
                  <a:gd name="connsiteY2" fmla="*/ 72590 h 100780"/>
                  <a:gd name="connsiteX3" fmla="*/ 37579 w 77723"/>
                  <a:gd name="connsiteY3" fmla="*/ 95130 h 100780"/>
                  <a:gd name="connsiteX4" fmla="*/ -1283 w 77723"/>
                  <a:gd name="connsiteY4" fmla="*/ 27510 h 100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80">
                    <a:moveTo>
                      <a:pt x="-1283" y="27510"/>
                    </a:moveTo>
                    <a:cubicBezTo>
                      <a:pt x="-1283" y="2780"/>
                      <a:pt x="16205" y="-7466"/>
                      <a:pt x="37579" y="5006"/>
                    </a:cubicBezTo>
                    <a:cubicBezTo>
                      <a:pt x="58953" y="17477"/>
                      <a:pt x="76441" y="47718"/>
                      <a:pt x="76441" y="72590"/>
                    </a:cubicBezTo>
                    <a:cubicBezTo>
                      <a:pt x="76441" y="97462"/>
                      <a:pt x="58777" y="107601"/>
                      <a:pt x="37579" y="95130"/>
                    </a:cubicBezTo>
                    <a:cubicBezTo>
                      <a:pt x="16382" y="82659"/>
                      <a:pt x="-1283" y="52241"/>
                      <a:pt x="-1283" y="27510"/>
                    </a:cubicBezTo>
                    <a:close/>
                  </a:path>
                </a:pathLst>
              </a:custGeom>
              <a:solidFill>
                <a:srgbClr val="E19100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id="{6D4091A0-EF11-44AE-98C6-6E279BEFB08E}"/>
                  </a:ext>
                </a:extLst>
              </p:cNvPr>
              <p:cNvSpPr/>
              <p:nvPr/>
            </p:nvSpPr>
            <p:spPr>
              <a:xfrm>
                <a:off x="2723954" y="2302266"/>
                <a:ext cx="77723" cy="100784"/>
              </a:xfrm>
              <a:custGeom>
                <a:avLst/>
                <a:gdLst>
                  <a:gd name="connsiteX0" fmla="*/ -1283 w 77723"/>
                  <a:gd name="connsiteY0" fmla="*/ 27523 h 100784"/>
                  <a:gd name="connsiteX1" fmla="*/ 37579 w 77723"/>
                  <a:gd name="connsiteY1" fmla="*/ 4983 h 100784"/>
                  <a:gd name="connsiteX2" fmla="*/ 76441 w 77723"/>
                  <a:gd name="connsiteY2" fmla="*/ 72603 h 100784"/>
                  <a:gd name="connsiteX3" fmla="*/ 37579 w 77723"/>
                  <a:gd name="connsiteY3" fmla="*/ 95143 h 100784"/>
                  <a:gd name="connsiteX4" fmla="*/ -1283 w 77723"/>
                  <a:gd name="connsiteY4" fmla="*/ 27523 h 100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84">
                    <a:moveTo>
                      <a:pt x="-1283" y="27523"/>
                    </a:moveTo>
                    <a:cubicBezTo>
                      <a:pt x="-1283" y="2793"/>
                      <a:pt x="16205" y="-7453"/>
                      <a:pt x="37579" y="4983"/>
                    </a:cubicBezTo>
                    <a:cubicBezTo>
                      <a:pt x="58953" y="17419"/>
                      <a:pt x="76441" y="47696"/>
                      <a:pt x="76441" y="72603"/>
                    </a:cubicBezTo>
                    <a:cubicBezTo>
                      <a:pt x="76441" y="97510"/>
                      <a:pt x="58777" y="107578"/>
                      <a:pt x="37579" y="95143"/>
                    </a:cubicBezTo>
                    <a:cubicBezTo>
                      <a:pt x="16382" y="82707"/>
                      <a:pt x="-1283" y="52430"/>
                      <a:pt x="-1283" y="27523"/>
                    </a:cubicBez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4" name="Freeform: Shape 113">
                <a:extLst>
                  <a:ext uri="{FF2B5EF4-FFF2-40B4-BE49-F238E27FC236}">
                    <a16:creationId xmlns:a16="http://schemas.microsoft.com/office/drawing/2014/main" id="{1DAD9BBE-332F-4E40-89BF-7CD6748941A3}"/>
                  </a:ext>
                </a:extLst>
              </p:cNvPr>
              <p:cNvSpPr/>
              <p:nvPr/>
            </p:nvSpPr>
            <p:spPr>
              <a:xfrm>
                <a:off x="1966466" y="1876019"/>
                <a:ext cx="165304" cy="118564"/>
              </a:xfrm>
              <a:custGeom>
                <a:avLst/>
                <a:gdLst>
                  <a:gd name="connsiteX0" fmla="*/ 165304 w 165304"/>
                  <a:gd name="connsiteY0" fmla="*/ 95424 h 118564"/>
                  <a:gd name="connsiteX1" fmla="*/ 0 w 165304"/>
                  <a:gd name="connsiteY1" fmla="*/ 0 h 118564"/>
                  <a:gd name="connsiteX2" fmla="*/ 0 w 165304"/>
                  <a:gd name="connsiteY2" fmla="*/ 23105 h 118564"/>
                  <a:gd name="connsiteX3" fmla="*/ 165304 w 165304"/>
                  <a:gd name="connsiteY3" fmla="*/ 118564 h 118564"/>
                  <a:gd name="connsiteX4" fmla="*/ 165304 w 165304"/>
                  <a:gd name="connsiteY4" fmla="*/ 95424 h 1185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5304" h="118564">
                    <a:moveTo>
                      <a:pt x="165304" y="95424"/>
                    </a:moveTo>
                    <a:lnTo>
                      <a:pt x="0" y="0"/>
                    </a:lnTo>
                    <a:lnTo>
                      <a:pt x="0" y="23105"/>
                    </a:lnTo>
                    <a:lnTo>
                      <a:pt x="165304" y="118564"/>
                    </a:lnTo>
                    <a:lnTo>
                      <a:pt x="165304" y="95424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5" name="Freeform: Shape 114">
                <a:extLst>
                  <a:ext uri="{FF2B5EF4-FFF2-40B4-BE49-F238E27FC236}">
                    <a16:creationId xmlns:a16="http://schemas.microsoft.com/office/drawing/2014/main" id="{427124E3-7478-49DC-B16A-63845198CAC9}"/>
                  </a:ext>
                </a:extLst>
              </p:cNvPr>
              <p:cNvSpPr/>
              <p:nvPr/>
            </p:nvSpPr>
            <p:spPr>
              <a:xfrm>
                <a:off x="2190451" y="2005323"/>
                <a:ext cx="377101" cy="240837"/>
              </a:xfrm>
              <a:custGeom>
                <a:avLst/>
                <a:gdLst>
                  <a:gd name="connsiteX0" fmla="*/ 0 w 377101"/>
                  <a:gd name="connsiteY0" fmla="*/ 0 h 240837"/>
                  <a:gd name="connsiteX1" fmla="*/ 0 w 377101"/>
                  <a:gd name="connsiteY1" fmla="*/ 23105 h 240837"/>
                  <a:gd name="connsiteX2" fmla="*/ 377101 w 377101"/>
                  <a:gd name="connsiteY2" fmla="*/ 240838 h 240837"/>
                  <a:gd name="connsiteX3" fmla="*/ 377101 w 377101"/>
                  <a:gd name="connsiteY3" fmla="*/ 217732 h 240837"/>
                  <a:gd name="connsiteX4" fmla="*/ 0 w 377101"/>
                  <a:gd name="connsiteY4" fmla="*/ 0 h 240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7101" h="240837">
                    <a:moveTo>
                      <a:pt x="0" y="0"/>
                    </a:moveTo>
                    <a:lnTo>
                      <a:pt x="0" y="23105"/>
                    </a:lnTo>
                    <a:lnTo>
                      <a:pt x="377101" y="240838"/>
                    </a:lnTo>
                    <a:lnTo>
                      <a:pt x="377101" y="2177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6" name="Freeform: Shape 115">
                <a:extLst>
                  <a:ext uri="{FF2B5EF4-FFF2-40B4-BE49-F238E27FC236}">
                    <a16:creationId xmlns:a16="http://schemas.microsoft.com/office/drawing/2014/main" id="{56E3CB2A-BF98-41A4-BA2B-38FA4BE36797}"/>
                  </a:ext>
                </a:extLst>
              </p:cNvPr>
              <p:cNvSpPr/>
              <p:nvPr/>
            </p:nvSpPr>
            <p:spPr>
              <a:xfrm>
                <a:off x="2613551" y="2412386"/>
                <a:ext cx="77723" cy="100784"/>
              </a:xfrm>
              <a:custGeom>
                <a:avLst/>
                <a:gdLst>
                  <a:gd name="connsiteX0" fmla="*/ -1283 w 77723"/>
                  <a:gd name="connsiteY0" fmla="*/ 27523 h 100784"/>
                  <a:gd name="connsiteX1" fmla="*/ 37579 w 77723"/>
                  <a:gd name="connsiteY1" fmla="*/ 4983 h 100784"/>
                  <a:gd name="connsiteX2" fmla="*/ 76441 w 77723"/>
                  <a:gd name="connsiteY2" fmla="*/ 72603 h 100784"/>
                  <a:gd name="connsiteX3" fmla="*/ 37579 w 77723"/>
                  <a:gd name="connsiteY3" fmla="*/ 95143 h 100784"/>
                  <a:gd name="connsiteX4" fmla="*/ -1283 w 77723"/>
                  <a:gd name="connsiteY4" fmla="*/ 27523 h 100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84">
                    <a:moveTo>
                      <a:pt x="-1283" y="27523"/>
                    </a:moveTo>
                    <a:cubicBezTo>
                      <a:pt x="-1283" y="2793"/>
                      <a:pt x="16205" y="-7453"/>
                      <a:pt x="37579" y="4983"/>
                    </a:cubicBezTo>
                    <a:cubicBezTo>
                      <a:pt x="58953" y="17419"/>
                      <a:pt x="76441" y="47696"/>
                      <a:pt x="76441" y="72603"/>
                    </a:cubicBezTo>
                    <a:cubicBezTo>
                      <a:pt x="76441" y="97510"/>
                      <a:pt x="58777" y="107578"/>
                      <a:pt x="37579" y="95143"/>
                    </a:cubicBezTo>
                    <a:cubicBezTo>
                      <a:pt x="16382" y="82707"/>
                      <a:pt x="-1283" y="52430"/>
                      <a:pt x="-1283" y="27523"/>
                    </a:cubicBez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7" name="Freeform: Shape 116">
                <a:extLst>
                  <a:ext uri="{FF2B5EF4-FFF2-40B4-BE49-F238E27FC236}">
                    <a16:creationId xmlns:a16="http://schemas.microsoft.com/office/drawing/2014/main" id="{1E4FC782-5068-46AA-BA18-B52EF8FD77DA}"/>
                  </a:ext>
                </a:extLst>
              </p:cNvPr>
              <p:cNvSpPr/>
              <p:nvPr/>
            </p:nvSpPr>
            <p:spPr>
              <a:xfrm>
                <a:off x="2723954" y="2476132"/>
                <a:ext cx="77723" cy="100765"/>
              </a:xfrm>
              <a:custGeom>
                <a:avLst/>
                <a:gdLst>
                  <a:gd name="connsiteX0" fmla="*/ -1283 w 77723"/>
                  <a:gd name="connsiteY0" fmla="*/ 27510 h 100765"/>
                  <a:gd name="connsiteX1" fmla="*/ 37579 w 77723"/>
                  <a:gd name="connsiteY1" fmla="*/ 5006 h 100765"/>
                  <a:gd name="connsiteX2" fmla="*/ 76441 w 77723"/>
                  <a:gd name="connsiteY2" fmla="*/ 72590 h 100765"/>
                  <a:gd name="connsiteX3" fmla="*/ 37579 w 77723"/>
                  <a:gd name="connsiteY3" fmla="*/ 95130 h 100765"/>
                  <a:gd name="connsiteX4" fmla="*/ -1283 w 77723"/>
                  <a:gd name="connsiteY4" fmla="*/ 27510 h 100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65">
                    <a:moveTo>
                      <a:pt x="-1283" y="27510"/>
                    </a:moveTo>
                    <a:cubicBezTo>
                      <a:pt x="-1283" y="2780"/>
                      <a:pt x="16205" y="-7466"/>
                      <a:pt x="37579" y="5006"/>
                    </a:cubicBezTo>
                    <a:cubicBezTo>
                      <a:pt x="58953" y="17477"/>
                      <a:pt x="76441" y="47718"/>
                      <a:pt x="76441" y="72590"/>
                    </a:cubicBezTo>
                    <a:cubicBezTo>
                      <a:pt x="76441" y="97462"/>
                      <a:pt x="58777" y="107566"/>
                      <a:pt x="37579" y="95130"/>
                    </a:cubicBezTo>
                    <a:cubicBezTo>
                      <a:pt x="16382" y="82694"/>
                      <a:pt x="-1283" y="52417"/>
                      <a:pt x="-1283" y="27510"/>
                    </a:cubicBezTo>
                    <a:close/>
                  </a:path>
                </a:pathLst>
              </a:custGeom>
              <a:solidFill>
                <a:srgbClr val="E19100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8" name="Freeform: Shape 117">
                <a:extLst>
                  <a:ext uri="{FF2B5EF4-FFF2-40B4-BE49-F238E27FC236}">
                    <a16:creationId xmlns:a16="http://schemas.microsoft.com/office/drawing/2014/main" id="{686B70AF-A49E-4336-B401-643A752F5380}"/>
                  </a:ext>
                </a:extLst>
              </p:cNvPr>
              <p:cNvSpPr/>
              <p:nvPr/>
            </p:nvSpPr>
            <p:spPr>
              <a:xfrm>
                <a:off x="1966466" y="2049837"/>
                <a:ext cx="293053" cy="192330"/>
              </a:xfrm>
              <a:custGeom>
                <a:avLst/>
                <a:gdLst>
                  <a:gd name="connsiteX0" fmla="*/ 293054 w 293053"/>
                  <a:gd name="connsiteY0" fmla="*/ 169190 h 192330"/>
                  <a:gd name="connsiteX1" fmla="*/ 0 w 293053"/>
                  <a:gd name="connsiteY1" fmla="*/ 0 h 192330"/>
                  <a:gd name="connsiteX2" fmla="*/ 0 w 293053"/>
                  <a:gd name="connsiteY2" fmla="*/ 23140 h 192330"/>
                  <a:gd name="connsiteX3" fmla="*/ 293054 w 293053"/>
                  <a:gd name="connsiteY3" fmla="*/ 192331 h 192330"/>
                  <a:gd name="connsiteX4" fmla="*/ 293054 w 293053"/>
                  <a:gd name="connsiteY4" fmla="*/ 169190 h 1923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3053" h="192330">
                    <a:moveTo>
                      <a:pt x="293054" y="169190"/>
                    </a:moveTo>
                    <a:lnTo>
                      <a:pt x="0" y="0"/>
                    </a:lnTo>
                    <a:lnTo>
                      <a:pt x="0" y="23140"/>
                    </a:lnTo>
                    <a:lnTo>
                      <a:pt x="293054" y="192331"/>
                    </a:lnTo>
                    <a:lnTo>
                      <a:pt x="293054" y="169190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id="{72C23A44-2F77-4A94-9630-7CE667F1001B}"/>
                  </a:ext>
                </a:extLst>
              </p:cNvPr>
              <p:cNvSpPr/>
              <p:nvPr/>
            </p:nvSpPr>
            <p:spPr>
              <a:xfrm>
                <a:off x="2318201" y="2252908"/>
                <a:ext cx="249351" cy="167105"/>
              </a:xfrm>
              <a:custGeom>
                <a:avLst/>
                <a:gdLst>
                  <a:gd name="connsiteX0" fmla="*/ 0 w 249351"/>
                  <a:gd name="connsiteY0" fmla="*/ 0 h 167105"/>
                  <a:gd name="connsiteX1" fmla="*/ 0 w 249351"/>
                  <a:gd name="connsiteY1" fmla="*/ 23140 h 167105"/>
                  <a:gd name="connsiteX2" fmla="*/ 249352 w 249351"/>
                  <a:gd name="connsiteY2" fmla="*/ 167106 h 167105"/>
                  <a:gd name="connsiteX3" fmla="*/ 249352 w 249351"/>
                  <a:gd name="connsiteY3" fmla="*/ 143966 h 167105"/>
                  <a:gd name="connsiteX4" fmla="*/ 0 w 249351"/>
                  <a:gd name="connsiteY4" fmla="*/ 0 h 167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9351" h="167105">
                    <a:moveTo>
                      <a:pt x="0" y="0"/>
                    </a:moveTo>
                    <a:lnTo>
                      <a:pt x="0" y="23140"/>
                    </a:lnTo>
                    <a:lnTo>
                      <a:pt x="249352" y="167106"/>
                    </a:lnTo>
                    <a:lnTo>
                      <a:pt x="249352" y="14396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id="{DE4796A4-F4AF-4921-8687-1947D444E3B1}"/>
                  </a:ext>
                </a:extLst>
              </p:cNvPr>
              <p:cNvSpPr/>
              <p:nvPr/>
            </p:nvSpPr>
            <p:spPr>
              <a:xfrm>
                <a:off x="2613551" y="2586240"/>
                <a:ext cx="77723" cy="100784"/>
              </a:xfrm>
              <a:custGeom>
                <a:avLst/>
                <a:gdLst>
                  <a:gd name="connsiteX0" fmla="*/ -1283 w 77723"/>
                  <a:gd name="connsiteY0" fmla="*/ 27523 h 100784"/>
                  <a:gd name="connsiteX1" fmla="*/ 37579 w 77723"/>
                  <a:gd name="connsiteY1" fmla="*/ 4983 h 100784"/>
                  <a:gd name="connsiteX2" fmla="*/ 76441 w 77723"/>
                  <a:gd name="connsiteY2" fmla="*/ 72603 h 100784"/>
                  <a:gd name="connsiteX3" fmla="*/ 37579 w 77723"/>
                  <a:gd name="connsiteY3" fmla="*/ 95143 h 100784"/>
                  <a:gd name="connsiteX4" fmla="*/ -1283 w 77723"/>
                  <a:gd name="connsiteY4" fmla="*/ 27523 h 100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84">
                    <a:moveTo>
                      <a:pt x="-1283" y="27523"/>
                    </a:moveTo>
                    <a:cubicBezTo>
                      <a:pt x="-1283" y="2793"/>
                      <a:pt x="16205" y="-7453"/>
                      <a:pt x="37579" y="4983"/>
                    </a:cubicBezTo>
                    <a:cubicBezTo>
                      <a:pt x="58953" y="17419"/>
                      <a:pt x="76441" y="47696"/>
                      <a:pt x="76441" y="72603"/>
                    </a:cubicBezTo>
                    <a:cubicBezTo>
                      <a:pt x="76441" y="97510"/>
                      <a:pt x="58777" y="107578"/>
                      <a:pt x="37579" y="95143"/>
                    </a:cubicBezTo>
                    <a:cubicBezTo>
                      <a:pt x="16382" y="82707"/>
                      <a:pt x="-1283" y="52394"/>
                      <a:pt x="-1283" y="27523"/>
                    </a:cubicBez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116373C6-EAD7-42CF-BF96-4813E4479DA5}"/>
                  </a:ext>
                </a:extLst>
              </p:cNvPr>
              <p:cNvSpPr/>
              <p:nvPr/>
            </p:nvSpPr>
            <p:spPr>
              <a:xfrm>
                <a:off x="2723954" y="2649973"/>
                <a:ext cx="77723" cy="100784"/>
              </a:xfrm>
              <a:custGeom>
                <a:avLst/>
                <a:gdLst>
                  <a:gd name="connsiteX0" fmla="*/ -1283 w 77723"/>
                  <a:gd name="connsiteY0" fmla="*/ 27523 h 100784"/>
                  <a:gd name="connsiteX1" fmla="*/ 37579 w 77723"/>
                  <a:gd name="connsiteY1" fmla="*/ 4983 h 100784"/>
                  <a:gd name="connsiteX2" fmla="*/ 76441 w 77723"/>
                  <a:gd name="connsiteY2" fmla="*/ 72603 h 100784"/>
                  <a:gd name="connsiteX3" fmla="*/ 37579 w 77723"/>
                  <a:gd name="connsiteY3" fmla="*/ 95143 h 100784"/>
                  <a:gd name="connsiteX4" fmla="*/ -1283 w 77723"/>
                  <a:gd name="connsiteY4" fmla="*/ 27523 h 100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84">
                    <a:moveTo>
                      <a:pt x="-1283" y="27523"/>
                    </a:moveTo>
                    <a:cubicBezTo>
                      <a:pt x="-1283" y="2793"/>
                      <a:pt x="16205" y="-7453"/>
                      <a:pt x="37579" y="4983"/>
                    </a:cubicBezTo>
                    <a:cubicBezTo>
                      <a:pt x="58953" y="17419"/>
                      <a:pt x="76441" y="47696"/>
                      <a:pt x="76441" y="72603"/>
                    </a:cubicBezTo>
                    <a:cubicBezTo>
                      <a:pt x="76441" y="97510"/>
                      <a:pt x="58777" y="107578"/>
                      <a:pt x="37579" y="95143"/>
                    </a:cubicBezTo>
                    <a:cubicBezTo>
                      <a:pt x="16382" y="82707"/>
                      <a:pt x="-1283" y="52430"/>
                      <a:pt x="-1283" y="27523"/>
                    </a:cubicBezTo>
                    <a:close/>
                  </a:path>
                </a:pathLst>
              </a:custGeom>
              <a:solidFill>
                <a:srgbClr val="E19100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id="{251D30DC-EF41-429B-8EA5-8ADBEA95187A}"/>
                  </a:ext>
                </a:extLst>
              </p:cNvPr>
              <p:cNvSpPr/>
              <p:nvPr/>
            </p:nvSpPr>
            <p:spPr>
              <a:xfrm>
                <a:off x="1966466" y="2223691"/>
                <a:ext cx="444296" cy="279628"/>
              </a:xfrm>
              <a:custGeom>
                <a:avLst/>
                <a:gdLst>
                  <a:gd name="connsiteX0" fmla="*/ 444297 w 444296"/>
                  <a:gd name="connsiteY0" fmla="*/ 256488 h 279628"/>
                  <a:gd name="connsiteX1" fmla="*/ 0 w 444296"/>
                  <a:gd name="connsiteY1" fmla="*/ 0 h 279628"/>
                  <a:gd name="connsiteX2" fmla="*/ 0 w 444296"/>
                  <a:gd name="connsiteY2" fmla="*/ 23105 h 279628"/>
                  <a:gd name="connsiteX3" fmla="*/ 444297 w 444296"/>
                  <a:gd name="connsiteY3" fmla="*/ 279629 h 279628"/>
                  <a:gd name="connsiteX4" fmla="*/ 444297 w 444296"/>
                  <a:gd name="connsiteY4" fmla="*/ 256488 h 279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4296" h="279628">
                    <a:moveTo>
                      <a:pt x="444297" y="256488"/>
                    </a:moveTo>
                    <a:lnTo>
                      <a:pt x="0" y="0"/>
                    </a:lnTo>
                    <a:lnTo>
                      <a:pt x="0" y="23105"/>
                    </a:lnTo>
                    <a:lnTo>
                      <a:pt x="444297" y="279629"/>
                    </a:lnTo>
                    <a:lnTo>
                      <a:pt x="444297" y="256488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3574E375-191F-49E9-95E9-778CFD710B8A}"/>
                  </a:ext>
                </a:extLst>
              </p:cNvPr>
              <p:cNvSpPr/>
              <p:nvPr/>
            </p:nvSpPr>
            <p:spPr>
              <a:xfrm>
                <a:off x="2469409" y="2514060"/>
                <a:ext cx="98143" cy="79808"/>
              </a:xfrm>
              <a:custGeom>
                <a:avLst/>
                <a:gdLst>
                  <a:gd name="connsiteX0" fmla="*/ 0 w 98143"/>
                  <a:gd name="connsiteY0" fmla="*/ 0 h 79808"/>
                  <a:gd name="connsiteX1" fmla="*/ 0 w 98143"/>
                  <a:gd name="connsiteY1" fmla="*/ 23141 h 79808"/>
                  <a:gd name="connsiteX2" fmla="*/ 98144 w 98143"/>
                  <a:gd name="connsiteY2" fmla="*/ 79808 h 79808"/>
                  <a:gd name="connsiteX3" fmla="*/ 98144 w 98143"/>
                  <a:gd name="connsiteY3" fmla="*/ 56668 h 79808"/>
                  <a:gd name="connsiteX4" fmla="*/ 0 w 98143"/>
                  <a:gd name="connsiteY4" fmla="*/ 0 h 79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8143" h="79808">
                    <a:moveTo>
                      <a:pt x="0" y="0"/>
                    </a:moveTo>
                    <a:lnTo>
                      <a:pt x="0" y="23141"/>
                    </a:lnTo>
                    <a:lnTo>
                      <a:pt x="98144" y="79808"/>
                    </a:lnTo>
                    <a:lnTo>
                      <a:pt x="98144" y="566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DC86FD10-26BE-4F5A-802B-48B60556C853}"/>
                  </a:ext>
                </a:extLst>
              </p:cNvPr>
              <p:cNvSpPr/>
              <p:nvPr/>
            </p:nvSpPr>
            <p:spPr>
              <a:xfrm>
                <a:off x="2613551" y="2760071"/>
                <a:ext cx="77723" cy="100765"/>
              </a:xfrm>
              <a:custGeom>
                <a:avLst/>
                <a:gdLst>
                  <a:gd name="connsiteX0" fmla="*/ -1283 w 77723"/>
                  <a:gd name="connsiteY0" fmla="*/ 27510 h 100765"/>
                  <a:gd name="connsiteX1" fmla="*/ 37579 w 77723"/>
                  <a:gd name="connsiteY1" fmla="*/ 5006 h 100765"/>
                  <a:gd name="connsiteX2" fmla="*/ 76441 w 77723"/>
                  <a:gd name="connsiteY2" fmla="*/ 72590 h 100765"/>
                  <a:gd name="connsiteX3" fmla="*/ 37579 w 77723"/>
                  <a:gd name="connsiteY3" fmla="*/ 95130 h 100765"/>
                  <a:gd name="connsiteX4" fmla="*/ -1283 w 77723"/>
                  <a:gd name="connsiteY4" fmla="*/ 27510 h 100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65">
                    <a:moveTo>
                      <a:pt x="-1283" y="27510"/>
                    </a:moveTo>
                    <a:cubicBezTo>
                      <a:pt x="-1283" y="2780"/>
                      <a:pt x="16205" y="-7466"/>
                      <a:pt x="37579" y="5006"/>
                    </a:cubicBezTo>
                    <a:cubicBezTo>
                      <a:pt x="58953" y="17477"/>
                      <a:pt x="76441" y="47718"/>
                      <a:pt x="76441" y="72590"/>
                    </a:cubicBezTo>
                    <a:cubicBezTo>
                      <a:pt x="76441" y="97462"/>
                      <a:pt x="58777" y="107566"/>
                      <a:pt x="37579" y="95130"/>
                    </a:cubicBezTo>
                    <a:cubicBezTo>
                      <a:pt x="16382" y="82694"/>
                      <a:pt x="-1283" y="52417"/>
                      <a:pt x="-1283" y="27510"/>
                    </a:cubicBezTo>
                    <a:close/>
                  </a:path>
                </a:pathLst>
              </a:custGeom>
              <a:solidFill>
                <a:srgbClr val="E19100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id="{EBE33884-CD0B-4562-ABFB-9396B03B4922}"/>
                  </a:ext>
                </a:extLst>
              </p:cNvPr>
              <p:cNvSpPr/>
              <p:nvPr/>
            </p:nvSpPr>
            <p:spPr>
              <a:xfrm>
                <a:off x="2723954" y="2823827"/>
                <a:ext cx="77723" cy="100771"/>
              </a:xfrm>
              <a:custGeom>
                <a:avLst/>
                <a:gdLst>
                  <a:gd name="connsiteX0" fmla="*/ -1283 w 77723"/>
                  <a:gd name="connsiteY0" fmla="*/ 27523 h 100771"/>
                  <a:gd name="connsiteX1" fmla="*/ 37579 w 77723"/>
                  <a:gd name="connsiteY1" fmla="*/ 4983 h 100771"/>
                  <a:gd name="connsiteX2" fmla="*/ 76441 w 77723"/>
                  <a:gd name="connsiteY2" fmla="*/ 72603 h 100771"/>
                  <a:gd name="connsiteX3" fmla="*/ 37579 w 77723"/>
                  <a:gd name="connsiteY3" fmla="*/ 95107 h 100771"/>
                  <a:gd name="connsiteX4" fmla="*/ -1283 w 77723"/>
                  <a:gd name="connsiteY4" fmla="*/ 27523 h 100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71">
                    <a:moveTo>
                      <a:pt x="-1283" y="27523"/>
                    </a:moveTo>
                    <a:cubicBezTo>
                      <a:pt x="-1283" y="2793"/>
                      <a:pt x="16205" y="-7453"/>
                      <a:pt x="37579" y="4983"/>
                    </a:cubicBezTo>
                    <a:cubicBezTo>
                      <a:pt x="58953" y="17419"/>
                      <a:pt x="76441" y="47696"/>
                      <a:pt x="76441" y="72603"/>
                    </a:cubicBezTo>
                    <a:cubicBezTo>
                      <a:pt x="76441" y="97510"/>
                      <a:pt x="58777" y="107578"/>
                      <a:pt x="37579" y="95107"/>
                    </a:cubicBezTo>
                    <a:cubicBezTo>
                      <a:pt x="16382" y="82636"/>
                      <a:pt x="-1283" y="52394"/>
                      <a:pt x="-1283" y="27523"/>
                    </a:cubicBez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E7602034-7C14-414B-9C29-131FA37C3685}"/>
                  </a:ext>
                </a:extLst>
              </p:cNvPr>
              <p:cNvSpPr/>
              <p:nvPr/>
            </p:nvSpPr>
            <p:spPr>
              <a:xfrm>
                <a:off x="1966466" y="2397545"/>
                <a:ext cx="257653" cy="171875"/>
              </a:xfrm>
              <a:custGeom>
                <a:avLst/>
                <a:gdLst>
                  <a:gd name="connsiteX0" fmla="*/ 257654 w 257653"/>
                  <a:gd name="connsiteY0" fmla="*/ 148735 h 171875"/>
                  <a:gd name="connsiteX1" fmla="*/ 0 w 257653"/>
                  <a:gd name="connsiteY1" fmla="*/ 0 h 171875"/>
                  <a:gd name="connsiteX2" fmla="*/ 0 w 257653"/>
                  <a:gd name="connsiteY2" fmla="*/ 23105 h 171875"/>
                  <a:gd name="connsiteX3" fmla="*/ 257654 w 257653"/>
                  <a:gd name="connsiteY3" fmla="*/ 171875 h 171875"/>
                  <a:gd name="connsiteX4" fmla="*/ 257654 w 257653"/>
                  <a:gd name="connsiteY4" fmla="*/ 148735 h 171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7653" h="171875">
                    <a:moveTo>
                      <a:pt x="257654" y="148735"/>
                    </a:moveTo>
                    <a:lnTo>
                      <a:pt x="0" y="0"/>
                    </a:lnTo>
                    <a:lnTo>
                      <a:pt x="0" y="23105"/>
                    </a:lnTo>
                    <a:lnTo>
                      <a:pt x="257654" y="171875"/>
                    </a:lnTo>
                    <a:lnTo>
                      <a:pt x="257654" y="148735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47F10F43-63BB-48DD-9891-D481437D17D5}"/>
                  </a:ext>
                </a:extLst>
              </p:cNvPr>
              <p:cNvSpPr/>
              <p:nvPr/>
            </p:nvSpPr>
            <p:spPr>
              <a:xfrm>
                <a:off x="2282801" y="2580161"/>
                <a:ext cx="284751" cy="187526"/>
              </a:xfrm>
              <a:custGeom>
                <a:avLst/>
                <a:gdLst>
                  <a:gd name="connsiteX0" fmla="*/ 0 w 284751"/>
                  <a:gd name="connsiteY0" fmla="*/ 0 h 187526"/>
                  <a:gd name="connsiteX1" fmla="*/ 0 w 284751"/>
                  <a:gd name="connsiteY1" fmla="*/ 23105 h 187526"/>
                  <a:gd name="connsiteX2" fmla="*/ 284751 w 284751"/>
                  <a:gd name="connsiteY2" fmla="*/ 187526 h 187526"/>
                  <a:gd name="connsiteX3" fmla="*/ 284751 w 284751"/>
                  <a:gd name="connsiteY3" fmla="*/ 164421 h 187526"/>
                  <a:gd name="connsiteX4" fmla="*/ 0 w 284751"/>
                  <a:gd name="connsiteY4" fmla="*/ 0 h 187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4751" h="187526">
                    <a:moveTo>
                      <a:pt x="0" y="0"/>
                    </a:moveTo>
                    <a:lnTo>
                      <a:pt x="0" y="23105"/>
                    </a:lnTo>
                    <a:lnTo>
                      <a:pt x="284751" y="187526"/>
                    </a:lnTo>
                    <a:lnTo>
                      <a:pt x="284751" y="1644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4D98A286-D3E1-428B-8A41-D7444A9BF82F}"/>
                  </a:ext>
                </a:extLst>
              </p:cNvPr>
              <p:cNvSpPr/>
              <p:nvPr/>
            </p:nvSpPr>
            <p:spPr>
              <a:xfrm>
                <a:off x="2978252" y="1946218"/>
                <a:ext cx="102348" cy="1243191"/>
              </a:xfrm>
              <a:custGeom>
                <a:avLst/>
                <a:gdLst>
                  <a:gd name="connsiteX0" fmla="*/ 0 w 102348"/>
                  <a:gd name="connsiteY0" fmla="*/ 1243191 h 1243191"/>
                  <a:gd name="connsiteX1" fmla="*/ 102348 w 102348"/>
                  <a:gd name="connsiteY1" fmla="*/ 59105 h 1243191"/>
                  <a:gd name="connsiteX2" fmla="*/ 0 w 102348"/>
                  <a:gd name="connsiteY2" fmla="*/ 0 h 1243191"/>
                  <a:gd name="connsiteX3" fmla="*/ 0 w 102348"/>
                  <a:gd name="connsiteY3" fmla="*/ 1243191 h 12431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348" h="1243191">
                    <a:moveTo>
                      <a:pt x="0" y="1243191"/>
                    </a:moveTo>
                    <a:lnTo>
                      <a:pt x="102348" y="59105"/>
                    </a:lnTo>
                    <a:lnTo>
                      <a:pt x="0" y="0"/>
                    </a:lnTo>
                    <a:lnTo>
                      <a:pt x="0" y="1243191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3527" cap="flat">
                <a:noFill/>
                <a:prstDash val="solid"/>
                <a:miter/>
              </a:ln>
              <a:effectLst>
                <a:softEdge rad="12700"/>
              </a:effectLst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30965F97-091E-4087-B393-DFA3A3111B60}"/>
                  </a:ext>
                </a:extLst>
              </p:cNvPr>
              <p:cNvSpPr/>
              <p:nvPr/>
            </p:nvSpPr>
            <p:spPr>
              <a:xfrm>
                <a:off x="1966430" y="1256382"/>
                <a:ext cx="162513" cy="210085"/>
              </a:xfrm>
              <a:custGeom>
                <a:avLst/>
                <a:gdLst>
                  <a:gd name="connsiteX0" fmla="*/ 161231 w 162513"/>
                  <a:gd name="connsiteY0" fmla="*/ 151320 h 210085"/>
                  <a:gd name="connsiteX1" fmla="*/ 79974 w 162513"/>
                  <a:gd name="connsiteY1" fmla="*/ 198838 h 210085"/>
                  <a:gd name="connsiteX2" fmla="*/ -1283 w 162513"/>
                  <a:gd name="connsiteY2" fmla="*/ 58122 h 210085"/>
                  <a:gd name="connsiteX3" fmla="*/ 79974 w 162513"/>
                  <a:gd name="connsiteY3" fmla="*/ 10605 h 210085"/>
                  <a:gd name="connsiteX4" fmla="*/ 161231 w 162513"/>
                  <a:gd name="connsiteY4" fmla="*/ 151320 h 2100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2513" h="210085">
                    <a:moveTo>
                      <a:pt x="161231" y="151320"/>
                    </a:moveTo>
                    <a:cubicBezTo>
                      <a:pt x="161231" y="203289"/>
                      <a:pt x="124842" y="224593"/>
                      <a:pt x="79974" y="198838"/>
                    </a:cubicBezTo>
                    <a:cubicBezTo>
                      <a:pt x="35106" y="173083"/>
                      <a:pt x="-1283" y="110091"/>
                      <a:pt x="-1283" y="58122"/>
                    </a:cubicBezTo>
                    <a:cubicBezTo>
                      <a:pt x="-1283" y="6154"/>
                      <a:pt x="35106" y="-15114"/>
                      <a:pt x="79974" y="10605"/>
                    </a:cubicBezTo>
                    <a:cubicBezTo>
                      <a:pt x="124842" y="36325"/>
                      <a:pt x="161231" y="99457"/>
                      <a:pt x="161231" y="151320"/>
                    </a:cubicBezTo>
                    <a:close/>
                  </a:path>
                </a:pathLst>
              </a:custGeom>
              <a:solidFill>
                <a:srgbClr val="CED3F8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29A60A67-9FB9-4817-AC0D-1A65ACACAEF4}"/>
                  </a:ext>
                </a:extLst>
              </p:cNvPr>
              <p:cNvSpPr/>
              <p:nvPr/>
            </p:nvSpPr>
            <p:spPr>
              <a:xfrm>
                <a:off x="2007518" y="1308130"/>
                <a:ext cx="79987" cy="114335"/>
              </a:xfrm>
              <a:custGeom>
                <a:avLst/>
                <a:gdLst>
                  <a:gd name="connsiteX0" fmla="*/ 49767 w 79987"/>
                  <a:gd name="connsiteY0" fmla="*/ 58132 h 114335"/>
                  <a:gd name="connsiteX1" fmla="*/ 60013 w 79987"/>
                  <a:gd name="connsiteY1" fmla="*/ 41209 h 114335"/>
                  <a:gd name="connsiteX2" fmla="*/ 38816 w 79987"/>
                  <a:gd name="connsiteY2" fmla="*/ 2347 h 114335"/>
                  <a:gd name="connsiteX3" fmla="*/ 17618 w 79987"/>
                  <a:gd name="connsiteY3" fmla="*/ 16867 h 114335"/>
                  <a:gd name="connsiteX4" fmla="*/ 27864 w 79987"/>
                  <a:gd name="connsiteY4" fmla="*/ 45555 h 114335"/>
                  <a:gd name="connsiteX5" fmla="*/ -1283 w 79987"/>
                  <a:gd name="connsiteY5" fmla="*/ 67847 h 114335"/>
                  <a:gd name="connsiteX6" fmla="*/ 38709 w 79987"/>
                  <a:gd name="connsiteY6" fmla="*/ 90917 h 114335"/>
                  <a:gd name="connsiteX7" fmla="*/ 78702 w 79987"/>
                  <a:gd name="connsiteY7" fmla="*/ 114022 h 114335"/>
                  <a:gd name="connsiteX8" fmla="*/ 49767 w 79987"/>
                  <a:gd name="connsiteY8" fmla="*/ 58132 h 114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9987" h="114335">
                    <a:moveTo>
                      <a:pt x="49767" y="58132"/>
                    </a:moveTo>
                    <a:cubicBezTo>
                      <a:pt x="55880" y="56966"/>
                      <a:pt x="60013" y="51066"/>
                      <a:pt x="60013" y="41209"/>
                    </a:cubicBezTo>
                    <a:cubicBezTo>
                      <a:pt x="60013" y="26477"/>
                      <a:pt x="50545" y="9095"/>
                      <a:pt x="38816" y="2347"/>
                    </a:cubicBezTo>
                    <a:cubicBezTo>
                      <a:pt x="27087" y="-4401"/>
                      <a:pt x="17618" y="2135"/>
                      <a:pt x="17618" y="16867"/>
                    </a:cubicBezTo>
                    <a:cubicBezTo>
                      <a:pt x="18007" y="27254"/>
                      <a:pt x="21575" y="37270"/>
                      <a:pt x="27864" y="45555"/>
                    </a:cubicBezTo>
                    <a:cubicBezTo>
                      <a:pt x="10199" y="42022"/>
                      <a:pt x="-1283" y="53362"/>
                      <a:pt x="-1283" y="67847"/>
                    </a:cubicBezTo>
                    <a:lnTo>
                      <a:pt x="38709" y="90917"/>
                    </a:lnTo>
                    <a:lnTo>
                      <a:pt x="78702" y="114022"/>
                    </a:lnTo>
                    <a:cubicBezTo>
                      <a:pt x="78914" y="99573"/>
                      <a:pt x="67573" y="75337"/>
                      <a:pt x="49767" y="58132"/>
                    </a:cubicBezTo>
                    <a:close/>
                  </a:path>
                </a:pathLst>
              </a:custGeom>
              <a:solidFill>
                <a:srgbClr val="F1F1F6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E8414819-D40D-479A-9F94-EE3C89B0646B}"/>
                  </a:ext>
                </a:extLst>
              </p:cNvPr>
              <p:cNvSpPr/>
              <p:nvPr/>
            </p:nvSpPr>
            <p:spPr>
              <a:xfrm>
                <a:off x="2175471" y="1446985"/>
                <a:ext cx="636218" cy="376535"/>
              </a:xfrm>
              <a:custGeom>
                <a:avLst/>
                <a:gdLst>
                  <a:gd name="connsiteX0" fmla="*/ 624323 w 636218"/>
                  <a:gd name="connsiteY0" fmla="*/ 376222 h 376535"/>
                  <a:gd name="connsiteX1" fmla="*/ 615138 w 636218"/>
                  <a:gd name="connsiteY1" fmla="*/ 370922 h 376535"/>
                  <a:gd name="connsiteX2" fmla="*/ 593411 w 636218"/>
                  <a:gd name="connsiteY2" fmla="*/ 347782 h 376535"/>
                  <a:gd name="connsiteX3" fmla="*/ 578396 w 636218"/>
                  <a:gd name="connsiteY3" fmla="*/ 345238 h 376535"/>
                  <a:gd name="connsiteX4" fmla="*/ 542184 w 636218"/>
                  <a:gd name="connsiteY4" fmla="*/ 342694 h 376535"/>
                  <a:gd name="connsiteX5" fmla="*/ 512719 w 636218"/>
                  <a:gd name="connsiteY5" fmla="*/ 311782 h 376535"/>
                  <a:gd name="connsiteX6" fmla="*/ 475942 w 636218"/>
                  <a:gd name="connsiteY6" fmla="*/ 286097 h 376535"/>
                  <a:gd name="connsiteX7" fmla="*/ 410230 w 636218"/>
                  <a:gd name="connsiteY7" fmla="*/ 252606 h 376535"/>
                  <a:gd name="connsiteX8" fmla="*/ 388503 w 636218"/>
                  <a:gd name="connsiteY8" fmla="*/ 229465 h 376535"/>
                  <a:gd name="connsiteX9" fmla="*/ 373488 w 636218"/>
                  <a:gd name="connsiteY9" fmla="*/ 226921 h 376535"/>
                  <a:gd name="connsiteX10" fmla="*/ 337276 w 636218"/>
                  <a:gd name="connsiteY10" fmla="*/ 224378 h 376535"/>
                  <a:gd name="connsiteX11" fmla="*/ 307776 w 636218"/>
                  <a:gd name="connsiteY11" fmla="*/ 193465 h 376535"/>
                  <a:gd name="connsiteX12" fmla="*/ 271034 w 636218"/>
                  <a:gd name="connsiteY12" fmla="*/ 167781 h 376535"/>
                  <a:gd name="connsiteX13" fmla="*/ 205287 w 636218"/>
                  <a:gd name="connsiteY13" fmla="*/ 134289 h 376535"/>
                  <a:gd name="connsiteX14" fmla="*/ 168544 w 636218"/>
                  <a:gd name="connsiteY14" fmla="*/ 108605 h 376535"/>
                  <a:gd name="connsiteX15" fmla="*/ 132332 w 636218"/>
                  <a:gd name="connsiteY15" fmla="*/ 106061 h 376535"/>
                  <a:gd name="connsiteX16" fmla="*/ 102833 w 636218"/>
                  <a:gd name="connsiteY16" fmla="*/ 75148 h 376535"/>
                  <a:gd name="connsiteX17" fmla="*/ 66090 w 636218"/>
                  <a:gd name="connsiteY17" fmla="*/ 49464 h 376535"/>
                  <a:gd name="connsiteX18" fmla="*/ 379 w 636218"/>
                  <a:gd name="connsiteY18" fmla="*/ 15972 h 376535"/>
                  <a:gd name="connsiteX19" fmla="*/ 3629 w 636218"/>
                  <a:gd name="connsiteY19" fmla="*/ 1342 h 376535"/>
                  <a:gd name="connsiteX20" fmla="*/ 18255 w 636218"/>
                  <a:gd name="connsiteY20" fmla="*/ 4600 h 376535"/>
                  <a:gd name="connsiteX21" fmla="*/ 18714 w 636218"/>
                  <a:gd name="connsiteY21" fmla="*/ 5373 h 376535"/>
                  <a:gd name="connsiteX22" fmla="*/ 55492 w 636218"/>
                  <a:gd name="connsiteY22" fmla="*/ 31093 h 376535"/>
                  <a:gd name="connsiteX23" fmla="*/ 121203 w 636218"/>
                  <a:gd name="connsiteY23" fmla="*/ 64549 h 376535"/>
                  <a:gd name="connsiteX24" fmla="*/ 142931 w 636218"/>
                  <a:gd name="connsiteY24" fmla="*/ 87690 h 376535"/>
                  <a:gd name="connsiteX25" fmla="*/ 157946 w 636218"/>
                  <a:gd name="connsiteY25" fmla="*/ 90234 h 376535"/>
                  <a:gd name="connsiteX26" fmla="*/ 223657 w 636218"/>
                  <a:gd name="connsiteY26" fmla="*/ 123690 h 376535"/>
                  <a:gd name="connsiteX27" fmla="*/ 260435 w 636218"/>
                  <a:gd name="connsiteY27" fmla="*/ 149410 h 376535"/>
                  <a:gd name="connsiteX28" fmla="*/ 326147 w 636218"/>
                  <a:gd name="connsiteY28" fmla="*/ 182866 h 376535"/>
                  <a:gd name="connsiteX29" fmla="*/ 347874 w 636218"/>
                  <a:gd name="connsiteY29" fmla="*/ 206007 h 376535"/>
                  <a:gd name="connsiteX30" fmla="*/ 362889 w 636218"/>
                  <a:gd name="connsiteY30" fmla="*/ 208550 h 376535"/>
                  <a:gd name="connsiteX31" fmla="*/ 399101 w 636218"/>
                  <a:gd name="connsiteY31" fmla="*/ 211094 h 376535"/>
                  <a:gd name="connsiteX32" fmla="*/ 428565 w 636218"/>
                  <a:gd name="connsiteY32" fmla="*/ 242007 h 376535"/>
                  <a:gd name="connsiteX33" fmla="*/ 465343 w 636218"/>
                  <a:gd name="connsiteY33" fmla="*/ 267726 h 376535"/>
                  <a:gd name="connsiteX34" fmla="*/ 531055 w 636218"/>
                  <a:gd name="connsiteY34" fmla="*/ 301183 h 376535"/>
                  <a:gd name="connsiteX35" fmla="*/ 552782 w 636218"/>
                  <a:gd name="connsiteY35" fmla="*/ 324323 h 376535"/>
                  <a:gd name="connsiteX36" fmla="*/ 567797 w 636218"/>
                  <a:gd name="connsiteY36" fmla="*/ 326867 h 376535"/>
                  <a:gd name="connsiteX37" fmla="*/ 604009 w 636218"/>
                  <a:gd name="connsiteY37" fmla="*/ 329411 h 376535"/>
                  <a:gd name="connsiteX38" fmla="*/ 633509 w 636218"/>
                  <a:gd name="connsiteY38" fmla="*/ 360324 h 376535"/>
                  <a:gd name="connsiteX39" fmla="*/ 629623 w 636218"/>
                  <a:gd name="connsiteY39" fmla="*/ 374801 h 376535"/>
                  <a:gd name="connsiteX40" fmla="*/ 624323 w 636218"/>
                  <a:gd name="connsiteY40" fmla="*/ 376222 h 37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636218" h="376535">
                    <a:moveTo>
                      <a:pt x="624323" y="376222"/>
                    </a:moveTo>
                    <a:cubicBezTo>
                      <a:pt x="620543" y="376225"/>
                      <a:pt x="617045" y="374204"/>
                      <a:pt x="615138" y="370922"/>
                    </a:cubicBezTo>
                    <a:cubicBezTo>
                      <a:pt x="609980" y="361497"/>
                      <a:pt x="602490" y="353533"/>
                      <a:pt x="593411" y="347782"/>
                    </a:cubicBezTo>
                    <a:cubicBezTo>
                      <a:pt x="587334" y="344249"/>
                      <a:pt x="581716" y="343295"/>
                      <a:pt x="578396" y="345238"/>
                    </a:cubicBezTo>
                    <a:cubicBezTo>
                      <a:pt x="568292" y="351067"/>
                      <a:pt x="555079" y="350149"/>
                      <a:pt x="542184" y="342694"/>
                    </a:cubicBezTo>
                    <a:cubicBezTo>
                      <a:pt x="529854" y="335099"/>
                      <a:pt x="519714" y="324451"/>
                      <a:pt x="512719" y="311782"/>
                    </a:cubicBezTo>
                    <a:cubicBezTo>
                      <a:pt x="501237" y="291962"/>
                      <a:pt x="483538" y="281717"/>
                      <a:pt x="475942" y="286097"/>
                    </a:cubicBezTo>
                    <a:cubicBezTo>
                      <a:pt x="456405" y="297332"/>
                      <a:pt x="427541" y="282564"/>
                      <a:pt x="410230" y="252606"/>
                    </a:cubicBezTo>
                    <a:cubicBezTo>
                      <a:pt x="405037" y="243187"/>
                      <a:pt x="397582" y="235231"/>
                      <a:pt x="388503" y="229465"/>
                    </a:cubicBezTo>
                    <a:cubicBezTo>
                      <a:pt x="382391" y="225932"/>
                      <a:pt x="376808" y="224978"/>
                      <a:pt x="373488" y="226921"/>
                    </a:cubicBezTo>
                    <a:cubicBezTo>
                      <a:pt x="363348" y="232751"/>
                      <a:pt x="350171" y="231832"/>
                      <a:pt x="337276" y="224378"/>
                    </a:cubicBezTo>
                    <a:cubicBezTo>
                      <a:pt x="324946" y="216782"/>
                      <a:pt x="314771" y="206134"/>
                      <a:pt x="307776" y="193465"/>
                    </a:cubicBezTo>
                    <a:cubicBezTo>
                      <a:pt x="296329" y="173645"/>
                      <a:pt x="278594" y="163400"/>
                      <a:pt x="271034" y="167781"/>
                    </a:cubicBezTo>
                    <a:cubicBezTo>
                      <a:pt x="251497" y="179015"/>
                      <a:pt x="222633" y="164248"/>
                      <a:pt x="205287" y="134289"/>
                    </a:cubicBezTo>
                    <a:cubicBezTo>
                      <a:pt x="193840" y="114505"/>
                      <a:pt x="176140" y="104188"/>
                      <a:pt x="168544" y="108605"/>
                    </a:cubicBezTo>
                    <a:cubicBezTo>
                      <a:pt x="158440" y="114434"/>
                      <a:pt x="145227" y="113515"/>
                      <a:pt x="132332" y="106061"/>
                    </a:cubicBezTo>
                    <a:cubicBezTo>
                      <a:pt x="120002" y="98458"/>
                      <a:pt x="109863" y="87810"/>
                      <a:pt x="102833" y="75148"/>
                    </a:cubicBezTo>
                    <a:cubicBezTo>
                      <a:pt x="91386" y="55329"/>
                      <a:pt x="73722" y="45083"/>
                      <a:pt x="66090" y="49464"/>
                    </a:cubicBezTo>
                    <a:cubicBezTo>
                      <a:pt x="46553" y="60699"/>
                      <a:pt x="17690" y="45931"/>
                      <a:pt x="379" y="15972"/>
                    </a:cubicBezTo>
                    <a:cubicBezTo>
                      <a:pt x="-2766" y="11033"/>
                      <a:pt x="-1317" y="4483"/>
                      <a:pt x="3629" y="1342"/>
                    </a:cubicBezTo>
                    <a:cubicBezTo>
                      <a:pt x="8575" y="-1798"/>
                      <a:pt x="15111" y="-339"/>
                      <a:pt x="18255" y="4600"/>
                    </a:cubicBezTo>
                    <a:cubicBezTo>
                      <a:pt x="18432" y="4851"/>
                      <a:pt x="18573" y="5108"/>
                      <a:pt x="18714" y="5373"/>
                    </a:cubicBezTo>
                    <a:cubicBezTo>
                      <a:pt x="30161" y="25193"/>
                      <a:pt x="47931" y="35474"/>
                      <a:pt x="55492" y="31093"/>
                    </a:cubicBezTo>
                    <a:cubicBezTo>
                      <a:pt x="75029" y="19823"/>
                      <a:pt x="103857" y="34626"/>
                      <a:pt x="121203" y="64549"/>
                    </a:cubicBezTo>
                    <a:cubicBezTo>
                      <a:pt x="126362" y="73975"/>
                      <a:pt x="133852" y="81938"/>
                      <a:pt x="142931" y="87690"/>
                    </a:cubicBezTo>
                    <a:cubicBezTo>
                      <a:pt x="149007" y="91223"/>
                      <a:pt x="154625" y="92141"/>
                      <a:pt x="157946" y="90234"/>
                    </a:cubicBezTo>
                    <a:cubicBezTo>
                      <a:pt x="177447" y="78964"/>
                      <a:pt x="206311" y="93767"/>
                      <a:pt x="223657" y="123690"/>
                    </a:cubicBezTo>
                    <a:cubicBezTo>
                      <a:pt x="235069" y="143510"/>
                      <a:pt x="252839" y="153790"/>
                      <a:pt x="260435" y="149410"/>
                    </a:cubicBezTo>
                    <a:cubicBezTo>
                      <a:pt x="279901" y="138140"/>
                      <a:pt x="308765" y="152943"/>
                      <a:pt x="326147" y="182866"/>
                    </a:cubicBezTo>
                    <a:cubicBezTo>
                      <a:pt x="331305" y="192292"/>
                      <a:pt x="338795" y="200255"/>
                      <a:pt x="347874" y="206007"/>
                    </a:cubicBezTo>
                    <a:cubicBezTo>
                      <a:pt x="353915" y="209540"/>
                      <a:pt x="359533" y="210493"/>
                      <a:pt x="362889" y="208550"/>
                    </a:cubicBezTo>
                    <a:cubicBezTo>
                      <a:pt x="372993" y="202721"/>
                      <a:pt x="386171" y="203640"/>
                      <a:pt x="399101" y="211094"/>
                    </a:cubicBezTo>
                    <a:cubicBezTo>
                      <a:pt x="411396" y="218700"/>
                      <a:pt x="421570" y="229345"/>
                      <a:pt x="428565" y="242007"/>
                    </a:cubicBezTo>
                    <a:cubicBezTo>
                      <a:pt x="440047" y="261862"/>
                      <a:pt x="457818" y="272072"/>
                      <a:pt x="465343" y="267726"/>
                    </a:cubicBezTo>
                    <a:cubicBezTo>
                      <a:pt x="484845" y="256456"/>
                      <a:pt x="513708" y="271259"/>
                      <a:pt x="531055" y="301183"/>
                    </a:cubicBezTo>
                    <a:cubicBezTo>
                      <a:pt x="536213" y="310609"/>
                      <a:pt x="543703" y="318572"/>
                      <a:pt x="552782" y="324323"/>
                    </a:cubicBezTo>
                    <a:cubicBezTo>
                      <a:pt x="558859" y="327856"/>
                      <a:pt x="564476" y="328810"/>
                      <a:pt x="567797" y="326867"/>
                    </a:cubicBezTo>
                    <a:cubicBezTo>
                      <a:pt x="577901" y="321038"/>
                      <a:pt x="591114" y="321992"/>
                      <a:pt x="604009" y="329411"/>
                    </a:cubicBezTo>
                    <a:cubicBezTo>
                      <a:pt x="616339" y="337017"/>
                      <a:pt x="626478" y="347662"/>
                      <a:pt x="633509" y="360324"/>
                    </a:cubicBezTo>
                    <a:cubicBezTo>
                      <a:pt x="636441" y="365393"/>
                      <a:pt x="634710" y="371876"/>
                      <a:pt x="629623" y="374801"/>
                    </a:cubicBezTo>
                    <a:cubicBezTo>
                      <a:pt x="628033" y="375734"/>
                      <a:pt x="626196" y="376222"/>
                      <a:pt x="624323" y="376222"/>
                    </a:cubicBezTo>
                    <a:close/>
                  </a:path>
                </a:pathLst>
              </a:custGeom>
              <a:solidFill>
                <a:srgbClr val="C4CAE9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</p:grpSp>
        <p:grpSp>
          <p:nvGrpSpPr>
            <p:cNvPr id="132" name="Graphic 6">
              <a:extLst>
                <a:ext uri="{FF2B5EF4-FFF2-40B4-BE49-F238E27FC236}">
                  <a16:creationId xmlns:a16="http://schemas.microsoft.com/office/drawing/2014/main" id="{ABB360B3-30AD-4A24-8F69-18647E6CF1A7}"/>
                </a:ext>
              </a:extLst>
            </p:cNvPr>
            <p:cNvGrpSpPr/>
            <p:nvPr/>
          </p:nvGrpSpPr>
          <p:grpSpPr>
            <a:xfrm>
              <a:off x="323519" y="2944967"/>
              <a:ext cx="972191" cy="583741"/>
              <a:chOff x="323519" y="2944967"/>
              <a:chExt cx="972191" cy="583741"/>
            </a:xfrm>
          </p:grpSpPr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3562CC4F-A72F-4493-9797-F73E33C95435}"/>
                  </a:ext>
                </a:extLst>
              </p:cNvPr>
              <p:cNvSpPr/>
              <p:nvPr/>
            </p:nvSpPr>
            <p:spPr>
              <a:xfrm>
                <a:off x="323519" y="3422686"/>
                <a:ext cx="104264" cy="106023"/>
              </a:xfrm>
              <a:custGeom>
                <a:avLst/>
                <a:gdLst>
                  <a:gd name="connsiteX0" fmla="*/ 5121 w 104264"/>
                  <a:gd name="connsiteY0" fmla="*/ 34097 h 106023"/>
                  <a:gd name="connsiteX1" fmla="*/ 20983 w 104264"/>
                  <a:gd name="connsiteY1" fmla="*/ 17704 h 106023"/>
                  <a:gd name="connsiteX2" fmla="*/ 52214 w 104264"/>
                  <a:gd name="connsiteY2" fmla="*/ -314 h 106023"/>
                  <a:gd name="connsiteX3" fmla="*/ 51154 w 104264"/>
                  <a:gd name="connsiteY3" fmla="*/ 9013 h 106023"/>
                  <a:gd name="connsiteX4" fmla="*/ 89769 w 104264"/>
                  <a:gd name="connsiteY4" fmla="*/ 75820 h 106023"/>
                  <a:gd name="connsiteX5" fmla="*/ 102982 w 104264"/>
                  <a:gd name="connsiteY5" fmla="*/ 80554 h 106023"/>
                  <a:gd name="connsiteX6" fmla="*/ 69207 w 104264"/>
                  <a:gd name="connsiteY6" fmla="*/ 100056 h 106023"/>
                  <a:gd name="connsiteX7" fmla="*/ 22608 w 104264"/>
                  <a:gd name="connsiteY7" fmla="*/ 99349 h 106023"/>
                  <a:gd name="connsiteX8" fmla="*/ 5121 w 104264"/>
                  <a:gd name="connsiteY8" fmla="*/ 34097 h 106023"/>
                  <a:gd name="connsiteX9" fmla="*/ 5121 w 104264"/>
                  <a:gd name="connsiteY9" fmla="*/ 34097 h 1060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4264" h="106023">
                    <a:moveTo>
                      <a:pt x="5121" y="34097"/>
                    </a:moveTo>
                    <a:cubicBezTo>
                      <a:pt x="8830" y="27313"/>
                      <a:pt x="14306" y="21626"/>
                      <a:pt x="20983" y="17704"/>
                    </a:cubicBezTo>
                    <a:lnTo>
                      <a:pt x="52214" y="-314"/>
                    </a:lnTo>
                    <a:cubicBezTo>
                      <a:pt x="51508" y="2725"/>
                      <a:pt x="51119" y="5869"/>
                      <a:pt x="51154" y="9013"/>
                    </a:cubicBezTo>
                    <a:cubicBezTo>
                      <a:pt x="51154" y="33744"/>
                      <a:pt x="68465" y="63526"/>
                      <a:pt x="89769" y="75820"/>
                    </a:cubicBezTo>
                    <a:cubicBezTo>
                      <a:pt x="93832" y="78223"/>
                      <a:pt x="98318" y="79812"/>
                      <a:pt x="102982" y="80554"/>
                    </a:cubicBezTo>
                    <a:lnTo>
                      <a:pt x="69207" y="100056"/>
                    </a:lnTo>
                    <a:cubicBezTo>
                      <a:pt x="54581" y="107828"/>
                      <a:pt x="36987" y="107581"/>
                      <a:pt x="22608" y="99349"/>
                    </a:cubicBezTo>
                    <a:cubicBezTo>
                      <a:pt x="-249" y="86172"/>
                      <a:pt x="-8057" y="56955"/>
                      <a:pt x="5121" y="34097"/>
                    </a:cubicBezTo>
                    <a:cubicBezTo>
                      <a:pt x="5121" y="34097"/>
                      <a:pt x="5121" y="34097"/>
                      <a:pt x="5121" y="34097"/>
                    </a:cubicBezTo>
                    <a:close/>
                  </a:path>
                </a:pathLst>
              </a:custGeom>
              <a:solidFill>
                <a:srgbClr val="6B67E7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34" name="Freeform: Shape 133">
                <a:extLst>
                  <a:ext uri="{FF2B5EF4-FFF2-40B4-BE49-F238E27FC236}">
                    <a16:creationId xmlns:a16="http://schemas.microsoft.com/office/drawing/2014/main" id="{B9F9AB2D-ECDA-43B7-AE2A-FC86927EC4C8}"/>
                  </a:ext>
                </a:extLst>
              </p:cNvPr>
              <p:cNvSpPr/>
              <p:nvPr/>
            </p:nvSpPr>
            <p:spPr>
              <a:xfrm>
                <a:off x="1145880" y="2954012"/>
                <a:ext cx="119093" cy="101888"/>
              </a:xfrm>
              <a:custGeom>
                <a:avLst/>
                <a:gdLst>
                  <a:gd name="connsiteX0" fmla="*/ 95201 w 119093"/>
                  <a:gd name="connsiteY0" fmla="*/ 8165 h 101888"/>
                  <a:gd name="connsiteX1" fmla="*/ 107707 w 119093"/>
                  <a:gd name="connsiteY1" fmla="*/ 29822 h 101888"/>
                  <a:gd name="connsiteX2" fmla="*/ 117811 w 119093"/>
                  <a:gd name="connsiteY2" fmla="*/ 29575 h 101888"/>
                  <a:gd name="connsiteX3" fmla="*/ 63263 w 119093"/>
                  <a:gd name="connsiteY3" fmla="*/ 98678 h 101888"/>
                  <a:gd name="connsiteX4" fmla="*/ 30973 w 119093"/>
                  <a:gd name="connsiteY4" fmla="*/ 101575 h 101888"/>
                  <a:gd name="connsiteX5" fmla="*/ -1283 w 119093"/>
                  <a:gd name="connsiteY5" fmla="*/ 61477 h 101888"/>
                  <a:gd name="connsiteX6" fmla="*/ -1283 w 119093"/>
                  <a:gd name="connsiteY6" fmla="*/ 18517 h 101888"/>
                  <a:gd name="connsiteX7" fmla="*/ 100041 w 119093"/>
                  <a:gd name="connsiteY7" fmla="*/ -314 h 101888"/>
                  <a:gd name="connsiteX8" fmla="*/ 95201 w 119093"/>
                  <a:gd name="connsiteY8" fmla="*/ 8165 h 1018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9093" h="101888">
                    <a:moveTo>
                      <a:pt x="95201" y="8165"/>
                    </a:moveTo>
                    <a:cubicBezTo>
                      <a:pt x="95695" y="16966"/>
                      <a:pt x="100323" y="25007"/>
                      <a:pt x="107707" y="29822"/>
                    </a:cubicBezTo>
                    <a:cubicBezTo>
                      <a:pt x="111876" y="32224"/>
                      <a:pt x="115585" y="31906"/>
                      <a:pt x="117811" y="29575"/>
                    </a:cubicBezTo>
                    <a:lnTo>
                      <a:pt x="63263" y="98678"/>
                    </a:lnTo>
                    <a:lnTo>
                      <a:pt x="30973" y="101575"/>
                    </a:lnTo>
                    <a:lnTo>
                      <a:pt x="-1283" y="61477"/>
                    </a:lnTo>
                    <a:lnTo>
                      <a:pt x="-1283" y="18517"/>
                    </a:lnTo>
                    <a:lnTo>
                      <a:pt x="100041" y="-314"/>
                    </a:lnTo>
                    <a:cubicBezTo>
                      <a:pt x="96720" y="1110"/>
                      <a:pt x="94742" y="4576"/>
                      <a:pt x="95201" y="8165"/>
                    </a:cubicBezTo>
                    <a:close/>
                  </a:path>
                </a:pathLst>
              </a:custGeom>
              <a:solidFill>
                <a:srgbClr val="B9BEE4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id="{505AC1DC-4A49-4D00-A207-645E83E5D54F}"/>
                  </a:ext>
                </a:extLst>
              </p:cNvPr>
              <p:cNvSpPr/>
              <p:nvPr/>
            </p:nvSpPr>
            <p:spPr>
              <a:xfrm>
                <a:off x="1242288" y="2944967"/>
                <a:ext cx="53421" cy="40837"/>
              </a:xfrm>
              <a:custGeom>
                <a:avLst/>
                <a:gdLst>
                  <a:gd name="connsiteX0" fmla="*/ -1207 w 53421"/>
                  <a:gd name="connsiteY0" fmla="*/ 17210 h 40837"/>
                  <a:gd name="connsiteX1" fmla="*/ 3633 w 53421"/>
                  <a:gd name="connsiteY1" fmla="*/ 8695 h 40837"/>
                  <a:gd name="connsiteX2" fmla="*/ 5187 w 53421"/>
                  <a:gd name="connsiteY2" fmla="*/ 8413 h 40837"/>
                  <a:gd name="connsiteX3" fmla="*/ 52139 w 53421"/>
                  <a:gd name="connsiteY3" fmla="*/ -314 h 40837"/>
                  <a:gd name="connsiteX4" fmla="*/ 21933 w 53421"/>
                  <a:gd name="connsiteY4" fmla="*/ 37912 h 40837"/>
                  <a:gd name="connsiteX5" fmla="*/ 21403 w 53421"/>
                  <a:gd name="connsiteY5" fmla="*/ 38619 h 40837"/>
                  <a:gd name="connsiteX6" fmla="*/ 11299 w 53421"/>
                  <a:gd name="connsiteY6" fmla="*/ 38866 h 40837"/>
                  <a:gd name="connsiteX7" fmla="*/ -1207 w 53421"/>
                  <a:gd name="connsiteY7" fmla="*/ 17210 h 40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3421" h="40837">
                    <a:moveTo>
                      <a:pt x="-1207" y="17210"/>
                    </a:moveTo>
                    <a:cubicBezTo>
                      <a:pt x="-1702" y="13606"/>
                      <a:pt x="276" y="10123"/>
                      <a:pt x="3633" y="8695"/>
                    </a:cubicBezTo>
                    <a:lnTo>
                      <a:pt x="5187" y="8413"/>
                    </a:lnTo>
                    <a:lnTo>
                      <a:pt x="52139" y="-314"/>
                    </a:lnTo>
                    <a:lnTo>
                      <a:pt x="21933" y="37912"/>
                    </a:lnTo>
                    <a:lnTo>
                      <a:pt x="21403" y="38619"/>
                    </a:lnTo>
                    <a:cubicBezTo>
                      <a:pt x="19177" y="40951"/>
                      <a:pt x="15468" y="41269"/>
                      <a:pt x="11299" y="38866"/>
                    </a:cubicBezTo>
                    <a:cubicBezTo>
                      <a:pt x="3915" y="34051"/>
                      <a:pt x="-713" y="26010"/>
                      <a:pt x="-1207" y="17210"/>
                    </a:cubicBezTo>
                    <a:close/>
                  </a:path>
                </a:pathLst>
              </a:custGeom>
              <a:solidFill>
                <a:srgbClr val="362E90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7488ED9D-ED4C-405B-9E57-4DCC0A1EC7AD}"/>
                  </a:ext>
                </a:extLst>
              </p:cNvPr>
              <p:cNvSpPr/>
              <p:nvPr/>
            </p:nvSpPr>
            <p:spPr>
              <a:xfrm>
                <a:off x="458731" y="3360212"/>
                <a:ext cx="73696" cy="94313"/>
              </a:xfrm>
              <a:custGeom>
                <a:avLst/>
                <a:gdLst>
                  <a:gd name="connsiteX0" fmla="*/ 72413 w 73696"/>
                  <a:gd name="connsiteY0" fmla="*/ 49230 h 94313"/>
                  <a:gd name="connsiteX1" fmla="*/ 68103 w 73696"/>
                  <a:gd name="connsiteY1" fmla="*/ 36971 h 94313"/>
                  <a:gd name="connsiteX2" fmla="*/ 41925 w 73696"/>
                  <a:gd name="connsiteY2" fmla="*/ 4433 h 94313"/>
                  <a:gd name="connsiteX3" fmla="*/ 30761 w 73696"/>
                  <a:gd name="connsiteY3" fmla="*/ -301 h 94313"/>
                  <a:gd name="connsiteX4" fmla="*/ 5571 w 73696"/>
                  <a:gd name="connsiteY4" fmla="*/ 1924 h 94313"/>
                  <a:gd name="connsiteX5" fmla="*/ -1283 w 73696"/>
                  <a:gd name="connsiteY5" fmla="*/ 9414 h 94313"/>
                  <a:gd name="connsiteX6" fmla="*/ -1283 w 73696"/>
                  <a:gd name="connsiteY6" fmla="*/ 44460 h 94313"/>
                  <a:gd name="connsiteX7" fmla="*/ 3063 w 73696"/>
                  <a:gd name="connsiteY7" fmla="*/ 56719 h 94313"/>
                  <a:gd name="connsiteX8" fmla="*/ 29206 w 73696"/>
                  <a:gd name="connsiteY8" fmla="*/ 89258 h 94313"/>
                  <a:gd name="connsiteX9" fmla="*/ 40406 w 73696"/>
                  <a:gd name="connsiteY9" fmla="*/ 93992 h 94313"/>
                  <a:gd name="connsiteX10" fmla="*/ 65560 w 73696"/>
                  <a:gd name="connsiteY10" fmla="*/ 91766 h 94313"/>
                  <a:gd name="connsiteX11" fmla="*/ 72413 w 73696"/>
                  <a:gd name="connsiteY11" fmla="*/ 84276 h 94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3696" h="94313">
                    <a:moveTo>
                      <a:pt x="72413" y="49230"/>
                    </a:moveTo>
                    <a:cubicBezTo>
                      <a:pt x="72202" y="44814"/>
                      <a:pt x="70718" y="40539"/>
                      <a:pt x="68103" y="36971"/>
                    </a:cubicBezTo>
                    <a:lnTo>
                      <a:pt x="41925" y="4433"/>
                    </a:lnTo>
                    <a:cubicBezTo>
                      <a:pt x="39098" y="1253"/>
                      <a:pt x="35000" y="-478"/>
                      <a:pt x="30761" y="-301"/>
                    </a:cubicBezTo>
                    <a:lnTo>
                      <a:pt x="5571" y="1924"/>
                    </a:lnTo>
                    <a:cubicBezTo>
                      <a:pt x="1756" y="2348"/>
                      <a:pt x="-1177" y="5563"/>
                      <a:pt x="-1283" y="9414"/>
                    </a:cubicBezTo>
                    <a:lnTo>
                      <a:pt x="-1283" y="44460"/>
                    </a:lnTo>
                    <a:cubicBezTo>
                      <a:pt x="-1071" y="48877"/>
                      <a:pt x="448" y="53151"/>
                      <a:pt x="3063" y="56719"/>
                    </a:cubicBezTo>
                    <a:lnTo>
                      <a:pt x="29206" y="89258"/>
                    </a:lnTo>
                    <a:cubicBezTo>
                      <a:pt x="32068" y="92402"/>
                      <a:pt x="36166" y="94133"/>
                      <a:pt x="40406" y="93992"/>
                    </a:cubicBezTo>
                    <a:lnTo>
                      <a:pt x="65560" y="91766"/>
                    </a:lnTo>
                    <a:cubicBezTo>
                      <a:pt x="69411" y="91342"/>
                      <a:pt x="72343" y="88127"/>
                      <a:pt x="72413" y="84276"/>
                    </a:cubicBezTo>
                    <a:close/>
                  </a:path>
                </a:pathLst>
              </a:custGeom>
              <a:solidFill>
                <a:srgbClr val="CCD1F6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id="{7915909F-7F60-4AAE-A0CE-1EDE61102876}"/>
                  </a:ext>
                </a:extLst>
              </p:cNvPr>
              <p:cNvSpPr/>
              <p:nvPr/>
            </p:nvSpPr>
            <p:spPr>
              <a:xfrm>
                <a:off x="463360" y="3015837"/>
                <a:ext cx="714810" cy="434546"/>
              </a:xfrm>
              <a:custGeom>
                <a:avLst/>
                <a:gdLst>
                  <a:gd name="connsiteX0" fmla="*/ 32220 w 714810"/>
                  <a:gd name="connsiteY0" fmla="*/ 434546 h 434546"/>
                  <a:gd name="connsiteX1" fmla="*/ 714811 w 714810"/>
                  <a:gd name="connsiteY1" fmla="*/ 40099 h 434546"/>
                  <a:gd name="connsiteX2" fmla="*/ 682556 w 714810"/>
                  <a:gd name="connsiteY2" fmla="*/ 0 h 434546"/>
                  <a:gd name="connsiteX3" fmla="*/ 0 w 714810"/>
                  <a:gd name="connsiteY3" fmla="*/ 394413 h 434546"/>
                  <a:gd name="connsiteX4" fmla="*/ 32220 w 714810"/>
                  <a:gd name="connsiteY4" fmla="*/ 434546 h 4345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4810" h="434546">
                    <a:moveTo>
                      <a:pt x="32220" y="434546"/>
                    </a:moveTo>
                    <a:lnTo>
                      <a:pt x="714811" y="40099"/>
                    </a:lnTo>
                    <a:lnTo>
                      <a:pt x="682556" y="0"/>
                    </a:lnTo>
                    <a:lnTo>
                      <a:pt x="0" y="394413"/>
                    </a:lnTo>
                    <a:lnTo>
                      <a:pt x="32220" y="434546"/>
                    </a:lnTo>
                    <a:close/>
                  </a:path>
                </a:pathLst>
              </a:custGeom>
              <a:solidFill>
                <a:srgbClr val="FCBA06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38" name="Freeform: Shape 137">
                <a:extLst>
                  <a:ext uri="{FF2B5EF4-FFF2-40B4-BE49-F238E27FC236}">
                    <a16:creationId xmlns:a16="http://schemas.microsoft.com/office/drawing/2014/main" id="{E2813E64-DE4E-48FC-9C3D-384CBD258BED}"/>
                  </a:ext>
                </a:extLst>
              </p:cNvPr>
              <p:cNvSpPr/>
              <p:nvPr/>
            </p:nvSpPr>
            <p:spPr>
              <a:xfrm>
                <a:off x="495580" y="3053039"/>
                <a:ext cx="714846" cy="397344"/>
              </a:xfrm>
              <a:custGeom>
                <a:avLst/>
                <a:gdLst>
                  <a:gd name="connsiteX0" fmla="*/ 32291 w 714846"/>
                  <a:gd name="connsiteY0" fmla="*/ 394448 h 397344"/>
                  <a:gd name="connsiteX1" fmla="*/ 714846 w 714846"/>
                  <a:gd name="connsiteY1" fmla="*/ 0 h 397344"/>
                  <a:gd name="connsiteX2" fmla="*/ 682591 w 714846"/>
                  <a:gd name="connsiteY2" fmla="*/ 2897 h 397344"/>
                  <a:gd name="connsiteX3" fmla="*/ 0 w 714846"/>
                  <a:gd name="connsiteY3" fmla="*/ 397345 h 397344"/>
                  <a:gd name="connsiteX4" fmla="*/ 32291 w 714846"/>
                  <a:gd name="connsiteY4" fmla="*/ 394448 h 397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4846" h="397344">
                    <a:moveTo>
                      <a:pt x="32291" y="394448"/>
                    </a:moveTo>
                    <a:lnTo>
                      <a:pt x="714846" y="0"/>
                    </a:lnTo>
                    <a:lnTo>
                      <a:pt x="682591" y="2897"/>
                    </a:lnTo>
                    <a:lnTo>
                      <a:pt x="0" y="397345"/>
                    </a:lnTo>
                    <a:lnTo>
                      <a:pt x="32291" y="394448"/>
                    </a:lnTo>
                    <a:close/>
                  </a:path>
                </a:pathLst>
              </a:custGeom>
              <a:solidFill>
                <a:srgbClr val="E19100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39" name="Freeform: Shape 138">
                <a:extLst>
                  <a:ext uri="{FF2B5EF4-FFF2-40B4-BE49-F238E27FC236}">
                    <a16:creationId xmlns:a16="http://schemas.microsoft.com/office/drawing/2014/main" id="{75A0BFBC-11F9-4B84-BE29-1D258BD83590}"/>
                  </a:ext>
                </a:extLst>
              </p:cNvPr>
              <p:cNvSpPr/>
              <p:nvPr/>
            </p:nvSpPr>
            <p:spPr>
              <a:xfrm>
                <a:off x="463324" y="2972842"/>
                <a:ext cx="682590" cy="437407"/>
              </a:xfrm>
              <a:custGeom>
                <a:avLst/>
                <a:gdLst>
                  <a:gd name="connsiteX0" fmla="*/ 35 w 682590"/>
                  <a:gd name="connsiteY0" fmla="*/ 437408 h 437407"/>
                  <a:gd name="connsiteX1" fmla="*/ 682591 w 682590"/>
                  <a:gd name="connsiteY1" fmla="*/ 42995 h 437407"/>
                  <a:gd name="connsiteX2" fmla="*/ 682556 w 682590"/>
                  <a:gd name="connsiteY2" fmla="*/ 0 h 437407"/>
                  <a:gd name="connsiteX3" fmla="*/ 0 w 682590"/>
                  <a:gd name="connsiteY3" fmla="*/ 394448 h 437407"/>
                  <a:gd name="connsiteX4" fmla="*/ 35 w 682590"/>
                  <a:gd name="connsiteY4" fmla="*/ 437408 h 437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82590" h="437407">
                    <a:moveTo>
                      <a:pt x="35" y="437408"/>
                    </a:moveTo>
                    <a:lnTo>
                      <a:pt x="682591" y="42995"/>
                    </a:lnTo>
                    <a:lnTo>
                      <a:pt x="682556" y="0"/>
                    </a:lnTo>
                    <a:lnTo>
                      <a:pt x="0" y="394448"/>
                    </a:lnTo>
                    <a:lnTo>
                      <a:pt x="35" y="437408"/>
                    </a:lnTo>
                    <a:close/>
                  </a:path>
                </a:pathLst>
              </a:custGeom>
              <a:solidFill>
                <a:srgbClr val="FFD03E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40" name="Freeform: Shape 139">
                <a:extLst>
                  <a:ext uri="{FF2B5EF4-FFF2-40B4-BE49-F238E27FC236}">
                    <a16:creationId xmlns:a16="http://schemas.microsoft.com/office/drawing/2014/main" id="{12416519-5C94-4304-899D-005333251B37}"/>
                  </a:ext>
                </a:extLst>
              </p:cNvPr>
              <p:cNvSpPr/>
              <p:nvPr/>
            </p:nvSpPr>
            <p:spPr>
              <a:xfrm>
                <a:off x="370727" y="3363793"/>
                <a:ext cx="157532" cy="141606"/>
              </a:xfrm>
              <a:custGeom>
                <a:avLst/>
                <a:gdLst>
                  <a:gd name="connsiteX0" fmla="*/ 29206 w 157532"/>
                  <a:gd name="connsiteY0" fmla="*/ 136515 h 141606"/>
                  <a:gd name="connsiteX1" fmla="*/ 3028 w 157532"/>
                  <a:gd name="connsiteY1" fmla="*/ 104013 h 141606"/>
                  <a:gd name="connsiteX2" fmla="*/ -1283 w 157532"/>
                  <a:gd name="connsiteY2" fmla="*/ 91754 h 141606"/>
                  <a:gd name="connsiteX3" fmla="*/ -1283 w 157532"/>
                  <a:gd name="connsiteY3" fmla="*/ 56743 h 141606"/>
                  <a:gd name="connsiteX4" fmla="*/ 2498 w 157532"/>
                  <a:gd name="connsiteY4" fmla="*/ 50348 h 141606"/>
                  <a:gd name="connsiteX5" fmla="*/ 90078 w 157532"/>
                  <a:gd name="connsiteY5" fmla="*/ -314 h 141606"/>
                  <a:gd name="connsiteX6" fmla="*/ 86757 w 157532"/>
                  <a:gd name="connsiteY6" fmla="*/ 5834 h 141606"/>
                  <a:gd name="connsiteX7" fmla="*/ 86757 w 157532"/>
                  <a:gd name="connsiteY7" fmla="*/ 40880 h 141606"/>
                  <a:gd name="connsiteX8" fmla="*/ 91103 w 157532"/>
                  <a:gd name="connsiteY8" fmla="*/ 53139 h 141606"/>
                  <a:gd name="connsiteX9" fmla="*/ 117246 w 157532"/>
                  <a:gd name="connsiteY9" fmla="*/ 85677 h 141606"/>
                  <a:gd name="connsiteX10" fmla="*/ 128446 w 157532"/>
                  <a:gd name="connsiteY10" fmla="*/ 90411 h 141606"/>
                  <a:gd name="connsiteX11" fmla="*/ 153600 w 157532"/>
                  <a:gd name="connsiteY11" fmla="*/ 88185 h 141606"/>
                  <a:gd name="connsiteX12" fmla="*/ 156249 w 157532"/>
                  <a:gd name="connsiteY12" fmla="*/ 87408 h 141606"/>
                  <a:gd name="connsiteX13" fmla="*/ 69093 w 157532"/>
                  <a:gd name="connsiteY13" fmla="*/ 137822 h 141606"/>
                  <a:gd name="connsiteX14" fmla="*/ 65560 w 157532"/>
                  <a:gd name="connsiteY14" fmla="*/ 139024 h 141606"/>
                  <a:gd name="connsiteX15" fmla="*/ 40441 w 157532"/>
                  <a:gd name="connsiteY15" fmla="*/ 141285 h 141606"/>
                  <a:gd name="connsiteX16" fmla="*/ 29206 w 157532"/>
                  <a:gd name="connsiteY16" fmla="*/ 136515 h 1416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57532" h="141606">
                    <a:moveTo>
                      <a:pt x="29206" y="136515"/>
                    </a:moveTo>
                    <a:lnTo>
                      <a:pt x="3028" y="104013"/>
                    </a:lnTo>
                    <a:cubicBezTo>
                      <a:pt x="448" y="100444"/>
                      <a:pt x="-1071" y="96170"/>
                      <a:pt x="-1283" y="91754"/>
                    </a:cubicBezTo>
                    <a:lnTo>
                      <a:pt x="-1283" y="56743"/>
                    </a:lnTo>
                    <a:cubicBezTo>
                      <a:pt x="-1212" y="54093"/>
                      <a:pt x="237" y="51691"/>
                      <a:pt x="2498" y="50348"/>
                    </a:cubicBezTo>
                    <a:cubicBezTo>
                      <a:pt x="3028" y="49995"/>
                      <a:pt x="90078" y="-314"/>
                      <a:pt x="90078" y="-314"/>
                    </a:cubicBezTo>
                    <a:cubicBezTo>
                      <a:pt x="88100" y="1099"/>
                      <a:pt x="86863" y="3396"/>
                      <a:pt x="86757" y="5834"/>
                    </a:cubicBezTo>
                    <a:lnTo>
                      <a:pt x="86757" y="40880"/>
                    </a:lnTo>
                    <a:cubicBezTo>
                      <a:pt x="86969" y="45296"/>
                      <a:pt x="88488" y="49571"/>
                      <a:pt x="91103" y="53139"/>
                    </a:cubicBezTo>
                    <a:lnTo>
                      <a:pt x="117246" y="85677"/>
                    </a:lnTo>
                    <a:cubicBezTo>
                      <a:pt x="120108" y="88821"/>
                      <a:pt x="124206" y="90553"/>
                      <a:pt x="128446" y="90411"/>
                    </a:cubicBezTo>
                    <a:lnTo>
                      <a:pt x="153600" y="88185"/>
                    </a:lnTo>
                    <a:cubicBezTo>
                      <a:pt x="154518" y="88079"/>
                      <a:pt x="155402" y="87797"/>
                      <a:pt x="156249" y="87408"/>
                    </a:cubicBezTo>
                    <a:lnTo>
                      <a:pt x="69093" y="137822"/>
                    </a:lnTo>
                    <a:cubicBezTo>
                      <a:pt x="68033" y="138494"/>
                      <a:pt x="66832" y="138918"/>
                      <a:pt x="65560" y="139024"/>
                    </a:cubicBezTo>
                    <a:lnTo>
                      <a:pt x="40441" y="141285"/>
                    </a:lnTo>
                    <a:cubicBezTo>
                      <a:pt x="36166" y="141426"/>
                      <a:pt x="32068" y="139695"/>
                      <a:pt x="29206" y="136515"/>
                    </a:cubicBezTo>
                    <a:close/>
                  </a:path>
                </a:pathLst>
              </a:custGeom>
              <a:solidFill>
                <a:srgbClr val="A1A7CE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41" name="Freeform: Shape 140">
                <a:extLst>
                  <a:ext uri="{FF2B5EF4-FFF2-40B4-BE49-F238E27FC236}">
                    <a16:creationId xmlns:a16="http://schemas.microsoft.com/office/drawing/2014/main" id="{94FC51BB-5572-45A6-ABB6-4161CDF96B4E}"/>
                  </a:ext>
                </a:extLst>
              </p:cNvPr>
              <p:cNvSpPr/>
              <p:nvPr/>
            </p:nvSpPr>
            <p:spPr>
              <a:xfrm>
                <a:off x="445907" y="3367502"/>
                <a:ext cx="75780" cy="94406"/>
              </a:xfrm>
              <a:custGeom>
                <a:avLst/>
                <a:gdLst>
                  <a:gd name="connsiteX0" fmla="*/ 68280 w 75780"/>
                  <a:gd name="connsiteY0" fmla="*/ 91047 h 94406"/>
                  <a:gd name="connsiteX1" fmla="*/ 65631 w 75780"/>
                  <a:gd name="connsiteY1" fmla="*/ 91824 h 94406"/>
                  <a:gd name="connsiteX2" fmla="*/ 40511 w 75780"/>
                  <a:gd name="connsiteY2" fmla="*/ 94085 h 94406"/>
                  <a:gd name="connsiteX3" fmla="*/ 29242 w 75780"/>
                  <a:gd name="connsiteY3" fmla="*/ 89281 h 94406"/>
                  <a:gd name="connsiteX4" fmla="*/ 3063 w 75780"/>
                  <a:gd name="connsiteY4" fmla="*/ 56743 h 94406"/>
                  <a:gd name="connsiteX5" fmla="*/ -1283 w 75780"/>
                  <a:gd name="connsiteY5" fmla="*/ 44483 h 94406"/>
                  <a:gd name="connsiteX6" fmla="*/ -1283 w 75780"/>
                  <a:gd name="connsiteY6" fmla="*/ 9472 h 94406"/>
                  <a:gd name="connsiteX7" fmla="*/ 2038 w 75780"/>
                  <a:gd name="connsiteY7" fmla="*/ 3431 h 94406"/>
                  <a:gd name="connsiteX8" fmla="*/ 8256 w 75780"/>
                  <a:gd name="connsiteY8" fmla="*/ -314 h 94406"/>
                  <a:gd name="connsiteX9" fmla="*/ 4971 w 75780"/>
                  <a:gd name="connsiteY9" fmla="*/ 5869 h 94406"/>
                  <a:gd name="connsiteX10" fmla="*/ 4971 w 75780"/>
                  <a:gd name="connsiteY10" fmla="*/ 40915 h 94406"/>
                  <a:gd name="connsiteX11" fmla="*/ 9316 w 75780"/>
                  <a:gd name="connsiteY11" fmla="*/ 53139 h 94406"/>
                  <a:gd name="connsiteX12" fmla="*/ 35495 w 75780"/>
                  <a:gd name="connsiteY12" fmla="*/ 85677 h 94406"/>
                  <a:gd name="connsiteX13" fmla="*/ 46659 w 75780"/>
                  <a:gd name="connsiteY13" fmla="*/ 90446 h 94406"/>
                  <a:gd name="connsiteX14" fmla="*/ 71848 w 75780"/>
                  <a:gd name="connsiteY14" fmla="*/ 88185 h 94406"/>
                  <a:gd name="connsiteX15" fmla="*/ 74498 w 75780"/>
                  <a:gd name="connsiteY15" fmla="*/ 87408 h 94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5780" h="94406">
                    <a:moveTo>
                      <a:pt x="68280" y="91047"/>
                    </a:moveTo>
                    <a:cubicBezTo>
                      <a:pt x="67467" y="91471"/>
                      <a:pt x="66549" y="91753"/>
                      <a:pt x="65631" y="91824"/>
                    </a:cubicBezTo>
                    <a:lnTo>
                      <a:pt x="40511" y="94085"/>
                    </a:lnTo>
                    <a:cubicBezTo>
                      <a:pt x="36237" y="94227"/>
                      <a:pt x="32103" y="92496"/>
                      <a:pt x="29242" y="89281"/>
                    </a:cubicBezTo>
                    <a:lnTo>
                      <a:pt x="3063" y="56743"/>
                    </a:lnTo>
                    <a:cubicBezTo>
                      <a:pt x="448" y="53175"/>
                      <a:pt x="-1071" y="48900"/>
                      <a:pt x="-1283" y="44483"/>
                    </a:cubicBezTo>
                    <a:lnTo>
                      <a:pt x="-1283" y="9472"/>
                    </a:lnTo>
                    <a:cubicBezTo>
                      <a:pt x="-1212" y="7035"/>
                      <a:pt x="24" y="4809"/>
                      <a:pt x="2038" y="3431"/>
                    </a:cubicBezTo>
                    <a:cubicBezTo>
                      <a:pt x="2038" y="3431"/>
                      <a:pt x="8256" y="-314"/>
                      <a:pt x="8256" y="-314"/>
                    </a:cubicBezTo>
                    <a:cubicBezTo>
                      <a:pt x="6278" y="1135"/>
                      <a:pt x="5077" y="3431"/>
                      <a:pt x="4971" y="5869"/>
                    </a:cubicBezTo>
                    <a:lnTo>
                      <a:pt x="4971" y="40915"/>
                    </a:lnTo>
                    <a:cubicBezTo>
                      <a:pt x="5218" y="45331"/>
                      <a:pt x="6737" y="49571"/>
                      <a:pt x="9316" y="53139"/>
                    </a:cubicBezTo>
                    <a:lnTo>
                      <a:pt x="35495" y="85677"/>
                    </a:lnTo>
                    <a:cubicBezTo>
                      <a:pt x="38356" y="88821"/>
                      <a:pt x="42419" y="90552"/>
                      <a:pt x="46659" y="90446"/>
                    </a:cubicBezTo>
                    <a:lnTo>
                      <a:pt x="71848" y="88185"/>
                    </a:lnTo>
                    <a:cubicBezTo>
                      <a:pt x="72767" y="88115"/>
                      <a:pt x="73685" y="87832"/>
                      <a:pt x="74498" y="87408"/>
                    </a:cubicBezTo>
                    <a:close/>
                  </a:path>
                </a:pathLst>
              </a:custGeom>
              <a:solidFill>
                <a:srgbClr val="CFD5F1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42" name="Freeform: Shape 141">
                <a:extLst>
                  <a:ext uri="{FF2B5EF4-FFF2-40B4-BE49-F238E27FC236}">
                    <a16:creationId xmlns:a16="http://schemas.microsoft.com/office/drawing/2014/main" id="{50C6FAF7-DFBC-48A4-B8A3-0AF09261869F}"/>
                  </a:ext>
                </a:extLst>
              </p:cNvPr>
              <p:cNvSpPr/>
              <p:nvPr/>
            </p:nvSpPr>
            <p:spPr>
              <a:xfrm>
                <a:off x="432871" y="3375133"/>
                <a:ext cx="75745" cy="94340"/>
              </a:xfrm>
              <a:custGeom>
                <a:avLst/>
                <a:gdLst>
                  <a:gd name="connsiteX0" fmla="*/ 68174 w 75745"/>
                  <a:gd name="connsiteY0" fmla="*/ 90977 h 94340"/>
                  <a:gd name="connsiteX1" fmla="*/ 65524 w 75745"/>
                  <a:gd name="connsiteY1" fmla="*/ 91789 h 94340"/>
                  <a:gd name="connsiteX2" fmla="*/ 40405 w 75745"/>
                  <a:gd name="connsiteY2" fmla="*/ 94015 h 94340"/>
                  <a:gd name="connsiteX3" fmla="*/ 29206 w 75745"/>
                  <a:gd name="connsiteY3" fmla="*/ 89281 h 94340"/>
                  <a:gd name="connsiteX4" fmla="*/ 3027 w 75745"/>
                  <a:gd name="connsiteY4" fmla="*/ 56743 h 94340"/>
                  <a:gd name="connsiteX5" fmla="*/ -1283 w 75745"/>
                  <a:gd name="connsiteY5" fmla="*/ 44483 h 94340"/>
                  <a:gd name="connsiteX6" fmla="*/ -1283 w 75745"/>
                  <a:gd name="connsiteY6" fmla="*/ 9473 h 94340"/>
                  <a:gd name="connsiteX7" fmla="*/ 2038 w 75745"/>
                  <a:gd name="connsiteY7" fmla="*/ 3431 h 94340"/>
                  <a:gd name="connsiteX8" fmla="*/ 8256 w 75745"/>
                  <a:gd name="connsiteY8" fmla="*/ -314 h 94340"/>
                  <a:gd name="connsiteX9" fmla="*/ 4970 w 75745"/>
                  <a:gd name="connsiteY9" fmla="*/ 5834 h 94340"/>
                  <a:gd name="connsiteX10" fmla="*/ 4970 w 75745"/>
                  <a:gd name="connsiteY10" fmla="*/ 40880 h 94340"/>
                  <a:gd name="connsiteX11" fmla="*/ 9281 w 75745"/>
                  <a:gd name="connsiteY11" fmla="*/ 53139 h 94340"/>
                  <a:gd name="connsiteX12" fmla="*/ 35424 w 75745"/>
                  <a:gd name="connsiteY12" fmla="*/ 85677 h 94340"/>
                  <a:gd name="connsiteX13" fmla="*/ 46658 w 75745"/>
                  <a:gd name="connsiteY13" fmla="*/ 90447 h 94340"/>
                  <a:gd name="connsiteX14" fmla="*/ 71777 w 75745"/>
                  <a:gd name="connsiteY14" fmla="*/ 88185 h 94340"/>
                  <a:gd name="connsiteX15" fmla="*/ 74462 w 75745"/>
                  <a:gd name="connsiteY15" fmla="*/ 87408 h 94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5745" h="94340">
                    <a:moveTo>
                      <a:pt x="68174" y="90977"/>
                    </a:moveTo>
                    <a:cubicBezTo>
                      <a:pt x="67361" y="91436"/>
                      <a:pt x="66443" y="91718"/>
                      <a:pt x="65524" y="91789"/>
                    </a:cubicBezTo>
                    <a:lnTo>
                      <a:pt x="40405" y="94015"/>
                    </a:lnTo>
                    <a:cubicBezTo>
                      <a:pt x="36166" y="94192"/>
                      <a:pt x="32068" y="92425"/>
                      <a:pt x="29206" y="89281"/>
                    </a:cubicBezTo>
                    <a:lnTo>
                      <a:pt x="3027" y="56743"/>
                    </a:lnTo>
                    <a:cubicBezTo>
                      <a:pt x="448" y="53174"/>
                      <a:pt x="-1071" y="48900"/>
                      <a:pt x="-1283" y="44483"/>
                    </a:cubicBezTo>
                    <a:lnTo>
                      <a:pt x="-1283" y="9473"/>
                    </a:lnTo>
                    <a:cubicBezTo>
                      <a:pt x="-1247" y="7035"/>
                      <a:pt x="-11" y="4774"/>
                      <a:pt x="2038" y="3431"/>
                    </a:cubicBezTo>
                    <a:cubicBezTo>
                      <a:pt x="2038" y="3431"/>
                      <a:pt x="8256" y="-314"/>
                      <a:pt x="8256" y="-314"/>
                    </a:cubicBezTo>
                    <a:cubicBezTo>
                      <a:pt x="6278" y="1135"/>
                      <a:pt x="5076" y="3396"/>
                      <a:pt x="4970" y="5834"/>
                    </a:cubicBezTo>
                    <a:lnTo>
                      <a:pt x="4970" y="40880"/>
                    </a:lnTo>
                    <a:cubicBezTo>
                      <a:pt x="5182" y="45296"/>
                      <a:pt x="6666" y="49571"/>
                      <a:pt x="9281" y="53139"/>
                    </a:cubicBezTo>
                    <a:lnTo>
                      <a:pt x="35424" y="85677"/>
                    </a:lnTo>
                    <a:cubicBezTo>
                      <a:pt x="38286" y="88822"/>
                      <a:pt x="42384" y="90588"/>
                      <a:pt x="46658" y="90447"/>
                    </a:cubicBezTo>
                    <a:lnTo>
                      <a:pt x="71777" y="88185"/>
                    </a:lnTo>
                    <a:cubicBezTo>
                      <a:pt x="72696" y="88079"/>
                      <a:pt x="73615" y="87832"/>
                      <a:pt x="74462" y="87408"/>
                    </a:cubicBezTo>
                    <a:close/>
                  </a:path>
                </a:pathLst>
              </a:custGeom>
              <a:solidFill>
                <a:srgbClr val="CFD5F1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43" name="Freeform: Shape 142">
                <a:extLst>
                  <a:ext uri="{FF2B5EF4-FFF2-40B4-BE49-F238E27FC236}">
                    <a16:creationId xmlns:a16="http://schemas.microsoft.com/office/drawing/2014/main" id="{8EF68A87-FADB-4A0B-BC4D-5B5A08DABF73}"/>
                  </a:ext>
                </a:extLst>
              </p:cNvPr>
              <p:cNvSpPr/>
              <p:nvPr/>
            </p:nvSpPr>
            <p:spPr>
              <a:xfrm>
                <a:off x="419693" y="3382729"/>
                <a:ext cx="75710" cy="94368"/>
              </a:xfrm>
              <a:custGeom>
                <a:avLst/>
                <a:gdLst>
                  <a:gd name="connsiteX0" fmla="*/ 68210 w 75710"/>
                  <a:gd name="connsiteY0" fmla="*/ 91012 h 94368"/>
                  <a:gd name="connsiteX1" fmla="*/ 65560 w 75710"/>
                  <a:gd name="connsiteY1" fmla="*/ 91789 h 94368"/>
                  <a:gd name="connsiteX2" fmla="*/ 40406 w 75710"/>
                  <a:gd name="connsiteY2" fmla="*/ 94050 h 94368"/>
                  <a:gd name="connsiteX3" fmla="*/ 29206 w 75710"/>
                  <a:gd name="connsiteY3" fmla="*/ 89316 h 94368"/>
                  <a:gd name="connsiteX4" fmla="*/ 3063 w 75710"/>
                  <a:gd name="connsiteY4" fmla="*/ 56778 h 94368"/>
                  <a:gd name="connsiteX5" fmla="*/ -1283 w 75710"/>
                  <a:gd name="connsiteY5" fmla="*/ 44519 h 94368"/>
                  <a:gd name="connsiteX6" fmla="*/ -1283 w 75710"/>
                  <a:gd name="connsiteY6" fmla="*/ 9472 h 94368"/>
                  <a:gd name="connsiteX7" fmla="*/ 2038 w 75710"/>
                  <a:gd name="connsiteY7" fmla="*/ 3431 h 94368"/>
                  <a:gd name="connsiteX8" fmla="*/ 8292 w 75710"/>
                  <a:gd name="connsiteY8" fmla="*/ -314 h 94368"/>
                  <a:gd name="connsiteX9" fmla="*/ 4971 w 75710"/>
                  <a:gd name="connsiteY9" fmla="*/ 5869 h 94368"/>
                  <a:gd name="connsiteX10" fmla="*/ 4971 w 75710"/>
                  <a:gd name="connsiteY10" fmla="*/ 40915 h 94368"/>
                  <a:gd name="connsiteX11" fmla="*/ 9246 w 75710"/>
                  <a:gd name="connsiteY11" fmla="*/ 53139 h 94368"/>
                  <a:gd name="connsiteX12" fmla="*/ 35459 w 75710"/>
                  <a:gd name="connsiteY12" fmla="*/ 85713 h 94368"/>
                  <a:gd name="connsiteX13" fmla="*/ 46624 w 75710"/>
                  <a:gd name="connsiteY13" fmla="*/ 90447 h 94368"/>
                  <a:gd name="connsiteX14" fmla="*/ 71778 w 75710"/>
                  <a:gd name="connsiteY14" fmla="*/ 88185 h 94368"/>
                  <a:gd name="connsiteX15" fmla="*/ 74427 w 75710"/>
                  <a:gd name="connsiteY15" fmla="*/ 87408 h 943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5710" h="94368">
                    <a:moveTo>
                      <a:pt x="68210" y="91012"/>
                    </a:moveTo>
                    <a:cubicBezTo>
                      <a:pt x="67397" y="91436"/>
                      <a:pt x="66478" y="91718"/>
                      <a:pt x="65560" y="91789"/>
                    </a:cubicBezTo>
                    <a:lnTo>
                      <a:pt x="40406" y="94050"/>
                    </a:lnTo>
                    <a:cubicBezTo>
                      <a:pt x="36166" y="94156"/>
                      <a:pt x="32068" y="92460"/>
                      <a:pt x="29206" y="89316"/>
                    </a:cubicBezTo>
                    <a:lnTo>
                      <a:pt x="3063" y="56778"/>
                    </a:lnTo>
                    <a:cubicBezTo>
                      <a:pt x="484" y="53174"/>
                      <a:pt x="-1035" y="48935"/>
                      <a:pt x="-1283" y="44519"/>
                    </a:cubicBezTo>
                    <a:lnTo>
                      <a:pt x="-1283" y="9472"/>
                    </a:lnTo>
                    <a:cubicBezTo>
                      <a:pt x="-1212" y="7035"/>
                      <a:pt x="25" y="4774"/>
                      <a:pt x="2038" y="3431"/>
                    </a:cubicBezTo>
                    <a:cubicBezTo>
                      <a:pt x="2038" y="3431"/>
                      <a:pt x="8292" y="-314"/>
                      <a:pt x="8292" y="-314"/>
                    </a:cubicBezTo>
                    <a:cubicBezTo>
                      <a:pt x="6313" y="1135"/>
                      <a:pt x="5077" y="3396"/>
                      <a:pt x="4971" y="5869"/>
                    </a:cubicBezTo>
                    <a:lnTo>
                      <a:pt x="4971" y="40915"/>
                    </a:lnTo>
                    <a:cubicBezTo>
                      <a:pt x="5147" y="45331"/>
                      <a:pt x="6666" y="49571"/>
                      <a:pt x="9246" y="53139"/>
                    </a:cubicBezTo>
                    <a:lnTo>
                      <a:pt x="35459" y="85713"/>
                    </a:lnTo>
                    <a:cubicBezTo>
                      <a:pt x="38321" y="88856"/>
                      <a:pt x="42384" y="90588"/>
                      <a:pt x="46624" y="90447"/>
                    </a:cubicBezTo>
                    <a:lnTo>
                      <a:pt x="71778" y="88185"/>
                    </a:lnTo>
                    <a:cubicBezTo>
                      <a:pt x="72696" y="88115"/>
                      <a:pt x="73615" y="87832"/>
                      <a:pt x="74427" y="87408"/>
                    </a:cubicBezTo>
                    <a:close/>
                  </a:path>
                </a:pathLst>
              </a:custGeom>
              <a:solidFill>
                <a:srgbClr val="CFD5F1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</p:grpSp>
        <p:grpSp>
          <p:nvGrpSpPr>
            <p:cNvPr id="144" name="Graphic 6">
              <a:extLst>
                <a:ext uri="{FF2B5EF4-FFF2-40B4-BE49-F238E27FC236}">
                  <a16:creationId xmlns:a16="http://schemas.microsoft.com/office/drawing/2014/main" id="{20F552C0-A08C-4523-B074-77087B37996C}"/>
                </a:ext>
              </a:extLst>
            </p:cNvPr>
            <p:cNvGrpSpPr/>
            <p:nvPr/>
          </p:nvGrpSpPr>
          <p:grpSpPr>
            <a:xfrm>
              <a:off x="465715" y="2940833"/>
              <a:ext cx="554711" cy="1128429"/>
              <a:chOff x="465715" y="2940833"/>
              <a:chExt cx="554711" cy="1128429"/>
            </a:xfrm>
          </p:grpSpPr>
          <p:sp>
            <p:nvSpPr>
              <p:cNvPr id="145" name="Freeform: Shape 144">
                <a:extLst>
                  <a:ext uri="{FF2B5EF4-FFF2-40B4-BE49-F238E27FC236}">
                    <a16:creationId xmlns:a16="http://schemas.microsoft.com/office/drawing/2014/main" id="{F8FF9241-9D92-4395-89B9-F2F8492D6869}"/>
                  </a:ext>
                </a:extLst>
              </p:cNvPr>
              <p:cNvSpPr/>
              <p:nvPr/>
            </p:nvSpPr>
            <p:spPr>
              <a:xfrm>
                <a:off x="677806" y="3892753"/>
                <a:ext cx="125132" cy="86450"/>
              </a:xfrm>
              <a:custGeom>
                <a:avLst/>
                <a:gdLst>
                  <a:gd name="connsiteX0" fmla="*/ -1283 w 125132"/>
                  <a:gd name="connsiteY0" fmla="*/ 66867 h 86450"/>
                  <a:gd name="connsiteX1" fmla="*/ 29736 w 125132"/>
                  <a:gd name="connsiteY1" fmla="*/ 16453 h 86450"/>
                  <a:gd name="connsiteX2" fmla="*/ 73897 w 125132"/>
                  <a:gd name="connsiteY2" fmla="*/ 5112 h 86450"/>
                  <a:gd name="connsiteX3" fmla="*/ 117599 w 125132"/>
                  <a:gd name="connsiteY3" fmla="*/ 37403 h 86450"/>
                  <a:gd name="connsiteX4" fmla="*/ 116892 w 125132"/>
                  <a:gd name="connsiteY4" fmla="*/ 38886 h 86450"/>
                  <a:gd name="connsiteX5" fmla="*/ 109827 w 125132"/>
                  <a:gd name="connsiteY5" fmla="*/ 44892 h 86450"/>
                  <a:gd name="connsiteX6" fmla="*/ 41960 w 125132"/>
                  <a:gd name="connsiteY6" fmla="*/ 84708 h 86450"/>
                  <a:gd name="connsiteX7" fmla="*/ -1283 w 125132"/>
                  <a:gd name="connsiteY7" fmla="*/ 66867 h 86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5132" h="86450">
                    <a:moveTo>
                      <a:pt x="-1283" y="66867"/>
                    </a:moveTo>
                    <a:cubicBezTo>
                      <a:pt x="-1283" y="17901"/>
                      <a:pt x="29736" y="16453"/>
                      <a:pt x="29736" y="16453"/>
                    </a:cubicBezTo>
                    <a:cubicBezTo>
                      <a:pt x="29736" y="16453"/>
                      <a:pt x="46553" y="16453"/>
                      <a:pt x="73897" y="5112"/>
                    </a:cubicBezTo>
                    <a:cubicBezTo>
                      <a:pt x="101242" y="-6229"/>
                      <a:pt x="138867" y="-1742"/>
                      <a:pt x="117599" y="37403"/>
                    </a:cubicBezTo>
                    <a:cubicBezTo>
                      <a:pt x="117387" y="37897"/>
                      <a:pt x="117175" y="38427"/>
                      <a:pt x="116892" y="38886"/>
                    </a:cubicBezTo>
                    <a:cubicBezTo>
                      <a:pt x="115056" y="41430"/>
                      <a:pt x="112618" y="43479"/>
                      <a:pt x="109827" y="44892"/>
                    </a:cubicBezTo>
                    <a:lnTo>
                      <a:pt x="41960" y="84708"/>
                    </a:lnTo>
                    <a:cubicBezTo>
                      <a:pt x="31927" y="90608"/>
                      <a:pt x="-930" y="76971"/>
                      <a:pt x="-1283" y="66867"/>
                    </a:cubicBezTo>
                    <a:close/>
                  </a:path>
                </a:pathLst>
              </a:custGeom>
              <a:solidFill>
                <a:srgbClr val="423EA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46" name="Freeform: Shape 145">
                <a:extLst>
                  <a:ext uri="{FF2B5EF4-FFF2-40B4-BE49-F238E27FC236}">
                    <a16:creationId xmlns:a16="http://schemas.microsoft.com/office/drawing/2014/main" id="{AAF418B6-1D1F-44D9-A328-F0A5F16C8F83}"/>
                  </a:ext>
                </a:extLst>
              </p:cNvPr>
              <p:cNvSpPr/>
              <p:nvPr/>
            </p:nvSpPr>
            <p:spPr>
              <a:xfrm>
                <a:off x="677877" y="3926371"/>
                <a:ext cx="120930" cy="52840"/>
              </a:xfrm>
              <a:custGeom>
                <a:avLst/>
                <a:gdLst>
                  <a:gd name="connsiteX0" fmla="*/ -1036 w 120930"/>
                  <a:gd name="connsiteY0" fmla="*/ 28868 h 52840"/>
                  <a:gd name="connsiteX1" fmla="*/ 42207 w 120930"/>
                  <a:gd name="connsiteY1" fmla="*/ 46533 h 52840"/>
                  <a:gd name="connsiteX2" fmla="*/ 110074 w 120930"/>
                  <a:gd name="connsiteY2" fmla="*/ 6752 h 52840"/>
                  <a:gd name="connsiteX3" fmla="*/ 119648 w 120930"/>
                  <a:gd name="connsiteY3" fmla="*/ -314 h 52840"/>
                  <a:gd name="connsiteX4" fmla="*/ 117670 w 120930"/>
                  <a:gd name="connsiteY4" fmla="*/ 3785 h 52840"/>
                  <a:gd name="connsiteX5" fmla="*/ 116963 w 120930"/>
                  <a:gd name="connsiteY5" fmla="*/ 5269 h 52840"/>
                  <a:gd name="connsiteX6" fmla="*/ 109897 w 120930"/>
                  <a:gd name="connsiteY6" fmla="*/ 11274 h 52840"/>
                  <a:gd name="connsiteX7" fmla="*/ 42031 w 120930"/>
                  <a:gd name="connsiteY7" fmla="*/ 51090 h 52840"/>
                  <a:gd name="connsiteX8" fmla="*/ -965 w 120930"/>
                  <a:gd name="connsiteY8" fmla="*/ 35192 h 52840"/>
                  <a:gd name="connsiteX9" fmla="*/ -1283 w 120930"/>
                  <a:gd name="connsiteY9" fmla="*/ 33214 h 52840"/>
                  <a:gd name="connsiteX10" fmla="*/ -1036 w 120930"/>
                  <a:gd name="connsiteY10" fmla="*/ 28868 h 52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0930" h="52840">
                    <a:moveTo>
                      <a:pt x="-1036" y="28868"/>
                    </a:moveTo>
                    <a:cubicBezTo>
                      <a:pt x="-470" y="38937"/>
                      <a:pt x="31962" y="52327"/>
                      <a:pt x="42207" y="46533"/>
                    </a:cubicBezTo>
                    <a:lnTo>
                      <a:pt x="110074" y="6752"/>
                    </a:lnTo>
                    <a:cubicBezTo>
                      <a:pt x="113501" y="4703"/>
                      <a:pt x="116681" y="2336"/>
                      <a:pt x="119648" y="-314"/>
                    </a:cubicBezTo>
                    <a:cubicBezTo>
                      <a:pt x="119012" y="1064"/>
                      <a:pt x="118483" y="2336"/>
                      <a:pt x="117670" y="3785"/>
                    </a:cubicBezTo>
                    <a:cubicBezTo>
                      <a:pt x="117458" y="4279"/>
                      <a:pt x="117246" y="4809"/>
                      <a:pt x="116963" y="5269"/>
                    </a:cubicBezTo>
                    <a:cubicBezTo>
                      <a:pt x="115126" y="7812"/>
                      <a:pt x="112689" y="9861"/>
                      <a:pt x="109897" y="11274"/>
                    </a:cubicBezTo>
                    <a:lnTo>
                      <a:pt x="42031" y="51090"/>
                    </a:lnTo>
                    <a:cubicBezTo>
                      <a:pt x="32351" y="56637"/>
                      <a:pt x="2921" y="45014"/>
                      <a:pt x="-965" y="35192"/>
                    </a:cubicBezTo>
                    <a:cubicBezTo>
                      <a:pt x="-1141" y="34556"/>
                      <a:pt x="-1247" y="33885"/>
                      <a:pt x="-1283" y="33214"/>
                    </a:cubicBezTo>
                    <a:cubicBezTo>
                      <a:pt x="-1283" y="31765"/>
                      <a:pt x="-1212" y="30317"/>
                      <a:pt x="-1036" y="28868"/>
                    </a:cubicBezTo>
                    <a:close/>
                  </a:path>
                </a:pathLst>
              </a:custGeom>
              <a:solidFill>
                <a:srgbClr val="121047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47" name="Freeform: Shape 146">
                <a:extLst>
                  <a:ext uri="{FF2B5EF4-FFF2-40B4-BE49-F238E27FC236}">
                    <a16:creationId xmlns:a16="http://schemas.microsoft.com/office/drawing/2014/main" id="{40C90C03-F1BE-4501-B224-6A9E7CFF9EC4}"/>
                  </a:ext>
                </a:extLst>
              </p:cNvPr>
              <p:cNvSpPr/>
              <p:nvPr/>
            </p:nvSpPr>
            <p:spPr>
              <a:xfrm>
                <a:off x="688663" y="3903054"/>
                <a:ext cx="47457" cy="37159"/>
              </a:xfrm>
              <a:custGeom>
                <a:avLst/>
                <a:gdLst>
                  <a:gd name="connsiteX0" fmla="*/ 614 w 47457"/>
                  <a:gd name="connsiteY0" fmla="*/ -314 h 37159"/>
                  <a:gd name="connsiteX1" fmla="*/ 36755 w 47457"/>
                  <a:gd name="connsiteY1" fmla="*/ 6752 h 37159"/>
                  <a:gd name="connsiteX2" fmla="*/ 39300 w 47457"/>
                  <a:gd name="connsiteY2" fmla="*/ 14066 h 37159"/>
                  <a:gd name="connsiteX3" fmla="*/ 40077 w 47457"/>
                  <a:gd name="connsiteY3" fmla="*/ 15019 h 37159"/>
                  <a:gd name="connsiteX4" fmla="*/ 38098 w 47457"/>
                  <a:gd name="connsiteY4" fmla="*/ 33249 h 37159"/>
                  <a:gd name="connsiteX5" fmla="*/ 14357 w 47457"/>
                  <a:gd name="connsiteY5" fmla="*/ 31553 h 37159"/>
                  <a:gd name="connsiteX6" fmla="*/ 6726 w 47457"/>
                  <a:gd name="connsiteY6" fmla="*/ 22862 h 37159"/>
                  <a:gd name="connsiteX7" fmla="*/ -622 w 47457"/>
                  <a:gd name="connsiteY7" fmla="*/ 19789 h 37159"/>
                  <a:gd name="connsiteX8" fmla="*/ -622 w 47457"/>
                  <a:gd name="connsiteY8" fmla="*/ 19117 h 37159"/>
                  <a:gd name="connsiteX9" fmla="*/ 614 w 47457"/>
                  <a:gd name="connsiteY9" fmla="*/ -314 h 371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7457" h="37159">
                    <a:moveTo>
                      <a:pt x="614" y="-314"/>
                    </a:moveTo>
                    <a:cubicBezTo>
                      <a:pt x="8634" y="-314"/>
                      <a:pt x="36755" y="6752"/>
                      <a:pt x="36755" y="6752"/>
                    </a:cubicBezTo>
                    <a:cubicBezTo>
                      <a:pt x="36968" y="9366"/>
                      <a:pt x="37851" y="11875"/>
                      <a:pt x="39300" y="14066"/>
                    </a:cubicBezTo>
                    <a:lnTo>
                      <a:pt x="40077" y="15019"/>
                    </a:lnTo>
                    <a:cubicBezTo>
                      <a:pt x="45623" y="18870"/>
                      <a:pt x="51276" y="24982"/>
                      <a:pt x="38098" y="33249"/>
                    </a:cubicBezTo>
                    <a:cubicBezTo>
                      <a:pt x="30856" y="38619"/>
                      <a:pt x="20752" y="37913"/>
                      <a:pt x="14357" y="31553"/>
                    </a:cubicBezTo>
                    <a:cubicBezTo>
                      <a:pt x="12661" y="28020"/>
                      <a:pt x="10012" y="25017"/>
                      <a:pt x="6726" y="22862"/>
                    </a:cubicBezTo>
                    <a:cubicBezTo>
                      <a:pt x="4535" y="21343"/>
                      <a:pt x="2027" y="20283"/>
                      <a:pt x="-622" y="19789"/>
                    </a:cubicBezTo>
                    <a:cubicBezTo>
                      <a:pt x="-622" y="19577"/>
                      <a:pt x="-622" y="19330"/>
                      <a:pt x="-622" y="19117"/>
                    </a:cubicBezTo>
                    <a:cubicBezTo>
                      <a:pt x="-622" y="19117"/>
                      <a:pt x="-2742" y="-314"/>
                      <a:pt x="614" y="-314"/>
                    </a:cubicBezTo>
                    <a:close/>
                  </a:path>
                </a:pathLst>
              </a:custGeom>
              <a:solidFill>
                <a:srgbClr val="FACFC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48" name="Freeform: Shape 147">
                <a:extLst>
                  <a:ext uri="{FF2B5EF4-FFF2-40B4-BE49-F238E27FC236}">
                    <a16:creationId xmlns:a16="http://schemas.microsoft.com/office/drawing/2014/main" id="{62D2A85D-BB2C-41A7-BC64-5CEB3C3D57DD}"/>
                  </a:ext>
                </a:extLst>
              </p:cNvPr>
              <p:cNvSpPr/>
              <p:nvPr/>
            </p:nvSpPr>
            <p:spPr>
              <a:xfrm>
                <a:off x="687282" y="3423887"/>
                <a:ext cx="140813" cy="495805"/>
              </a:xfrm>
              <a:custGeom>
                <a:avLst/>
                <a:gdLst>
                  <a:gd name="connsiteX0" fmla="*/ 14714 w 140813"/>
                  <a:gd name="connsiteY0" fmla="*/ -314 h 495805"/>
                  <a:gd name="connsiteX1" fmla="*/ 139531 w 140813"/>
                  <a:gd name="connsiteY1" fmla="*/ 2160 h 495805"/>
                  <a:gd name="connsiteX2" fmla="*/ 89823 w 140813"/>
                  <a:gd name="connsiteY2" fmla="*/ 267480 h 495805"/>
                  <a:gd name="connsiteX3" fmla="*/ 38561 w 140813"/>
                  <a:gd name="connsiteY3" fmla="*/ 487579 h 495805"/>
                  <a:gd name="connsiteX4" fmla="*/ -18 w 140813"/>
                  <a:gd name="connsiteY4" fmla="*/ 482987 h 495805"/>
                  <a:gd name="connsiteX5" fmla="*/ 21179 w 140813"/>
                  <a:gd name="connsiteY5" fmla="*/ 258613 h 495805"/>
                  <a:gd name="connsiteX6" fmla="*/ 14714 w 140813"/>
                  <a:gd name="connsiteY6" fmla="*/ -314 h 4958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0813" h="495805">
                    <a:moveTo>
                      <a:pt x="14714" y="-314"/>
                    </a:moveTo>
                    <a:cubicBezTo>
                      <a:pt x="45415" y="252"/>
                      <a:pt x="108865" y="1630"/>
                      <a:pt x="139531" y="2160"/>
                    </a:cubicBezTo>
                    <a:cubicBezTo>
                      <a:pt x="128120" y="94404"/>
                      <a:pt x="105156" y="178168"/>
                      <a:pt x="89823" y="267480"/>
                    </a:cubicBezTo>
                    <a:cubicBezTo>
                      <a:pt x="73325" y="354319"/>
                      <a:pt x="54777" y="415332"/>
                      <a:pt x="38561" y="487579"/>
                    </a:cubicBezTo>
                    <a:cubicBezTo>
                      <a:pt x="32626" y="501005"/>
                      <a:pt x="5493" y="495917"/>
                      <a:pt x="-18" y="482987"/>
                    </a:cubicBezTo>
                    <a:cubicBezTo>
                      <a:pt x="-4434" y="407560"/>
                      <a:pt x="2737" y="331885"/>
                      <a:pt x="21179" y="258613"/>
                    </a:cubicBezTo>
                    <a:cubicBezTo>
                      <a:pt x="17823" y="175872"/>
                      <a:pt x="12771" y="83239"/>
                      <a:pt x="14714" y="-314"/>
                    </a:cubicBezTo>
                    <a:close/>
                  </a:path>
                </a:pathLst>
              </a:custGeom>
              <a:solidFill>
                <a:srgbClr val="20196F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49" name="Freeform: Shape 148">
                <a:extLst>
                  <a:ext uri="{FF2B5EF4-FFF2-40B4-BE49-F238E27FC236}">
                    <a16:creationId xmlns:a16="http://schemas.microsoft.com/office/drawing/2014/main" id="{2969985B-2648-4BDD-A938-7A9771D474AF}"/>
                  </a:ext>
                </a:extLst>
              </p:cNvPr>
              <p:cNvSpPr/>
              <p:nvPr/>
            </p:nvSpPr>
            <p:spPr>
              <a:xfrm>
                <a:off x="832653" y="3982806"/>
                <a:ext cx="125147" cy="86450"/>
              </a:xfrm>
              <a:custGeom>
                <a:avLst/>
                <a:gdLst>
                  <a:gd name="connsiteX0" fmla="*/ -1283 w 125147"/>
                  <a:gd name="connsiteY0" fmla="*/ 66867 h 86450"/>
                  <a:gd name="connsiteX1" fmla="*/ 29772 w 125147"/>
                  <a:gd name="connsiteY1" fmla="*/ 16453 h 86450"/>
                  <a:gd name="connsiteX2" fmla="*/ 73897 w 125147"/>
                  <a:gd name="connsiteY2" fmla="*/ 5112 h 86450"/>
                  <a:gd name="connsiteX3" fmla="*/ 117635 w 125147"/>
                  <a:gd name="connsiteY3" fmla="*/ 37403 h 86450"/>
                  <a:gd name="connsiteX4" fmla="*/ 116893 w 125147"/>
                  <a:gd name="connsiteY4" fmla="*/ 38851 h 86450"/>
                  <a:gd name="connsiteX5" fmla="*/ 109827 w 125147"/>
                  <a:gd name="connsiteY5" fmla="*/ 44892 h 86450"/>
                  <a:gd name="connsiteX6" fmla="*/ 41995 w 125147"/>
                  <a:gd name="connsiteY6" fmla="*/ 84708 h 86450"/>
                  <a:gd name="connsiteX7" fmla="*/ -1283 w 125147"/>
                  <a:gd name="connsiteY7" fmla="*/ 66867 h 86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5147" h="86450">
                    <a:moveTo>
                      <a:pt x="-1283" y="66867"/>
                    </a:moveTo>
                    <a:cubicBezTo>
                      <a:pt x="-1283" y="17866"/>
                      <a:pt x="29772" y="16453"/>
                      <a:pt x="29772" y="16453"/>
                    </a:cubicBezTo>
                    <a:cubicBezTo>
                      <a:pt x="29772" y="16453"/>
                      <a:pt x="46588" y="16453"/>
                      <a:pt x="73897" y="5112"/>
                    </a:cubicBezTo>
                    <a:cubicBezTo>
                      <a:pt x="101207" y="-6229"/>
                      <a:pt x="138867" y="-1742"/>
                      <a:pt x="117635" y="37403"/>
                    </a:cubicBezTo>
                    <a:cubicBezTo>
                      <a:pt x="117423" y="37897"/>
                      <a:pt x="117140" y="38356"/>
                      <a:pt x="116893" y="38851"/>
                    </a:cubicBezTo>
                    <a:cubicBezTo>
                      <a:pt x="115091" y="41430"/>
                      <a:pt x="112653" y="43514"/>
                      <a:pt x="109827" y="44892"/>
                    </a:cubicBezTo>
                    <a:lnTo>
                      <a:pt x="41995" y="84708"/>
                    </a:lnTo>
                    <a:cubicBezTo>
                      <a:pt x="31785" y="90608"/>
                      <a:pt x="-1071" y="76971"/>
                      <a:pt x="-1283" y="66867"/>
                    </a:cubicBezTo>
                    <a:close/>
                  </a:path>
                </a:pathLst>
              </a:custGeom>
              <a:solidFill>
                <a:srgbClr val="423EA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50" name="Freeform: Shape 149">
                <a:extLst>
                  <a:ext uri="{FF2B5EF4-FFF2-40B4-BE49-F238E27FC236}">
                    <a16:creationId xmlns:a16="http://schemas.microsoft.com/office/drawing/2014/main" id="{BFF16042-22E1-4A9D-B884-9904DFD03FD9}"/>
                  </a:ext>
                </a:extLst>
              </p:cNvPr>
              <p:cNvSpPr/>
              <p:nvPr/>
            </p:nvSpPr>
            <p:spPr>
              <a:xfrm>
                <a:off x="832618" y="4016424"/>
                <a:ext cx="120896" cy="52838"/>
              </a:xfrm>
              <a:custGeom>
                <a:avLst/>
                <a:gdLst>
                  <a:gd name="connsiteX0" fmla="*/ -1106 w 120896"/>
                  <a:gd name="connsiteY0" fmla="*/ 28868 h 52838"/>
                  <a:gd name="connsiteX1" fmla="*/ 42172 w 120896"/>
                  <a:gd name="connsiteY1" fmla="*/ 46533 h 52838"/>
                  <a:gd name="connsiteX2" fmla="*/ 110004 w 120896"/>
                  <a:gd name="connsiteY2" fmla="*/ 6752 h 52838"/>
                  <a:gd name="connsiteX3" fmla="*/ 119613 w 120896"/>
                  <a:gd name="connsiteY3" fmla="*/ -314 h 52838"/>
                  <a:gd name="connsiteX4" fmla="*/ 117670 w 120896"/>
                  <a:gd name="connsiteY4" fmla="*/ 3785 h 52838"/>
                  <a:gd name="connsiteX5" fmla="*/ 116928 w 120896"/>
                  <a:gd name="connsiteY5" fmla="*/ 5233 h 52838"/>
                  <a:gd name="connsiteX6" fmla="*/ 109862 w 120896"/>
                  <a:gd name="connsiteY6" fmla="*/ 11274 h 52838"/>
                  <a:gd name="connsiteX7" fmla="*/ 42031 w 120896"/>
                  <a:gd name="connsiteY7" fmla="*/ 51090 h 52838"/>
                  <a:gd name="connsiteX8" fmla="*/ -1000 w 120896"/>
                  <a:gd name="connsiteY8" fmla="*/ 35228 h 52838"/>
                  <a:gd name="connsiteX9" fmla="*/ -1283 w 120896"/>
                  <a:gd name="connsiteY9" fmla="*/ 33214 h 52838"/>
                  <a:gd name="connsiteX10" fmla="*/ -1106 w 120896"/>
                  <a:gd name="connsiteY10" fmla="*/ 28868 h 52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0896" h="52838">
                    <a:moveTo>
                      <a:pt x="-1106" y="28868"/>
                    </a:moveTo>
                    <a:cubicBezTo>
                      <a:pt x="-505" y="38902"/>
                      <a:pt x="31927" y="52327"/>
                      <a:pt x="42172" y="46533"/>
                    </a:cubicBezTo>
                    <a:lnTo>
                      <a:pt x="110004" y="6752"/>
                    </a:lnTo>
                    <a:cubicBezTo>
                      <a:pt x="113395" y="4703"/>
                      <a:pt x="116645" y="2336"/>
                      <a:pt x="119613" y="-314"/>
                    </a:cubicBezTo>
                    <a:cubicBezTo>
                      <a:pt x="118942" y="1029"/>
                      <a:pt x="118447" y="2336"/>
                      <a:pt x="117670" y="3785"/>
                    </a:cubicBezTo>
                    <a:cubicBezTo>
                      <a:pt x="117458" y="4279"/>
                      <a:pt x="117175" y="4739"/>
                      <a:pt x="116928" y="5233"/>
                    </a:cubicBezTo>
                    <a:cubicBezTo>
                      <a:pt x="115126" y="7812"/>
                      <a:pt x="112689" y="9897"/>
                      <a:pt x="109862" y="11274"/>
                    </a:cubicBezTo>
                    <a:lnTo>
                      <a:pt x="42031" y="51090"/>
                    </a:lnTo>
                    <a:cubicBezTo>
                      <a:pt x="32351" y="56637"/>
                      <a:pt x="2886" y="44978"/>
                      <a:pt x="-1000" y="35228"/>
                    </a:cubicBezTo>
                    <a:cubicBezTo>
                      <a:pt x="-1141" y="34556"/>
                      <a:pt x="-1247" y="33885"/>
                      <a:pt x="-1283" y="33214"/>
                    </a:cubicBezTo>
                    <a:cubicBezTo>
                      <a:pt x="-1247" y="31695"/>
                      <a:pt x="-1141" y="30352"/>
                      <a:pt x="-1106" y="28868"/>
                    </a:cubicBezTo>
                    <a:close/>
                  </a:path>
                </a:pathLst>
              </a:custGeom>
              <a:solidFill>
                <a:srgbClr val="121047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51" name="Freeform: Shape 150">
                <a:extLst>
                  <a:ext uri="{FF2B5EF4-FFF2-40B4-BE49-F238E27FC236}">
                    <a16:creationId xmlns:a16="http://schemas.microsoft.com/office/drawing/2014/main" id="{AA681F73-8692-4427-B273-42ED18A76AD8}"/>
                  </a:ext>
                </a:extLst>
              </p:cNvPr>
              <p:cNvSpPr/>
              <p:nvPr/>
            </p:nvSpPr>
            <p:spPr>
              <a:xfrm>
                <a:off x="843354" y="3993107"/>
                <a:ext cx="47468" cy="37159"/>
              </a:xfrm>
              <a:custGeom>
                <a:avLst/>
                <a:gdLst>
                  <a:gd name="connsiteX0" fmla="*/ 629 w 47468"/>
                  <a:gd name="connsiteY0" fmla="*/ -314 h 37159"/>
                  <a:gd name="connsiteX1" fmla="*/ 36770 w 47468"/>
                  <a:gd name="connsiteY1" fmla="*/ 6752 h 37159"/>
                  <a:gd name="connsiteX2" fmla="*/ 39279 w 47468"/>
                  <a:gd name="connsiteY2" fmla="*/ 14066 h 37159"/>
                  <a:gd name="connsiteX3" fmla="*/ 40056 w 47468"/>
                  <a:gd name="connsiteY3" fmla="*/ 14984 h 37159"/>
                  <a:gd name="connsiteX4" fmla="*/ 38113 w 47468"/>
                  <a:gd name="connsiteY4" fmla="*/ 33249 h 37159"/>
                  <a:gd name="connsiteX5" fmla="*/ 14372 w 47468"/>
                  <a:gd name="connsiteY5" fmla="*/ 31553 h 37159"/>
                  <a:gd name="connsiteX6" fmla="*/ 6741 w 47468"/>
                  <a:gd name="connsiteY6" fmla="*/ 22862 h 37159"/>
                  <a:gd name="connsiteX7" fmla="*/ -643 w 47468"/>
                  <a:gd name="connsiteY7" fmla="*/ 19789 h 37159"/>
                  <a:gd name="connsiteX8" fmla="*/ -643 w 47468"/>
                  <a:gd name="connsiteY8" fmla="*/ 19117 h 37159"/>
                  <a:gd name="connsiteX9" fmla="*/ 629 w 47468"/>
                  <a:gd name="connsiteY9" fmla="*/ -314 h 371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7468" h="37159">
                    <a:moveTo>
                      <a:pt x="629" y="-314"/>
                    </a:moveTo>
                    <a:cubicBezTo>
                      <a:pt x="8613" y="-314"/>
                      <a:pt x="36770" y="6752"/>
                      <a:pt x="36770" y="6752"/>
                    </a:cubicBezTo>
                    <a:cubicBezTo>
                      <a:pt x="37017" y="9366"/>
                      <a:pt x="37865" y="11875"/>
                      <a:pt x="39279" y="14066"/>
                    </a:cubicBezTo>
                    <a:cubicBezTo>
                      <a:pt x="39562" y="14348"/>
                      <a:pt x="39809" y="14666"/>
                      <a:pt x="40056" y="14984"/>
                    </a:cubicBezTo>
                    <a:cubicBezTo>
                      <a:pt x="45638" y="18870"/>
                      <a:pt x="51291" y="24982"/>
                      <a:pt x="38113" y="33249"/>
                    </a:cubicBezTo>
                    <a:cubicBezTo>
                      <a:pt x="30870" y="38619"/>
                      <a:pt x="20766" y="37913"/>
                      <a:pt x="14372" y="31553"/>
                    </a:cubicBezTo>
                    <a:cubicBezTo>
                      <a:pt x="12641" y="28020"/>
                      <a:pt x="10027" y="25017"/>
                      <a:pt x="6741" y="22862"/>
                    </a:cubicBezTo>
                    <a:cubicBezTo>
                      <a:pt x="4515" y="21343"/>
                      <a:pt x="2007" y="20283"/>
                      <a:pt x="-643" y="19789"/>
                    </a:cubicBezTo>
                    <a:cubicBezTo>
                      <a:pt x="-608" y="19577"/>
                      <a:pt x="-608" y="19330"/>
                      <a:pt x="-643" y="19117"/>
                    </a:cubicBezTo>
                    <a:cubicBezTo>
                      <a:pt x="-643" y="19117"/>
                      <a:pt x="-2728" y="-314"/>
                      <a:pt x="629" y="-314"/>
                    </a:cubicBezTo>
                    <a:close/>
                  </a:path>
                </a:pathLst>
              </a:custGeom>
              <a:solidFill>
                <a:srgbClr val="FACFC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id="{B2CCA4FF-C029-45BE-8F8D-9C755B1DCFC1}"/>
                  </a:ext>
                </a:extLst>
              </p:cNvPr>
              <p:cNvSpPr/>
              <p:nvPr/>
            </p:nvSpPr>
            <p:spPr>
              <a:xfrm>
                <a:off x="701515" y="3442551"/>
                <a:ext cx="201889" cy="569114"/>
              </a:xfrm>
              <a:custGeom>
                <a:avLst/>
                <a:gdLst>
                  <a:gd name="connsiteX0" fmla="*/ 92053 w 201889"/>
                  <a:gd name="connsiteY0" fmla="*/ 200345 h 569114"/>
                  <a:gd name="connsiteX1" fmla="*/ -968 w 201889"/>
                  <a:gd name="connsiteY1" fmla="*/ -112 h 569114"/>
                  <a:gd name="connsiteX2" fmla="*/ 199665 w 201889"/>
                  <a:gd name="connsiteY2" fmla="*/ 62774 h 569114"/>
                  <a:gd name="connsiteX3" fmla="*/ 193942 w 201889"/>
                  <a:gd name="connsiteY3" fmla="*/ 332652 h 569114"/>
                  <a:gd name="connsiteX4" fmla="*/ 179351 w 201889"/>
                  <a:gd name="connsiteY4" fmla="*/ 558157 h 569114"/>
                  <a:gd name="connsiteX5" fmla="*/ 140489 w 201889"/>
                  <a:gd name="connsiteY5" fmla="*/ 559958 h 569114"/>
                  <a:gd name="connsiteX6" fmla="*/ 125651 w 201889"/>
                  <a:gd name="connsiteY6" fmla="*/ 336856 h 569114"/>
                  <a:gd name="connsiteX7" fmla="*/ 92053 w 201889"/>
                  <a:gd name="connsiteY7" fmla="*/ 200345 h 569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1889" h="569114">
                    <a:moveTo>
                      <a:pt x="92053" y="200345"/>
                    </a:moveTo>
                    <a:cubicBezTo>
                      <a:pt x="83680" y="160706"/>
                      <a:pt x="-7292" y="140286"/>
                      <a:pt x="-968" y="-112"/>
                    </a:cubicBezTo>
                    <a:cubicBezTo>
                      <a:pt x="29415" y="-4598"/>
                      <a:pt x="169353" y="67261"/>
                      <a:pt x="199665" y="62774"/>
                    </a:cubicBezTo>
                    <a:cubicBezTo>
                      <a:pt x="203481" y="155619"/>
                      <a:pt x="194507" y="242068"/>
                      <a:pt x="193942" y="332652"/>
                    </a:cubicBezTo>
                    <a:cubicBezTo>
                      <a:pt x="191857" y="420974"/>
                      <a:pt x="183343" y="484213"/>
                      <a:pt x="179351" y="558157"/>
                    </a:cubicBezTo>
                    <a:cubicBezTo>
                      <a:pt x="175818" y="572288"/>
                      <a:pt x="148085" y="571794"/>
                      <a:pt x="140489" y="559958"/>
                    </a:cubicBezTo>
                    <a:cubicBezTo>
                      <a:pt x="124132" y="486792"/>
                      <a:pt x="119115" y="411541"/>
                      <a:pt x="125651" y="336856"/>
                    </a:cubicBezTo>
                    <a:cubicBezTo>
                      <a:pt x="116642" y="293119"/>
                      <a:pt x="101910" y="246767"/>
                      <a:pt x="92053" y="200345"/>
                    </a:cubicBezTo>
                    <a:close/>
                  </a:path>
                </a:pathLst>
              </a:custGeom>
              <a:solidFill>
                <a:srgbClr val="20196F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53" name="Freeform: Shape 152">
                <a:extLst>
                  <a:ext uri="{FF2B5EF4-FFF2-40B4-BE49-F238E27FC236}">
                    <a16:creationId xmlns:a16="http://schemas.microsoft.com/office/drawing/2014/main" id="{A6734D2E-76F6-4BF6-B1A2-93677DC4564C}"/>
                  </a:ext>
                </a:extLst>
              </p:cNvPr>
              <p:cNvSpPr/>
              <p:nvPr/>
            </p:nvSpPr>
            <p:spPr>
              <a:xfrm>
                <a:off x="652398" y="3121319"/>
                <a:ext cx="310237" cy="478564"/>
              </a:xfrm>
              <a:custGeom>
                <a:avLst/>
                <a:gdLst>
                  <a:gd name="connsiteX0" fmla="*/ 90155 w 310237"/>
                  <a:gd name="connsiteY0" fmla="*/ 460281 h 478564"/>
                  <a:gd name="connsiteX1" fmla="*/ 307005 w 310237"/>
                  <a:gd name="connsiteY1" fmla="*/ 381851 h 478564"/>
                  <a:gd name="connsiteX2" fmla="*/ 206459 w 310237"/>
                  <a:gd name="connsiteY2" fmla="*/ 43894 h 478564"/>
                  <a:gd name="connsiteX3" fmla="*/ 130643 w 310237"/>
                  <a:gd name="connsiteY3" fmla="*/ 2912 h 478564"/>
                  <a:gd name="connsiteX4" fmla="*/ 74540 w 310237"/>
                  <a:gd name="connsiteY4" fmla="*/ 8847 h 478564"/>
                  <a:gd name="connsiteX5" fmla="*/ -74 w 310237"/>
                  <a:gd name="connsiteY5" fmla="*/ 374008 h 478564"/>
                  <a:gd name="connsiteX6" fmla="*/ 90155 w 310237"/>
                  <a:gd name="connsiteY6" fmla="*/ 460281 h 4785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0237" h="478564">
                    <a:moveTo>
                      <a:pt x="90155" y="460281"/>
                    </a:moveTo>
                    <a:cubicBezTo>
                      <a:pt x="161096" y="500061"/>
                      <a:pt x="328874" y="473741"/>
                      <a:pt x="307005" y="381851"/>
                    </a:cubicBezTo>
                    <a:cubicBezTo>
                      <a:pt x="286938" y="285615"/>
                      <a:pt x="224194" y="102010"/>
                      <a:pt x="206459" y="43894"/>
                    </a:cubicBezTo>
                    <a:cubicBezTo>
                      <a:pt x="175440" y="19411"/>
                      <a:pt x="160990" y="8211"/>
                      <a:pt x="130643" y="2912"/>
                    </a:cubicBezTo>
                    <a:cubicBezTo>
                      <a:pt x="112378" y="-303"/>
                      <a:pt x="88637" y="-4401"/>
                      <a:pt x="74540" y="8847"/>
                    </a:cubicBezTo>
                    <a:cubicBezTo>
                      <a:pt x="13456" y="66222"/>
                      <a:pt x="-6716" y="224354"/>
                      <a:pt x="-74" y="374008"/>
                    </a:cubicBezTo>
                    <a:cubicBezTo>
                      <a:pt x="7415" y="415449"/>
                      <a:pt x="55251" y="440709"/>
                      <a:pt x="90155" y="460281"/>
                    </a:cubicBezTo>
                    <a:close/>
                  </a:path>
                </a:pathLst>
              </a:custGeom>
              <a:solidFill>
                <a:srgbClr val="5652CA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id="{5064365B-96C7-468B-AD7A-EA5B5C7C1F6E}"/>
                  </a:ext>
                </a:extLst>
              </p:cNvPr>
              <p:cNvSpPr/>
              <p:nvPr/>
            </p:nvSpPr>
            <p:spPr>
              <a:xfrm>
                <a:off x="751070" y="2972840"/>
                <a:ext cx="110509" cy="171089"/>
              </a:xfrm>
              <a:custGeom>
                <a:avLst/>
                <a:gdLst>
                  <a:gd name="connsiteX0" fmla="*/ -356 w 110509"/>
                  <a:gd name="connsiteY0" fmla="*/ 158104 h 171089"/>
                  <a:gd name="connsiteX1" fmla="*/ 3742 w 110509"/>
                  <a:gd name="connsiteY1" fmla="*/ 106241 h 171089"/>
                  <a:gd name="connsiteX2" fmla="*/ -1275 w 110509"/>
                  <a:gd name="connsiteY2" fmla="*/ 75999 h 171089"/>
                  <a:gd name="connsiteX3" fmla="*/ 75107 w 110509"/>
                  <a:gd name="connsiteY3" fmla="*/ -312 h 171089"/>
                  <a:gd name="connsiteX4" fmla="*/ 109199 w 110509"/>
                  <a:gd name="connsiteY4" fmla="*/ 77165 h 171089"/>
                  <a:gd name="connsiteX5" fmla="*/ 58396 w 110509"/>
                  <a:gd name="connsiteY5" fmla="*/ 148317 h 171089"/>
                  <a:gd name="connsiteX6" fmla="*/ 70267 w 110509"/>
                  <a:gd name="connsiteY6" fmla="*/ 165169 h 171089"/>
                  <a:gd name="connsiteX7" fmla="*/ 12822 w 110509"/>
                  <a:gd name="connsiteY7" fmla="*/ 164675 h 171089"/>
                  <a:gd name="connsiteX8" fmla="*/ -356 w 110509"/>
                  <a:gd name="connsiteY8" fmla="*/ 158104 h 1710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0509" h="171089">
                    <a:moveTo>
                      <a:pt x="-356" y="158104"/>
                    </a:moveTo>
                    <a:cubicBezTo>
                      <a:pt x="7311" y="146339"/>
                      <a:pt x="6215" y="123799"/>
                      <a:pt x="3742" y="106241"/>
                    </a:cubicBezTo>
                    <a:cubicBezTo>
                      <a:pt x="280" y="96543"/>
                      <a:pt x="-1416" y="86297"/>
                      <a:pt x="-1275" y="75999"/>
                    </a:cubicBezTo>
                    <a:cubicBezTo>
                      <a:pt x="-851" y="37137"/>
                      <a:pt x="44653" y="-629"/>
                      <a:pt x="75107" y="-312"/>
                    </a:cubicBezTo>
                    <a:cubicBezTo>
                      <a:pt x="105560" y="6"/>
                      <a:pt x="109623" y="38197"/>
                      <a:pt x="109199" y="77165"/>
                    </a:cubicBezTo>
                    <a:cubicBezTo>
                      <a:pt x="108881" y="109194"/>
                      <a:pt x="88603" y="137613"/>
                      <a:pt x="58396" y="148317"/>
                    </a:cubicBezTo>
                    <a:cubicBezTo>
                      <a:pt x="56700" y="154323"/>
                      <a:pt x="65462" y="161707"/>
                      <a:pt x="70267" y="165169"/>
                    </a:cubicBezTo>
                    <a:cubicBezTo>
                      <a:pt x="49705" y="176333"/>
                      <a:pt x="25045" y="167925"/>
                      <a:pt x="12822" y="164675"/>
                    </a:cubicBezTo>
                    <a:cubicBezTo>
                      <a:pt x="6498" y="162873"/>
                      <a:pt x="1834" y="160894"/>
                      <a:pt x="-356" y="158104"/>
                    </a:cubicBezTo>
                    <a:close/>
                  </a:path>
                </a:pathLst>
              </a:custGeom>
              <a:solidFill>
                <a:srgbClr val="FACFC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55" name="Freeform: Shape 154">
                <a:extLst>
                  <a:ext uri="{FF2B5EF4-FFF2-40B4-BE49-F238E27FC236}">
                    <a16:creationId xmlns:a16="http://schemas.microsoft.com/office/drawing/2014/main" id="{5FE99700-AC5E-4DA8-B9C6-D41C52315267}"/>
                  </a:ext>
                </a:extLst>
              </p:cNvPr>
              <p:cNvSpPr/>
              <p:nvPr/>
            </p:nvSpPr>
            <p:spPr>
              <a:xfrm>
                <a:off x="465715" y="2940833"/>
                <a:ext cx="399959" cy="425804"/>
              </a:xfrm>
              <a:custGeom>
                <a:avLst/>
                <a:gdLst>
                  <a:gd name="connsiteX0" fmla="*/ 92845 w 399959"/>
                  <a:gd name="connsiteY0" fmla="*/ 158173 h 425804"/>
                  <a:gd name="connsiteX1" fmla="*/ 135240 w 399959"/>
                  <a:gd name="connsiteY1" fmla="*/ 100622 h 425804"/>
                  <a:gd name="connsiteX2" fmla="*/ 210314 w 399959"/>
                  <a:gd name="connsiteY2" fmla="*/ 87939 h 425804"/>
                  <a:gd name="connsiteX3" fmla="*/ 285777 w 399959"/>
                  <a:gd name="connsiteY3" fmla="*/ 74479 h 425804"/>
                  <a:gd name="connsiteX4" fmla="*/ 279064 w 399959"/>
                  <a:gd name="connsiteY4" fmla="*/ 32650 h 425804"/>
                  <a:gd name="connsiteX5" fmla="*/ 356011 w 399959"/>
                  <a:gd name="connsiteY5" fmla="*/ 10993 h 425804"/>
                  <a:gd name="connsiteX6" fmla="*/ 390139 w 399959"/>
                  <a:gd name="connsiteY6" fmla="*/ 79743 h 425804"/>
                  <a:gd name="connsiteX7" fmla="*/ 378056 w 399959"/>
                  <a:gd name="connsiteY7" fmla="*/ 109985 h 425804"/>
                  <a:gd name="connsiteX8" fmla="*/ 362158 w 399959"/>
                  <a:gd name="connsiteY8" fmla="*/ 95394 h 425804"/>
                  <a:gd name="connsiteX9" fmla="*/ 372262 w 399959"/>
                  <a:gd name="connsiteY9" fmla="*/ 157219 h 425804"/>
                  <a:gd name="connsiteX10" fmla="*/ 317891 w 399959"/>
                  <a:gd name="connsiteY10" fmla="*/ 204278 h 425804"/>
                  <a:gd name="connsiteX11" fmla="*/ 283163 w 399959"/>
                  <a:gd name="connsiteY11" fmla="*/ 262571 h 425804"/>
                  <a:gd name="connsiteX12" fmla="*/ 220418 w 399959"/>
                  <a:gd name="connsiteY12" fmla="*/ 423352 h 425804"/>
                  <a:gd name="connsiteX13" fmla="*/ 103833 w 399959"/>
                  <a:gd name="connsiteY13" fmla="*/ 356227 h 425804"/>
                  <a:gd name="connsiteX14" fmla="*/ 92845 w 399959"/>
                  <a:gd name="connsiteY14" fmla="*/ 158173 h 4258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99959" h="425804">
                    <a:moveTo>
                      <a:pt x="92845" y="158173"/>
                    </a:moveTo>
                    <a:cubicBezTo>
                      <a:pt x="130329" y="152379"/>
                      <a:pt x="120508" y="116697"/>
                      <a:pt x="135240" y="100622"/>
                    </a:cubicBezTo>
                    <a:cubicBezTo>
                      <a:pt x="153117" y="80909"/>
                      <a:pt x="192226" y="81333"/>
                      <a:pt x="210314" y="87939"/>
                    </a:cubicBezTo>
                    <a:cubicBezTo>
                      <a:pt x="243206" y="99880"/>
                      <a:pt x="285777" y="85678"/>
                      <a:pt x="285777" y="74479"/>
                    </a:cubicBezTo>
                    <a:cubicBezTo>
                      <a:pt x="285777" y="63280"/>
                      <a:pt x="267865" y="55825"/>
                      <a:pt x="279064" y="32650"/>
                    </a:cubicBezTo>
                    <a:cubicBezTo>
                      <a:pt x="290264" y="9474"/>
                      <a:pt x="337322" y="29682"/>
                      <a:pt x="356011" y="10993"/>
                    </a:cubicBezTo>
                    <a:cubicBezTo>
                      <a:pt x="399501" y="-32532"/>
                      <a:pt x="407485" y="62432"/>
                      <a:pt x="390139" y="79743"/>
                    </a:cubicBezTo>
                    <a:cubicBezTo>
                      <a:pt x="371803" y="98114"/>
                      <a:pt x="383674" y="104473"/>
                      <a:pt x="378056" y="109985"/>
                    </a:cubicBezTo>
                    <a:cubicBezTo>
                      <a:pt x="372439" y="115496"/>
                      <a:pt x="370990" y="86703"/>
                      <a:pt x="362158" y="95394"/>
                    </a:cubicBezTo>
                    <a:cubicBezTo>
                      <a:pt x="352266" y="105321"/>
                      <a:pt x="372262" y="126978"/>
                      <a:pt x="372262" y="157219"/>
                    </a:cubicBezTo>
                    <a:cubicBezTo>
                      <a:pt x="372262" y="187461"/>
                      <a:pt x="343469" y="214664"/>
                      <a:pt x="317891" y="204278"/>
                    </a:cubicBezTo>
                    <a:cubicBezTo>
                      <a:pt x="300015" y="197212"/>
                      <a:pt x="276485" y="212403"/>
                      <a:pt x="283163" y="262571"/>
                    </a:cubicBezTo>
                    <a:cubicBezTo>
                      <a:pt x="288780" y="304576"/>
                      <a:pt x="339194" y="403180"/>
                      <a:pt x="220418" y="423352"/>
                    </a:cubicBezTo>
                    <a:cubicBezTo>
                      <a:pt x="101642" y="443525"/>
                      <a:pt x="187492" y="313232"/>
                      <a:pt x="103833" y="356227"/>
                    </a:cubicBezTo>
                    <a:cubicBezTo>
                      <a:pt x="18513" y="399823"/>
                      <a:pt x="-77087" y="184317"/>
                      <a:pt x="92845" y="158173"/>
                    </a:cubicBezTo>
                    <a:close/>
                  </a:path>
                </a:pathLst>
              </a:custGeom>
              <a:solidFill>
                <a:srgbClr val="20196F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56" name="Freeform: Shape 155">
                <a:extLst>
                  <a:ext uri="{FF2B5EF4-FFF2-40B4-BE49-F238E27FC236}">
                    <a16:creationId xmlns:a16="http://schemas.microsoft.com/office/drawing/2014/main" id="{88400583-62FF-4867-8578-752AEB46CCD4}"/>
                  </a:ext>
                </a:extLst>
              </p:cNvPr>
              <p:cNvSpPr/>
              <p:nvPr/>
            </p:nvSpPr>
            <p:spPr>
              <a:xfrm>
                <a:off x="978990" y="3163265"/>
                <a:ext cx="41436" cy="35371"/>
              </a:xfrm>
              <a:custGeom>
                <a:avLst/>
                <a:gdLst>
                  <a:gd name="connsiteX0" fmla="*/ 9277 w 41436"/>
                  <a:gd name="connsiteY0" fmla="*/ 31164 h 35371"/>
                  <a:gd name="connsiteX1" fmla="*/ 3094 w 41436"/>
                  <a:gd name="connsiteY1" fmla="*/ 15090 h 35371"/>
                  <a:gd name="connsiteX2" fmla="*/ 40154 w 41436"/>
                  <a:gd name="connsiteY2" fmla="*/ -314 h 35371"/>
                  <a:gd name="connsiteX3" fmla="*/ 34537 w 41436"/>
                  <a:gd name="connsiteY3" fmla="*/ 26324 h 35371"/>
                  <a:gd name="connsiteX4" fmla="*/ 9277 w 41436"/>
                  <a:gd name="connsiteY4" fmla="*/ 31164 h 35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436" h="35371">
                    <a:moveTo>
                      <a:pt x="9277" y="31164"/>
                    </a:moveTo>
                    <a:cubicBezTo>
                      <a:pt x="5249" y="24452"/>
                      <a:pt x="-8105" y="22368"/>
                      <a:pt x="3094" y="15090"/>
                    </a:cubicBezTo>
                    <a:cubicBezTo>
                      <a:pt x="14293" y="7812"/>
                      <a:pt x="30439" y="-314"/>
                      <a:pt x="40154" y="-314"/>
                    </a:cubicBezTo>
                    <a:cubicBezTo>
                      <a:pt x="40154" y="6046"/>
                      <a:pt x="36621" y="10073"/>
                      <a:pt x="34537" y="26324"/>
                    </a:cubicBezTo>
                    <a:cubicBezTo>
                      <a:pt x="32453" y="42576"/>
                      <a:pt x="9277" y="31164"/>
                      <a:pt x="9277" y="31164"/>
                    </a:cubicBezTo>
                    <a:close/>
                  </a:path>
                </a:pathLst>
              </a:custGeom>
              <a:solidFill>
                <a:srgbClr val="FACFC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57" name="Freeform: Shape 156">
                <a:extLst>
                  <a:ext uri="{FF2B5EF4-FFF2-40B4-BE49-F238E27FC236}">
                    <a16:creationId xmlns:a16="http://schemas.microsoft.com/office/drawing/2014/main" id="{F1276B92-7A0B-4E9D-ADFE-A7391915CC7E}"/>
                  </a:ext>
                </a:extLst>
              </p:cNvPr>
              <p:cNvSpPr/>
              <p:nvPr/>
            </p:nvSpPr>
            <p:spPr>
              <a:xfrm>
                <a:off x="815247" y="3162194"/>
                <a:ext cx="202847" cy="160850"/>
              </a:xfrm>
              <a:custGeom>
                <a:avLst/>
                <a:gdLst>
                  <a:gd name="connsiteX0" fmla="*/ 61203 w 202847"/>
                  <a:gd name="connsiteY0" fmla="*/ 19199 h 160850"/>
                  <a:gd name="connsiteX1" fmla="*/ 10718 w 202847"/>
                  <a:gd name="connsiteY1" fmla="*/ 8777 h 160850"/>
                  <a:gd name="connsiteX2" fmla="*/ 127693 w 202847"/>
                  <a:gd name="connsiteY2" fmla="*/ 157547 h 160850"/>
                  <a:gd name="connsiteX3" fmla="*/ 201565 w 202847"/>
                  <a:gd name="connsiteY3" fmla="*/ 27466 h 160850"/>
                  <a:gd name="connsiteX4" fmla="*/ 169769 w 202847"/>
                  <a:gd name="connsiteY4" fmla="*/ 33154 h 160850"/>
                  <a:gd name="connsiteX5" fmla="*/ 137302 w 202847"/>
                  <a:gd name="connsiteY5" fmla="*/ 93814 h 160850"/>
                  <a:gd name="connsiteX6" fmla="*/ 61203 w 202847"/>
                  <a:gd name="connsiteY6" fmla="*/ 19199 h 160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2847" h="160850">
                    <a:moveTo>
                      <a:pt x="61203" y="19199"/>
                    </a:moveTo>
                    <a:cubicBezTo>
                      <a:pt x="47460" y="3231"/>
                      <a:pt x="40006" y="-9735"/>
                      <a:pt x="10718" y="8777"/>
                    </a:cubicBezTo>
                    <a:cubicBezTo>
                      <a:pt x="-10479" y="22167"/>
                      <a:pt x="-19947" y="88479"/>
                      <a:pt x="127693" y="157547"/>
                    </a:cubicBezTo>
                    <a:cubicBezTo>
                      <a:pt x="177153" y="180723"/>
                      <a:pt x="201565" y="62654"/>
                      <a:pt x="201565" y="27466"/>
                    </a:cubicBezTo>
                    <a:cubicBezTo>
                      <a:pt x="190966" y="26442"/>
                      <a:pt x="169769" y="33154"/>
                      <a:pt x="169769" y="33154"/>
                    </a:cubicBezTo>
                    <a:cubicBezTo>
                      <a:pt x="166024" y="54846"/>
                      <a:pt x="145039" y="93814"/>
                      <a:pt x="137302" y="93814"/>
                    </a:cubicBezTo>
                    <a:cubicBezTo>
                      <a:pt x="124725" y="93814"/>
                      <a:pt x="77843" y="38489"/>
                      <a:pt x="61203" y="19199"/>
                    </a:cubicBezTo>
                    <a:close/>
                  </a:path>
                </a:pathLst>
              </a:custGeom>
              <a:solidFill>
                <a:srgbClr val="807DF9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</p:grpSp>
      </p:grpSp>
      <p:sp>
        <p:nvSpPr>
          <p:cNvPr id="158" name="Oval 157">
            <a:extLst>
              <a:ext uri="{FF2B5EF4-FFF2-40B4-BE49-F238E27FC236}">
                <a16:creationId xmlns:a16="http://schemas.microsoft.com/office/drawing/2014/main" id="{65499708-FA13-47AE-9A06-753843D37066}"/>
              </a:ext>
            </a:extLst>
          </p:cNvPr>
          <p:cNvSpPr/>
          <p:nvPr/>
        </p:nvSpPr>
        <p:spPr>
          <a:xfrm rot="1857179">
            <a:off x="512432" y="4009750"/>
            <a:ext cx="707688" cy="554765"/>
          </a:xfrm>
          <a:prstGeom prst="ellipse">
            <a:avLst/>
          </a:prstGeom>
          <a:solidFill>
            <a:schemeClr val="accent1">
              <a:alpha val="22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A5CFA934-DCA8-4917-9BEB-C4753B05A583}"/>
              </a:ext>
            </a:extLst>
          </p:cNvPr>
          <p:cNvSpPr txBox="1"/>
          <p:nvPr/>
        </p:nvSpPr>
        <p:spPr>
          <a:xfrm>
            <a:off x="537447" y="412039"/>
            <a:ext cx="27337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B0F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Agenda</a:t>
            </a:r>
            <a:endParaRPr lang="LID4096" sz="3200" b="1" dirty="0">
              <a:solidFill>
                <a:srgbClr val="00B0F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60" name="Graphic 159">
            <a:extLst>
              <a:ext uri="{FF2B5EF4-FFF2-40B4-BE49-F238E27FC236}">
                <a16:creationId xmlns:a16="http://schemas.microsoft.com/office/drawing/2014/main" id="{5FB6E256-5D04-4E4F-AEC3-810E1D0E56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236386" y="4710363"/>
            <a:ext cx="584086" cy="301670"/>
          </a:xfrm>
          <a:prstGeom prst="rect">
            <a:avLst/>
          </a:prstGeom>
        </p:spPr>
      </p:pic>
      <p:sp>
        <p:nvSpPr>
          <p:cNvPr id="161" name="Slide Number Placeholder 1">
            <a:extLst>
              <a:ext uri="{FF2B5EF4-FFF2-40B4-BE49-F238E27FC236}">
                <a16:creationId xmlns:a16="http://schemas.microsoft.com/office/drawing/2014/main" id="{C997373C-E1C7-44CA-9AEA-B64DD1A182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12039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4723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75DBA3F-2E56-353A-9CEB-5BB27F87DA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80079"/>
            <a:ext cx="9144000" cy="118334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1F37EE8-7666-67C2-D1B0-424904FAE1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410131"/>
            <a:ext cx="9144000" cy="110583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EC99C83B-9953-44AD-8F3A-D6FA64CAF7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4" y="655303"/>
            <a:ext cx="8352932" cy="126837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800" dirty="0"/>
              <a:t>Click “Contribute” (first screenshot).</a:t>
            </a:r>
          </a:p>
          <a:p>
            <a:r>
              <a:rPr lang="en-US" sz="1800" dirty="0"/>
              <a:t>Note that if there was a matching record in the Community Zone then Selecting “Use descriptive metadata from the community” will associate the portfolio with the matched Community Zone bibliographic record (second screenshot).</a:t>
            </a:r>
          </a:p>
          <a:p>
            <a:endParaRPr lang="en-US" sz="18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Contributing Portfolios to the CZ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3BFB912-0750-61C1-4B9F-B70EF39994E8}"/>
              </a:ext>
            </a:extLst>
          </p:cNvPr>
          <p:cNvSpPr/>
          <p:nvPr/>
        </p:nvSpPr>
        <p:spPr>
          <a:xfrm>
            <a:off x="8622704" y="1980078"/>
            <a:ext cx="521295" cy="2316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E94C052-88F7-A3F4-3842-3A0427F71257}"/>
              </a:ext>
            </a:extLst>
          </p:cNvPr>
          <p:cNvSpPr txBox="1"/>
          <p:nvPr/>
        </p:nvSpPr>
        <p:spPr>
          <a:xfrm>
            <a:off x="3923928" y="2067694"/>
            <a:ext cx="2664296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Our record does not have a match in the CZ so we have this option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30CE235-F5CD-B4AE-E4A4-EEF2AAD55AC1}"/>
              </a:ext>
            </a:extLst>
          </p:cNvPr>
          <p:cNvSpPr txBox="1"/>
          <p:nvPr/>
        </p:nvSpPr>
        <p:spPr>
          <a:xfrm>
            <a:off x="3923928" y="3410131"/>
            <a:ext cx="2664296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When there is a match in the CZ this option appears.</a:t>
            </a:r>
          </a:p>
        </p:txBody>
      </p:sp>
    </p:spTree>
    <p:extLst>
      <p:ext uri="{BB962C8B-B14F-4D97-AF65-F5344CB8AC3E}">
        <p14:creationId xmlns:p14="http://schemas.microsoft.com/office/powerpoint/2010/main" val="2264507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6137F5C4-F9CA-CF06-B47A-16BFE01280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73496"/>
            <a:ext cx="9144000" cy="259650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Contributing Portfolios to the CZ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3BFB912-0750-61C1-4B9F-B70EF39994E8}"/>
              </a:ext>
            </a:extLst>
          </p:cNvPr>
          <p:cNvSpPr/>
          <p:nvPr/>
        </p:nvSpPr>
        <p:spPr>
          <a:xfrm>
            <a:off x="8100392" y="1644318"/>
            <a:ext cx="1043608" cy="7834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6D5B3E-72C4-8FC6-22E2-3A115B8033CB}"/>
              </a:ext>
            </a:extLst>
          </p:cNvPr>
          <p:cNvSpPr txBox="1"/>
          <p:nvPr/>
        </p:nvSpPr>
        <p:spPr>
          <a:xfrm>
            <a:off x="1259632" y="3988615"/>
            <a:ext cx="1872208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We can see that now this is linked to the CZ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6F4A0C9-5576-E5A9-2E8F-D76134CA35E7}"/>
              </a:ext>
            </a:extLst>
          </p:cNvPr>
          <p:cNvCxnSpPr>
            <a:cxnSpLocks/>
          </p:cNvCxnSpPr>
          <p:nvPr/>
        </p:nvCxnSpPr>
        <p:spPr>
          <a:xfrm flipH="1" flipV="1">
            <a:off x="683568" y="3147814"/>
            <a:ext cx="576064" cy="84080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BC86AE90-82B4-9331-D6CB-87A3CC3B03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4" y="655303"/>
            <a:ext cx="8352932" cy="105235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800" dirty="0"/>
              <a:t>The portfolio has been contributed</a:t>
            </a:r>
          </a:p>
        </p:txBody>
      </p:sp>
    </p:spTree>
    <p:extLst>
      <p:ext uri="{BB962C8B-B14F-4D97-AF65-F5344CB8AC3E}">
        <p14:creationId xmlns:p14="http://schemas.microsoft.com/office/powerpoint/2010/main" val="1059767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90C19229-1E79-9615-82AF-9AF145803C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27734"/>
            <a:ext cx="9144000" cy="194015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Contributing Portfolios to the CZ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3BFB912-0750-61C1-4B9F-B70EF39994E8}"/>
              </a:ext>
            </a:extLst>
          </p:cNvPr>
          <p:cNvSpPr/>
          <p:nvPr/>
        </p:nvSpPr>
        <p:spPr>
          <a:xfrm>
            <a:off x="524744" y="3111255"/>
            <a:ext cx="1440160" cy="22459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BC86AE90-82B4-9331-D6CB-87A3CC3B03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4" y="655303"/>
            <a:ext cx="8352932" cy="1328284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1800" dirty="0"/>
              <a:t>The portfolio has been contributed to the Community Zone.</a:t>
            </a:r>
          </a:p>
          <a:p>
            <a:r>
              <a:rPr lang="en-US" sz="1800" dirty="0"/>
              <a:t>This will occur approximately 24 hours after the institution does the contribution.</a:t>
            </a:r>
          </a:p>
          <a:p>
            <a:r>
              <a:rPr lang="en-US" sz="1800" dirty="0"/>
              <a:t>The Ex Libris content team needs to approve the approval before it appears in the Community Zone.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B92424A-E72B-0FDF-B49C-CCC2879ABC67}"/>
              </a:ext>
            </a:extLst>
          </p:cNvPr>
          <p:cNvSpPr/>
          <p:nvPr/>
        </p:nvSpPr>
        <p:spPr>
          <a:xfrm>
            <a:off x="558415" y="2453890"/>
            <a:ext cx="722988" cy="2533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0873B99-A7EA-660E-0AEE-B5C4DD617474}"/>
              </a:ext>
            </a:extLst>
          </p:cNvPr>
          <p:cNvSpPr/>
          <p:nvPr/>
        </p:nvSpPr>
        <p:spPr>
          <a:xfrm>
            <a:off x="5868144" y="3088572"/>
            <a:ext cx="1440160" cy="22459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Up 13">
            <a:extLst>
              <a:ext uri="{FF2B5EF4-FFF2-40B4-BE49-F238E27FC236}">
                <a16:creationId xmlns:a16="http://schemas.microsoft.com/office/drawing/2014/main" id="{CDFC26AD-6EF7-8A75-E9D1-6C742F51D1E5}"/>
              </a:ext>
            </a:extLst>
          </p:cNvPr>
          <p:cNvSpPr/>
          <p:nvPr/>
        </p:nvSpPr>
        <p:spPr>
          <a:xfrm>
            <a:off x="6444208" y="3397813"/>
            <a:ext cx="360040" cy="637808"/>
          </a:xfrm>
          <a:prstGeom prst="up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698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F45D8D6-D532-5B9A-7D04-4A2AB06351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82435"/>
            <a:ext cx="9144000" cy="334955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Contributing Portfolios to the CZ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3BFB912-0750-61C1-4B9F-B70EF39994E8}"/>
              </a:ext>
            </a:extLst>
          </p:cNvPr>
          <p:cNvSpPr/>
          <p:nvPr/>
        </p:nvSpPr>
        <p:spPr>
          <a:xfrm>
            <a:off x="5868144" y="2043078"/>
            <a:ext cx="1440160" cy="39170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BC86AE90-82B4-9331-D6CB-87A3CC3B03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4" y="655303"/>
            <a:ext cx="8352932" cy="64708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800" dirty="0"/>
              <a:t>When electronic portfolios are contributed to the Community Zone there is a clear indication of which institution contributed it.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11B5401-7674-BCB8-E683-4032B94BC427}"/>
              </a:ext>
            </a:extLst>
          </p:cNvPr>
          <p:cNvSpPr/>
          <p:nvPr/>
        </p:nvSpPr>
        <p:spPr>
          <a:xfrm>
            <a:off x="5868144" y="3507854"/>
            <a:ext cx="1728192" cy="39170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B92424A-E72B-0FDF-B49C-CCC2879ABC67}"/>
              </a:ext>
            </a:extLst>
          </p:cNvPr>
          <p:cNvSpPr/>
          <p:nvPr/>
        </p:nvSpPr>
        <p:spPr>
          <a:xfrm>
            <a:off x="482058" y="2073673"/>
            <a:ext cx="1353638" cy="21004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7D3CC00-FA25-DF0C-2C9A-7D5702F94F53}"/>
              </a:ext>
            </a:extLst>
          </p:cNvPr>
          <p:cNvSpPr/>
          <p:nvPr/>
        </p:nvSpPr>
        <p:spPr>
          <a:xfrm>
            <a:off x="505159" y="3598685"/>
            <a:ext cx="1353638" cy="21004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319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D7763E2-90E8-09B6-AD94-6043E4E74D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1435498"/>
            <a:ext cx="6867525" cy="12763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Contributing Portfolios to the CZ</a:t>
            </a:r>
            <a:endParaRPr lang="en-US" dirty="0"/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BC86AE90-82B4-9331-D6CB-87A3CC3B03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4" y="655303"/>
            <a:ext cx="8352932" cy="53733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800" dirty="0"/>
              <a:t>It is also possible to search according to which institution contributed portfolios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B92424A-E72B-0FDF-B49C-CCC2879ABC67}"/>
              </a:ext>
            </a:extLst>
          </p:cNvPr>
          <p:cNvSpPr/>
          <p:nvPr/>
        </p:nvSpPr>
        <p:spPr>
          <a:xfrm>
            <a:off x="1187624" y="1894683"/>
            <a:ext cx="5616624" cy="3591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61A053F-9EED-FF9F-EE32-20A7DF192E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812453"/>
            <a:ext cx="9144000" cy="145342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4A6E7E7-4D14-543E-55C9-E3B981062F07}"/>
              </a:ext>
            </a:extLst>
          </p:cNvPr>
          <p:cNvSpPr/>
          <p:nvPr/>
        </p:nvSpPr>
        <p:spPr>
          <a:xfrm>
            <a:off x="5940152" y="3738391"/>
            <a:ext cx="1709944" cy="17648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614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1E93DDD-29AC-4C7E-877D-B56AA55FB7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6473" y="3319778"/>
            <a:ext cx="8221991" cy="1240583"/>
          </a:xfrm>
        </p:spPr>
        <p:txBody>
          <a:bodyPr/>
          <a:lstStyle/>
          <a:p>
            <a:r>
              <a:rPr lang="en-US" dirty="0"/>
              <a:t>Contributing </a:t>
            </a:r>
            <a:r>
              <a:rPr lang="en-GB" dirty="0"/>
              <a:t>Local Electronic Collections to the </a:t>
            </a:r>
            <a:r>
              <a:rPr lang="en-US" dirty="0"/>
              <a:t>CZ</a:t>
            </a:r>
            <a:endParaRPr lang="LID4096" dirty="0"/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9D0D3B65-8C0E-4DED-A8E8-0BE6F8989B0F}"/>
              </a:ext>
            </a:extLst>
          </p:cNvPr>
          <p:cNvSpPr txBox="1">
            <a:spLocks/>
          </p:cNvSpPr>
          <p:nvPr/>
        </p:nvSpPr>
        <p:spPr>
          <a:xfrm>
            <a:off x="4302217" y="4812039"/>
            <a:ext cx="5395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rgbClr val="787878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78"/>
            <a:fld id="{1C146586-7EC2-481D-848F-8CE41EB2DE6C}" type="slidenum">
              <a:rPr lang="en-US" smtClean="0">
                <a:latin typeface="Calibri"/>
              </a:rPr>
              <a:pPr defTabSz="914378"/>
              <a:t>25</a:t>
            </a:fld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198588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59FC7A0-3799-8CBB-C9A2-CEBD8C3AC8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40322"/>
            <a:ext cx="9144000" cy="144378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EC99C83B-9953-44AD-8F3A-D6FA64CAF7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4" y="655303"/>
            <a:ext cx="8352932" cy="178501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1800" dirty="0"/>
              <a:t>To contribute a local electronic collection to the Community Zone: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1800" dirty="0"/>
              <a:t>Edit the local electronic collection that you want to contribute to the Community Zone.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1800" dirty="0"/>
              <a:t>In the Electronic Collection Editor click “Contribute to Community”.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Contributing </a:t>
            </a:r>
            <a:r>
              <a:rPr lang="en-GB" dirty="0"/>
              <a:t>Local Electronic Collections to the </a:t>
            </a:r>
            <a:r>
              <a:rPr lang="en-US" dirty="0"/>
              <a:t>CZ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B0E68F1-259B-3B88-B2D7-E170B84ABB13}"/>
              </a:ext>
            </a:extLst>
          </p:cNvPr>
          <p:cNvSpPr/>
          <p:nvPr/>
        </p:nvSpPr>
        <p:spPr>
          <a:xfrm>
            <a:off x="0" y="3435846"/>
            <a:ext cx="323528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E94152D-E117-9CD4-7A06-7ACF49A45404}"/>
              </a:ext>
            </a:extLst>
          </p:cNvPr>
          <p:cNvSpPr/>
          <p:nvPr/>
        </p:nvSpPr>
        <p:spPr>
          <a:xfrm>
            <a:off x="8244408" y="2974770"/>
            <a:ext cx="648072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55B0A5E-14D4-B6E0-E613-003F89932A0F}"/>
              </a:ext>
            </a:extLst>
          </p:cNvPr>
          <p:cNvSpPr txBox="1"/>
          <p:nvPr/>
        </p:nvSpPr>
        <p:spPr>
          <a:xfrm>
            <a:off x="755576" y="4083918"/>
            <a:ext cx="144016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The electronic collection is local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D9C207D-652B-0D09-6CE3-1B05A3510B5B}"/>
              </a:ext>
            </a:extLst>
          </p:cNvPr>
          <p:cNvCxnSpPr/>
          <p:nvPr/>
        </p:nvCxnSpPr>
        <p:spPr>
          <a:xfrm flipH="1" flipV="1">
            <a:off x="323528" y="3651870"/>
            <a:ext cx="432048" cy="43204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010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1B13456-0265-5D14-948B-DD99994437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88944"/>
            <a:ext cx="9144000" cy="236561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EC99C83B-9953-44AD-8F3A-D6FA64CAF7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4" y="655303"/>
            <a:ext cx="8352932" cy="40427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1800" dirty="0"/>
              <a:t>Click “Contribute to Community”.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Contributing </a:t>
            </a:r>
            <a:r>
              <a:rPr lang="en-GB" dirty="0"/>
              <a:t>Local Electronic Collections to the </a:t>
            </a:r>
            <a:r>
              <a:rPr lang="en-US" dirty="0"/>
              <a:t>CZ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E94152D-E117-9CD4-7A06-7ACF49A45404}"/>
              </a:ext>
            </a:extLst>
          </p:cNvPr>
          <p:cNvSpPr/>
          <p:nvPr/>
        </p:nvSpPr>
        <p:spPr>
          <a:xfrm>
            <a:off x="7452320" y="1388944"/>
            <a:ext cx="1008112" cy="24670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789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9EA9CCD-9B75-C80D-7B50-CCE1FF5B09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9274" y="1299053"/>
            <a:ext cx="3669700" cy="318914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EC99C83B-9953-44AD-8F3A-D6FA64CAF7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4" y="655303"/>
            <a:ext cx="8352932" cy="40427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1800" dirty="0"/>
              <a:t>Confirm the contribution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Contributing </a:t>
            </a:r>
            <a:r>
              <a:rPr lang="en-GB" dirty="0"/>
              <a:t>Local Electronic Collections to the </a:t>
            </a:r>
            <a:r>
              <a:rPr lang="en-US" dirty="0"/>
              <a:t>CZ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E94152D-E117-9CD4-7A06-7ACF49A45404}"/>
              </a:ext>
            </a:extLst>
          </p:cNvPr>
          <p:cNvSpPr/>
          <p:nvPr/>
        </p:nvSpPr>
        <p:spPr>
          <a:xfrm>
            <a:off x="4344918" y="4182322"/>
            <a:ext cx="504056" cy="25842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D81E902-DDF1-C3EC-0DC0-AAAB250A11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2858" y="1995686"/>
            <a:ext cx="1885950" cy="104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861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19480AB-85F9-7809-E060-DBB53F5E15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27003"/>
            <a:ext cx="9144000" cy="188949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EC99C83B-9953-44AD-8F3A-D6FA64CAF7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4" y="655304"/>
            <a:ext cx="8352932" cy="72607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1800" dirty="0"/>
              <a:t>Until the contribution is approved by the Ex Libris content team it will appear in the Community Zone as “Under review”.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Contributing </a:t>
            </a:r>
            <a:r>
              <a:rPr lang="en-GB" dirty="0"/>
              <a:t>Local Electronic Collections to the </a:t>
            </a:r>
            <a:r>
              <a:rPr lang="en-US" dirty="0"/>
              <a:t>CZ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E94152D-E117-9CD4-7A06-7ACF49A45404}"/>
              </a:ext>
            </a:extLst>
          </p:cNvPr>
          <p:cNvSpPr/>
          <p:nvPr/>
        </p:nvSpPr>
        <p:spPr>
          <a:xfrm>
            <a:off x="2267744" y="2283718"/>
            <a:ext cx="1656184" cy="33043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554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1E93DDD-29AC-4C7E-877D-B56AA55FB7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Introduction</a:t>
            </a:r>
            <a:endParaRPr lang="LID4096" dirty="0"/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9D0D3B65-8C0E-4DED-A8E8-0BE6F8989B0F}"/>
              </a:ext>
            </a:extLst>
          </p:cNvPr>
          <p:cNvSpPr txBox="1">
            <a:spLocks/>
          </p:cNvSpPr>
          <p:nvPr/>
        </p:nvSpPr>
        <p:spPr>
          <a:xfrm>
            <a:off x="4302217" y="4812039"/>
            <a:ext cx="5395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rgbClr val="787878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78"/>
            <a:fld id="{1C146586-7EC2-481D-848F-8CE41EB2DE6C}" type="slidenum">
              <a:rPr lang="en-US" smtClean="0">
                <a:latin typeface="Calibri"/>
              </a:rPr>
              <a:pPr defTabSz="914378"/>
              <a:t>3</a:t>
            </a:fld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504982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0A3A955-FE8D-DAE7-D88F-8FB0DB6BC4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34008"/>
            <a:ext cx="9144000" cy="276593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EC99C83B-9953-44AD-8F3A-D6FA64CAF7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4" y="655303"/>
            <a:ext cx="8352932" cy="76431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1800" dirty="0"/>
              <a:t>“Behind the scenes” the Ex Libris content team will change the status from “To be reviewed” to “Approved”.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Contributing </a:t>
            </a:r>
            <a:r>
              <a:rPr lang="en-GB" dirty="0"/>
              <a:t>Local Electronic Collections to the </a:t>
            </a:r>
            <a:r>
              <a:rPr lang="en-US" dirty="0"/>
              <a:t>CZ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E94152D-E117-9CD4-7A06-7ACF49A45404}"/>
              </a:ext>
            </a:extLst>
          </p:cNvPr>
          <p:cNvSpPr/>
          <p:nvPr/>
        </p:nvSpPr>
        <p:spPr>
          <a:xfrm>
            <a:off x="3761656" y="3918701"/>
            <a:ext cx="954360" cy="30923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465FB86-63E3-908A-809A-DF8B1906A878}"/>
              </a:ext>
            </a:extLst>
          </p:cNvPr>
          <p:cNvSpPr/>
          <p:nvPr/>
        </p:nvSpPr>
        <p:spPr>
          <a:xfrm>
            <a:off x="827584" y="3939902"/>
            <a:ext cx="864096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D994CB9-54A1-7DDE-86C5-A1B63B767DA2}"/>
              </a:ext>
            </a:extLst>
          </p:cNvPr>
          <p:cNvSpPr/>
          <p:nvPr/>
        </p:nvSpPr>
        <p:spPr>
          <a:xfrm>
            <a:off x="3779912" y="3219060"/>
            <a:ext cx="936104" cy="6058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325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87D8191-7DCE-B2DE-7299-F9027EC3D8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2515344"/>
            <a:ext cx="6858000" cy="13525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EC99C83B-9953-44AD-8F3A-D6FA64CAF7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4" y="655303"/>
            <a:ext cx="8352932" cy="85539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1800" dirty="0"/>
              <a:t>It is possible to search Electronic Collections in the Community Zone by the institution which contributed the Electronic Collection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Contributing </a:t>
            </a:r>
            <a:r>
              <a:rPr lang="en-GB" dirty="0"/>
              <a:t>Local Electronic Collections to the </a:t>
            </a:r>
            <a:r>
              <a:rPr lang="en-US" dirty="0"/>
              <a:t>CZ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E94152D-E117-9CD4-7A06-7ACF49A45404}"/>
              </a:ext>
            </a:extLst>
          </p:cNvPr>
          <p:cNvSpPr/>
          <p:nvPr/>
        </p:nvSpPr>
        <p:spPr>
          <a:xfrm>
            <a:off x="2411760" y="3363838"/>
            <a:ext cx="2952328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3EDA45F-277A-9550-6976-6527AA17091E}"/>
              </a:ext>
            </a:extLst>
          </p:cNvPr>
          <p:cNvSpPr/>
          <p:nvPr/>
        </p:nvSpPr>
        <p:spPr>
          <a:xfrm>
            <a:off x="1178226" y="2863246"/>
            <a:ext cx="1953614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F75C03B-70C3-5266-7041-26D9FE0C96C3}"/>
              </a:ext>
            </a:extLst>
          </p:cNvPr>
          <p:cNvSpPr/>
          <p:nvPr/>
        </p:nvSpPr>
        <p:spPr>
          <a:xfrm>
            <a:off x="4932040" y="2515344"/>
            <a:ext cx="1296144" cy="34790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885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B3DB066-1C02-9FA8-5592-F181AD44F7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1684583"/>
            <a:ext cx="7920372" cy="307740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EC99C83B-9953-44AD-8F3A-D6FA64CAF7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4" y="655303"/>
            <a:ext cx="8352932" cy="70714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1800" dirty="0"/>
              <a:t>Here we see in the Community Zone Electronic Collections contributed by The University of Adelaide.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Contributing </a:t>
            </a:r>
            <a:r>
              <a:rPr lang="en-GB" dirty="0"/>
              <a:t>Local Electronic Collections to the </a:t>
            </a:r>
            <a:r>
              <a:rPr lang="en-US" dirty="0"/>
              <a:t>CZ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E94152D-E117-9CD4-7A06-7ACF49A45404}"/>
              </a:ext>
            </a:extLst>
          </p:cNvPr>
          <p:cNvSpPr/>
          <p:nvPr/>
        </p:nvSpPr>
        <p:spPr>
          <a:xfrm>
            <a:off x="2627784" y="2391730"/>
            <a:ext cx="1512168" cy="2520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3EDA45F-277A-9550-6976-6527AA17091E}"/>
              </a:ext>
            </a:extLst>
          </p:cNvPr>
          <p:cNvSpPr/>
          <p:nvPr/>
        </p:nvSpPr>
        <p:spPr>
          <a:xfrm>
            <a:off x="2654390" y="3673038"/>
            <a:ext cx="1485562" cy="2520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DC85D76-DB09-6CE0-135A-9E27CC6CA885}"/>
              </a:ext>
            </a:extLst>
          </p:cNvPr>
          <p:cNvSpPr/>
          <p:nvPr/>
        </p:nvSpPr>
        <p:spPr>
          <a:xfrm>
            <a:off x="1187624" y="1851670"/>
            <a:ext cx="504056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995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1E93DDD-29AC-4C7E-877D-B56AA55FB7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9552" y="3291830"/>
            <a:ext cx="7632848" cy="1240583"/>
          </a:xfrm>
        </p:spPr>
        <p:txBody>
          <a:bodyPr/>
          <a:lstStyle/>
          <a:p>
            <a:r>
              <a:rPr lang="en-US" sz="2800" dirty="0"/>
              <a:t>The Community Zone Management Group</a:t>
            </a:r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9D0D3B65-8C0E-4DED-A8E8-0BE6F8989B0F}"/>
              </a:ext>
            </a:extLst>
          </p:cNvPr>
          <p:cNvSpPr txBox="1">
            <a:spLocks/>
          </p:cNvSpPr>
          <p:nvPr/>
        </p:nvSpPr>
        <p:spPr>
          <a:xfrm>
            <a:off x="4302217" y="4812039"/>
            <a:ext cx="5395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rgbClr val="787878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78"/>
            <a:fld id="{1C146586-7EC2-481D-848F-8CE41EB2DE6C}" type="slidenum">
              <a:rPr lang="en-US" smtClean="0">
                <a:latin typeface="Calibri"/>
              </a:rPr>
              <a:pPr defTabSz="914378"/>
              <a:t>33</a:t>
            </a:fld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515372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EC99C83B-9953-44AD-8F3A-D6FA64CAF7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4" y="655303"/>
            <a:ext cx="8352932" cy="4156736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1800" dirty="0"/>
              <a:t>The Community Zone Management Group (CZMG) is a sub-group of the Alma Product Working Group (PWG)</a:t>
            </a:r>
            <a:br>
              <a:rPr lang="en-US" sz="1800" dirty="0"/>
            </a:br>
            <a:endParaRPr lang="en-US" sz="1800" dirty="0"/>
          </a:p>
          <a:p>
            <a:r>
              <a:rPr lang="en-US" sz="1800" dirty="0"/>
              <a:t>Among other responsibilities it works to enforce the Community Zone Advisory Guidelines.</a:t>
            </a:r>
            <a:br>
              <a:rPr lang="en-US" sz="1800" dirty="0"/>
            </a:br>
            <a:endParaRPr lang="en-US" sz="1800" dirty="0"/>
          </a:p>
          <a:p>
            <a:r>
              <a:rPr lang="en-US" sz="1800" dirty="0"/>
              <a:t>The CZMG works together with Ex Libris in maintaining and updating these guidelines as needed.</a:t>
            </a:r>
            <a:br>
              <a:rPr lang="en-US" sz="1800" dirty="0"/>
            </a:br>
            <a:endParaRPr lang="en-US" sz="1800" dirty="0"/>
          </a:p>
          <a:p>
            <a:r>
              <a:rPr lang="en-US" sz="1800" dirty="0"/>
              <a:t>The group is a “work in process”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The Community Zone Management Group</a:t>
            </a:r>
          </a:p>
        </p:txBody>
      </p:sp>
    </p:spTree>
    <p:extLst>
      <p:ext uri="{BB962C8B-B14F-4D97-AF65-F5344CB8AC3E}">
        <p14:creationId xmlns:p14="http://schemas.microsoft.com/office/powerpoint/2010/main" val="2900294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The Community Zone Management Group</a:t>
            </a:r>
            <a:endParaRPr lang="en-US" dirty="0"/>
          </a:p>
        </p:txBody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926FF395-A3BD-2986-E805-AFC5046BE2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857" y="752605"/>
            <a:ext cx="8851325" cy="883041"/>
          </a:xfrm>
        </p:spPr>
        <p:txBody>
          <a:bodyPr>
            <a:noAutofit/>
          </a:bodyPr>
          <a:lstStyle/>
          <a:p>
            <a:r>
              <a:rPr lang="en-US" sz="1800" dirty="0"/>
              <a:t>The Community Zone Advisory Guidelines are available via a PDF document which is referenced in the Alma On Line Help at </a:t>
            </a:r>
            <a:r>
              <a:rPr lang="en-US" sz="1800" dirty="0">
                <a:hlinkClick r:id="rId3"/>
              </a:rPr>
              <a:t>Contributing to the Community Zone – Bibliographic Records</a:t>
            </a:r>
            <a:r>
              <a:rPr lang="en-US" sz="1800" dirty="0"/>
              <a:t> 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4A49938-9FB0-C76B-2E28-30B5F3C6B7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971212"/>
            <a:ext cx="9144000" cy="185166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046D28F-12ED-0539-5EF7-155EBF41D3AC}"/>
              </a:ext>
            </a:extLst>
          </p:cNvPr>
          <p:cNvSpPr txBox="1"/>
          <p:nvPr/>
        </p:nvSpPr>
        <p:spPr>
          <a:xfrm>
            <a:off x="4572000" y="4227934"/>
            <a:ext cx="1584176" cy="307777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PDF document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A291957-8AF8-01D2-BA48-45FA184A57D5}"/>
              </a:ext>
            </a:extLst>
          </p:cNvPr>
          <p:cNvCxnSpPr/>
          <p:nvPr/>
        </p:nvCxnSpPr>
        <p:spPr>
          <a:xfrm flipH="1" flipV="1">
            <a:off x="4841784" y="3453540"/>
            <a:ext cx="90256" cy="77439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2439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The Community Zone Management Group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B5AED0A-32A4-D8F5-E4A5-C6D413B7A9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19959"/>
            <a:ext cx="9144000" cy="290358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936486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The Community Zone Management Group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54CBD2-EF2F-CA09-FB63-2FC0E66408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577" y="830519"/>
            <a:ext cx="7302845" cy="3797479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038000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>
            <a:extLst>
              <a:ext uri="{FF2B5EF4-FFF2-40B4-BE49-F238E27FC236}">
                <a16:creationId xmlns:a16="http://schemas.microsoft.com/office/drawing/2014/main" id="{ACE2A91D-2EBB-45BC-B2E9-F9F9D41D28E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6945159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EC99C83B-9953-44AD-8F3A-D6FA64CAF7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4" y="843558"/>
            <a:ext cx="8352932" cy="374441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800" dirty="0"/>
              <a:t>The goals of Community Zone contribution are:</a:t>
            </a:r>
            <a:br>
              <a:rPr lang="en-US" sz="1800" dirty="0"/>
            </a:br>
            <a:endParaRPr lang="en-US" sz="1800" dirty="0"/>
          </a:p>
          <a:p>
            <a:pPr marL="514350" indent="-514350">
              <a:buFont typeface="+mj-lt"/>
              <a:buAutoNum type="arabicPeriod"/>
            </a:pPr>
            <a:r>
              <a:rPr lang="en-US" sz="1800" dirty="0"/>
              <a:t>To have high quality descriptive records in the Community Zone Catalog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/>
              <a:t>To have both individual portfolios as well as entire collections which </a:t>
            </a:r>
          </a:p>
          <a:p>
            <a:pPr marL="1371600" lvl="2" indent="-457200">
              <a:buFont typeface="+mj-lt"/>
              <a:buAutoNum type="alphaUcPeriod"/>
            </a:pPr>
            <a:r>
              <a:rPr lang="en-US" dirty="0"/>
              <a:t>Meet the needs of the community </a:t>
            </a:r>
          </a:p>
          <a:p>
            <a:pPr marL="1371600" lvl="2" indent="-457200">
              <a:buFont typeface="+mj-lt"/>
              <a:buAutoNum type="alphaUcPeriod"/>
            </a:pPr>
            <a:r>
              <a:rPr lang="en-US" dirty="0"/>
              <a:t>Are added to the Community Zone at a speedy pace</a:t>
            </a:r>
          </a:p>
          <a:p>
            <a:endParaRPr lang="en-US" sz="1800" dirty="0"/>
          </a:p>
          <a:p>
            <a:r>
              <a:rPr lang="en-US" sz="1800" dirty="0"/>
              <a:t>Therefore, Alma includes options to allow the library staff to play an active role and collaborate in the Community Zone.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Introduction - Goals</a:t>
            </a:r>
          </a:p>
        </p:txBody>
      </p:sp>
    </p:spTree>
    <p:extLst>
      <p:ext uri="{BB962C8B-B14F-4D97-AF65-F5344CB8AC3E}">
        <p14:creationId xmlns:p14="http://schemas.microsoft.com/office/powerpoint/2010/main" val="1852442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EC99C83B-9953-44AD-8F3A-D6FA64CAF7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4" y="843558"/>
            <a:ext cx="8352932" cy="374441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1800" dirty="0"/>
              <a:t>The Community Zone offers users the opportunity to</a:t>
            </a:r>
            <a:br>
              <a:rPr lang="en-GB" sz="1800" dirty="0"/>
            </a:br>
            <a:endParaRPr lang="en-GB" sz="1800" dirty="0"/>
          </a:p>
          <a:p>
            <a:pPr marL="514350" indent="-514350">
              <a:buFont typeface="+mj-lt"/>
              <a:buAutoNum type="arabicPeriod"/>
            </a:pPr>
            <a:r>
              <a:rPr lang="en-GB" sz="1800" dirty="0"/>
              <a:t>Update bibliographic records</a:t>
            </a:r>
            <a:br>
              <a:rPr lang="en-GB" sz="1800" dirty="0"/>
            </a:br>
            <a:endParaRPr lang="en-GB" sz="1800" dirty="0"/>
          </a:p>
          <a:p>
            <a:pPr marL="514350" indent="-514350">
              <a:buFont typeface="+mj-lt"/>
              <a:buAutoNum type="arabicPeriod"/>
            </a:pPr>
            <a:r>
              <a:rPr lang="en-GB" sz="1800" dirty="0"/>
              <a:t>Add portfolios to specific existing collections</a:t>
            </a:r>
            <a:br>
              <a:rPr lang="en-GB" sz="1800" dirty="0"/>
            </a:br>
            <a:endParaRPr lang="en-GB" sz="1800" dirty="0"/>
          </a:p>
          <a:p>
            <a:pPr marL="514350" indent="-514350">
              <a:buFont typeface="+mj-lt"/>
              <a:buAutoNum type="arabicPeriod"/>
            </a:pPr>
            <a:r>
              <a:rPr lang="en-GB" sz="1800" dirty="0"/>
              <a:t>Contribute entire collections. </a:t>
            </a:r>
            <a:endParaRPr lang="en-US" sz="18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Introduction – What can be contributed?</a:t>
            </a:r>
          </a:p>
        </p:txBody>
      </p:sp>
    </p:spTree>
    <p:extLst>
      <p:ext uri="{BB962C8B-B14F-4D97-AF65-F5344CB8AC3E}">
        <p14:creationId xmlns:p14="http://schemas.microsoft.com/office/powerpoint/2010/main" val="2688447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EC99C83B-9953-44AD-8F3A-D6FA64CAF7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4" y="843558"/>
            <a:ext cx="8352932" cy="374441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1800" dirty="0"/>
              <a:t>By allowing institutions to enrich records directly in the Community Zone, everyone can benefit from the work of other libraries in the community. </a:t>
            </a:r>
            <a:br>
              <a:rPr lang="en-GB" sz="1800" dirty="0"/>
            </a:br>
            <a:endParaRPr lang="en-GB" sz="1800" dirty="0"/>
          </a:p>
          <a:p>
            <a:r>
              <a:rPr lang="en-GB" sz="1800" dirty="0"/>
              <a:t>Any change to Community Zone bibliographic records is automatically reflected in the records at every institution that uses the Community Zone bibliographic record.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Introduction – Update bibliographic records</a:t>
            </a:r>
          </a:p>
        </p:txBody>
      </p:sp>
    </p:spTree>
    <p:extLst>
      <p:ext uri="{BB962C8B-B14F-4D97-AF65-F5344CB8AC3E}">
        <p14:creationId xmlns:p14="http://schemas.microsoft.com/office/powerpoint/2010/main" val="284024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EC99C83B-9953-44AD-8F3A-D6FA64CAF7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4" y="843558"/>
            <a:ext cx="8352932" cy="3744416"/>
          </a:xfrm>
        </p:spPr>
        <p:txBody>
          <a:bodyPr vert="horz" lIns="91440" tIns="45720" rIns="91440" bIns="45720" rtlCol="0" anchor="t">
            <a:normAutofit fontScale="62500" lnSpcReduction="20000"/>
          </a:bodyPr>
          <a:lstStyle/>
          <a:p>
            <a:r>
              <a:rPr lang="en-US" sz="2800" dirty="0"/>
              <a:t>Portfolios can be contributed to the following electronic collections:</a:t>
            </a:r>
            <a:br>
              <a:rPr lang="en-US" sz="2800" dirty="0"/>
            </a:br>
            <a:endParaRPr lang="en-US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Portfolio contributions can be made to the following electronic collections: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Free E- Journals – collection ID 61110976638852340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Miscellaneous Ejournals – collection ID   61111016833201000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Miscellaneous Free eBooks – collection ID 611000000000001091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Miscellaneous eBooks – collection ID 611000000000001090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U.S. Government Documents – collection ID 613170000000000069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Freely Accessible Business Journals – collection ID 615280000000001780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Freely Accessible General Interest Journals – collection ID 615280000000001781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Freely Accessible Arts &amp; Humanities Journals – collection ID 615280000000001779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Freely Accessible Social Science Journals – collection ID 615280000000001783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Freely Accessible Science Journals – collection ID 615280000000001782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Freely Accessible Medical Journals – collection ID 614910000000003147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NewspaperARCHIVE.com – Collection ID: 613780000000001293</a:t>
            </a:r>
            <a:endParaRPr lang="en-GB" sz="28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Introduction – Portfolio contribution</a:t>
            </a:r>
          </a:p>
        </p:txBody>
      </p:sp>
    </p:spTree>
    <p:extLst>
      <p:ext uri="{BB962C8B-B14F-4D97-AF65-F5344CB8AC3E}">
        <p14:creationId xmlns:p14="http://schemas.microsoft.com/office/powerpoint/2010/main" val="844383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EC99C83B-9953-44AD-8F3A-D6FA64CAF7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4" y="843558"/>
            <a:ext cx="8352932" cy="374441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800" dirty="0"/>
              <a:t>See also: </a:t>
            </a:r>
          </a:p>
          <a:p>
            <a:r>
              <a:rPr lang="en-US" sz="1800" dirty="0">
                <a:hlinkClick r:id="rId3"/>
              </a:rPr>
              <a:t>Community Zone Contribution Guidelines</a:t>
            </a:r>
            <a:endParaRPr lang="en-US" sz="1800" dirty="0"/>
          </a:p>
          <a:p>
            <a:r>
              <a:rPr lang="en-GB" sz="1800" dirty="0">
                <a:hlinkClick r:id="rId4"/>
              </a:rPr>
              <a:t>Contributing to the Community Zone –Bibliographic Records</a:t>
            </a:r>
            <a:endParaRPr lang="en-GB" sz="18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Introduction – Portfolio contribution</a:t>
            </a:r>
          </a:p>
        </p:txBody>
      </p:sp>
    </p:spTree>
    <p:extLst>
      <p:ext uri="{BB962C8B-B14F-4D97-AF65-F5344CB8AC3E}">
        <p14:creationId xmlns:p14="http://schemas.microsoft.com/office/powerpoint/2010/main" val="4192965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1E93DDD-29AC-4C7E-877D-B56AA55FB7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505" y="3319778"/>
            <a:ext cx="8928992" cy="1240583"/>
          </a:xfrm>
        </p:spPr>
        <p:txBody>
          <a:bodyPr/>
          <a:lstStyle/>
          <a:p>
            <a:r>
              <a:rPr lang="en-US" sz="2400" dirty="0"/>
              <a:t>Editing CZ Bibliographic records</a:t>
            </a:r>
            <a:endParaRPr lang="LID4096" sz="2400" dirty="0"/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9D0D3B65-8C0E-4DED-A8E8-0BE6F8989B0F}"/>
              </a:ext>
            </a:extLst>
          </p:cNvPr>
          <p:cNvSpPr txBox="1">
            <a:spLocks/>
          </p:cNvSpPr>
          <p:nvPr/>
        </p:nvSpPr>
        <p:spPr>
          <a:xfrm>
            <a:off x="4302217" y="4812039"/>
            <a:ext cx="5395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rgbClr val="787878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78"/>
            <a:fld id="{1C146586-7EC2-481D-848F-8CE41EB2DE6C}" type="slidenum">
              <a:rPr lang="en-US" smtClean="0">
                <a:latin typeface="Calibri"/>
              </a:rPr>
              <a:pPr defTabSz="914378"/>
              <a:t>9</a:t>
            </a:fld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51079580"/>
      </p:ext>
    </p:extLst>
  </p:cSld>
  <p:clrMapOvr>
    <a:masterClrMapping/>
  </p:clrMapOvr>
</p:sld>
</file>

<file path=ppt/theme/theme1.xml><?xml version="1.0" encoding="utf-8"?>
<a:theme xmlns:a="http://schemas.openxmlformats.org/drawingml/2006/main" name="IGeLU_2016_16X9 (1)">
  <a:themeElements>
    <a:clrScheme name="Exlibri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rgbClr val="FF0000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GeLU_2016_16X9.pptx [Read-Only]" id="{5C335E70-52AD-40F3-96F3-3FAD0FEB087D}" vid="{FD81147F-95CE-46DB-8BDE-40D1A94CD9F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87544</TotalTime>
  <Words>1192</Words>
  <Application>Microsoft Office PowerPoint</Application>
  <PresentationFormat>On-screen Show (16:9)</PresentationFormat>
  <Paragraphs>192</Paragraphs>
  <Slides>38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3" baseType="lpstr">
      <vt:lpstr>Arial</vt:lpstr>
      <vt:lpstr>Avenir Next LT Pro</vt:lpstr>
      <vt:lpstr>Calibri</vt:lpstr>
      <vt:lpstr>Calibri Light</vt:lpstr>
      <vt:lpstr>IGeLU_2016_16X9 (1)</vt:lpstr>
      <vt:lpstr>Contributing to the Alma Community Zone</vt:lpstr>
      <vt:lpstr>PowerPoint Presentation</vt:lpstr>
      <vt:lpstr>Introduction</vt:lpstr>
      <vt:lpstr>Introduction - Goals</vt:lpstr>
      <vt:lpstr>Introduction – What can be contributed?</vt:lpstr>
      <vt:lpstr>Introduction – Update bibliographic records</vt:lpstr>
      <vt:lpstr>Introduction – Portfolio contribution</vt:lpstr>
      <vt:lpstr>Introduction – Portfolio contribution</vt:lpstr>
      <vt:lpstr>Editing CZ Bibliographic records</vt:lpstr>
      <vt:lpstr>Editing CZ Bibliographic records</vt:lpstr>
      <vt:lpstr>Editing CZ Bibliographic records</vt:lpstr>
      <vt:lpstr>Editing CZ Bibliographic records</vt:lpstr>
      <vt:lpstr>Editing CZ Bibliographic records</vt:lpstr>
      <vt:lpstr>Editing CZ Bibliographic records</vt:lpstr>
      <vt:lpstr>Contributing Portfolios to the CZ</vt:lpstr>
      <vt:lpstr>Contributing Portfolios to the CZ</vt:lpstr>
      <vt:lpstr>Contributing Portfolios to the CZ</vt:lpstr>
      <vt:lpstr>Contributing Portfolios to the CZ</vt:lpstr>
      <vt:lpstr>Contributing Portfolios to the CZ</vt:lpstr>
      <vt:lpstr>Contributing Portfolios to the CZ</vt:lpstr>
      <vt:lpstr>Contributing Portfolios to the CZ</vt:lpstr>
      <vt:lpstr>Contributing Portfolios to the CZ</vt:lpstr>
      <vt:lpstr>Contributing Portfolios to the CZ</vt:lpstr>
      <vt:lpstr>Contributing Portfolios to the CZ</vt:lpstr>
      <vt:lpstr>Contributing Local Electronic Collections to the CZ</vt:lpstr>
      <vt:lpstr>Contributing Local Electronic Collections to the CZ</vt:lpstr>
      <vt:lpstr>Contributing Local Electronic Collections to the CZ</vt:lpstr>
      <vt:lpstr>Contributing Local Electronic Collections to the CZ</vt:lpstr>
      <vt:lpstr>Contributing Local Electronic Collections to the CZ</vt:lpstr>
      <vt:lpstr>Contributing Local Electronic Collections to the CZ</vt:lpstr>
      <vt:lpstr>Contributing Local Electronic Collections to the CZ</vt:lpstr>
      <vt:lpstr>Contributing Local Electronic Collections to the CZ</vt:lpstr>
      <vt:lpstr>The Community Zone Management Group</vt:lpstr>
      <vt:lpstr>The Community Zone Management Group</vt:lpstr>
      <vt:lpstr>The Community Zone Management Group</vt:lpstr>
      <vt:lpstr>The Community Zone Management Group</vt:lpstr>
      <vt:lpstr>The Community Zone Management Group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Yoel Kortick</dc:creator>
  <cp:lastModifiedBy>Yoel Kortick</cp:lastModifiedBy>
  <cp:revision>681</cp:revision>
  <dcterms:created xsi:type="dcterms:W3CDTF">2017-01-02T15:10:30Z</dcterms:created>
  <dcterms:modified xsi:type="dcterms:W3CDTF">2025-01-09T05:30:53Z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4582616</vt:lpwstr>
  </property>
  <property fmtid="{D5CDD505-2E9C-101B-9397-08002B2CF9AE}" pid="3" name="NXPowerLiteSettings">
    <vt:lpwstr>F890061A04D200</vt:lpwstr>
  </property>
  <property fmtid="{D5CDD505-2E9C-101B-9397-08002B2CF9AE}" pid="4" name="NXPowerLiteVersion">
    <vt:lpwstr>D7.0.6</vt:lpwstr>
  </property>
</Properties>
</file>